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3" r:id="rId2"/>
    <p:sldId id="256" r:id="rId3"/>
    <p:sldId id="257" r:id="rId4"/>
    <p:sldId id="258" r:id="rId5"/>
    <p:sldId id="267" r:id="rId6"/>
    <p:sldId id="259" r:id="rId7"/>
    <p:sldId id="260" r:id="rId8"/>
    <p:sldId id="261" r:id="rId9"/>
    <p:sldId id="262" r:id="rId10"/>
    <p:sldId id="263" r:id="rId11"/>
    <p:sldId id="264" r:id="rId12"/>
    <p:sldId id="265" r:id="rId13"/>
    <p:sldId id="266" r:id="rId14"/>
    <p:sldId id="268" r:id="rId15"/>
    <p:sldId id="269"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2" d="100"/>
          <a:sy n="52" d="100"/>
        </p:scale>
        <p:origin x="-90" y="-54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diagrams/_rels/data1.xml.rels><?xml version="1.0" encoding="UTF-8" standalone="yes"?>
<Relationships xmlns="http://schemas.openxmlformats.org/package/2006/relationships"><Relationship Id="rId1" Type="http://schemas.openxmlformats.org/officeDocument/2006/relationships/image" Target="../media/image9.jpg"/></Relationships>
</file>

<file path=ppt/diagrams/_rels/drawing1.xml.rels><?xml version="1.0" encoding="UTF-8" standalone="yes"?>
<Relationships xmlns="http://schemas.openxmlformats.org/package/2006/relationships"><Relationship Id="rId1"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6E8833-8448-4C13-8928-7B87327C93CA}" type="doc">
      <dgm:prSet loTypeId="urn:microsoft.com/office/officeart/2005/8/layout/radial2" loCatId="relationship" qsTypeId="urn:microsoft.com/office/officeart/2005/8/quickstyle/3d1" qsCatId="3D" csTypeId="urn:microsoft.com/office/officeart/2005/8/colors/accent3_2" csCatId="accent3" phldr="1"/>
      <dgm:spPr/>
      <dgm:t>
        <a:bodyPr/>
        <a:lstStyle/>
        <a:p>
          <a:endParaRPr lang="en-US"/>
        </a:p>
      </dgm:t>
    </dgm:pt>
    <dgm:pt modelId="{7B825ADC-5A71-4D32-B85E-8C3722887830}">
      <dgm:prSet phldrT="[Text]"/>
      <dgm:spPr/>
      <dgm:t>
        <a:bodyPr/>
        <a:lstStyle/>
        <a:p>
          <a:r>
            <a:rPr lang="en-US" dirty="0" err="1" smtClean="0"/>
            <a:t>I.Đại</a:t>
          </a:r>
          <a:r>
            <a:rPr lang="en-US" dirty="0" smtClean="0"/>
            <a:t> </a:t>
          </a:r>
          <a:r>
            <a:rPr lang="en-US" dirty="0" err="1" smtClean="0"/>
            <a:t>Cương</a:t>
          </a:r>
          <a:r>
            <a:rPr lang="en-US" dirty="0" smtClean="0"/>
            <a:t> </a:t>
          </a:r>
          <a:endParaRPr lang="en-US" dirty="0"/>
        </a:p>
      </dgm:t>
    </dgm:pt>
    <dgm:pt modelId="{C49CA45F-7A6F-4DBC-9FF6-96EA9FDF78CA}" type="parTrans" cxnId="{E2A953DF-E2DC-4E3E-8FE0-A28F313E30AF}">
      <dgm:prSet/>
      <dgm:spPr/>
      <dgm:t>
        <a:bodyPr/>
        <a:lstStyle/>
        <a:p>
          <a:endParaRPr lang="en-US"/>
        </a:p>
      </dgm:t>
    </dgm:pt>
    <dgm:pt modelId="{CE726E17-1EC4-44F8-AEDD-33B188F194F0}" type="sibTrans" cxnId="{E2A953DF-E2DC-4E3E-8FE0-A28F313E30AF}">
      <dgm:prSet/>
      <dgm:spPr/>
      <dgm:t>
        <a:bodyPr/>
        <a:lstStyle/>
        <a:p>
          <a:endParaRPr lang="en-US"/>
        </a:p>
      </dgm:t>
    </dgm:pt>
    <dgm:pt modelId="{0444055C-5BDF-43F1-8C89-31D4AD5FFE7B}">
      <dgm:prSet phldrT="[Text]" custT="1"/>
      <dgm:spPr/>
      <dgm:t>
        <a:bodyPr/>
        <a:lstStyle/>
        <a:p>
          <a:r>
            <a:rPr lang="en-US" sz="1600" dirty="0" smtClean="0">
              <a:latin typeface="Times New Roman" pitchFamily="18" charset="0"/>
              <a:cs typeface="Times New Roman" pitchFamily="18" charset="0"/>
            </a:rPr>
            <a:t>1.Định </a:t>
          </a:r>
          <a:r>
            <a:rPr lang="en-US" sz="1600" dirty="0" err="1" smtClean="0">
              <a:latin typeface="Times New Roman" pitchFamily="18" charset="0"/>
              <a:cs typeface="Times New Roman" pitchFamily="18" charset="0"/>
            </a:rPr>
            <a:t>nghĩa</a:t>
          </a:r>
          <a:endParaRPr lang="en-US" sz="1600" dirty="0">
            <a:latin typeface="Times New Roman" pitchFamily="18" charset="0"/>
            <a:cs typeface="Times New Roman" pitchFamily="18" charset="0"/>
          </a:endParaRPr>
        </a:p>
      </dgm:t>
    </dgm:pt>
    <dgm:pt modelId="{A0AB2741-30A6-4C33-8EDE-A1EAA17D7405}" type="parTrans" cxnId="{9C8186C6-8844-4692-88E7-DFF0140684BB}">
      <dgm:prSet/>
      <dgm:spPr/>
      <dgm:t>
        <a:bodyPr/>
        <a:lstStyle/>
        <a:p>
          <a:endParaRPr lang="en-US"/>
        </a:p>
      </dgm:t>
    </dgm:pt>
    <dgm:pt modelId="{30CB7F3C-D82E-4491-86EA-3FD98C2F5DFB}" type="sibTrans" cxnId="{9C8186C6-8844-4692-88E7-DFF0140684BB}">
      <dgm:prSet/>
      <dgm:spPr/>
      <dgm:t>
        <a:bodyPr/>
        <a:lstStyle/>
        <a:p>
          <a:endParaRPr lang="en-US"/>
        </a:p>
      </dgm:t>
    </dgm:pt>
    <dgm:pt modelId="{BB86EDB3-98BB-4267-8CC0-60BB56D05A1F}">
      <dgm:prSet phldrT="[Text]"/>
      <dgm:spPr/>
      <dgm:t>
        <a:bodyPr/>
        <a:lstStyle/>
        <a:p>
          <a:r>
            <a:rPr lang="en-US" dirty="0" smtClean="0"/>
            <a:t>II. </a:t>
          </a:r>
          <a:r>
            <a:rPr lang="en-US" dirty="0" err="1" smtClean="0"/>
            <a:t>Nguyên</a:t>
          </a:r>
          <a:r>
            <a:rPr lang="en-US" dirty="0" smtClean="0"/>
            <a:t> </a:t>
          </a:r>
          <a:r>
            <a:rPr lang="en-US" dirty="0" err="1" smtClean="0"/>
            <a:t>nhân</a:t>
          </a:r>
          <a:r>
            <a:rPr lang="en-US" dirty="0" smtClean="0"/>
            <a:t> </a:t>
          </a:r>
          <a:r>
            <a:rPr lang="en-US" dirty="0" err="1" smtClean="0"/>
            <a:t>và</a:t>
          </a:r>
          <a:r>
            <a:rPr lang="en-US" dirty="0" smtClean="0"/>
            <a:t> </a:t>
          </a:r>
          <a:r>
            <a:rPr lang="en-US" dirty="0" err="1" smtClean="0"/>
            <a:t>cơ</a:t>
          </a:r>
          <a:r>
            <a:rPr lang="en-US" dirty="0" smtClean="0"/>
            <a:t> </a:t>
          </a:r>
          <a:r>
            <a:rPr lang="en-US" dirty="0" err="1" smtClean="0"/>
            <a:t>chế</a:t>
          </a:r>
          <a:endParaRPr lang="en-US" dirty="0"/>
        </a:p>
      </dgm:t>
    </dgm:pt>
    <dgm:pt modelId="{1BA11336-A78C-4936-9764-9437A98FBB6B}" type="parTrans" cxnId="{C9A197B8-9BB8-4629-BFD2-776E79957F0A}">
      <dgm:prSet/>
      <dgm:spPr/>
      <dgm:t>
        <a:bodyPr/>
        <a:lstStyle/>
        <a:p>
          <a:endParaRPr lang="en-US"/>
        </a:p>
      </dgm:t>
    </dgm:pt>
    <dgm:pt modelId="{8501EF0C-1AD0-4BBA-967E-FE4BBFA02A00}" type="sibTrans" cxnId="{C9A197B8-9BB8-4629-BFD2-776E79957F0A}">
      <dgm:prSet/>
      <dgm:spPr/>
      <dgm:t>
        <a:bodyPr/>
        <a:lstStyle/>
        <a:p>
          <a:endParaRPr lang="en-US"/>
        </a:p>
      </dgm:t>
    </dgm:pt>
    <dgm:pt modelId="{5BF20B6B-C57F-4B33-AB88-71DD20D8CD72}">
      <dgm:prSet phldrT="[Text]" custT="1"/>
      <dgm:spPr/>
      <dgm:t>
        <a:bodyPr/>
        <a:lstStyle/>
        <a:p>
          <a:r>
            <a:rPr lang="en-US" sz="1600" dirty="0" smtClean="0"/>
            <a:t>2.1 </a:t>
          </a:r>
          <a:r>
            <a:rPr lang="en-US" sz="1600" dirty="0" err="1" smtClean="0"/>
            <a:t>Nguyên</a:t>
          </a:r>
          <a:r>
            <a:rPr lang="en-US" sz="1600" dirty="0" smtClean="0"/>
            <a:t> </a:t>
          </a:r>
          <a:r>
            <a:rPr lang="en-US" sz="1600" dirty="0" err="1" smtClean="0"/>
            <a:t>nhân</a:t>
          </a:r>
          <a:endParaRPr lang="en-US" sz="1600" dirty="0"/>
        </a:p>
      </dgm:t>
    </dgm:pt>
    <dgm:pt modelId="{E1E91B50-ACC5-4445-BE44-911F7F3611B2}" type="parTrans" cxnId="{2959A177-79DC-4462-9D9F-ABD2F0797B5E}">
      <dgm:prSet/>
      <dgm:spPr/>
      <dgm:t>
        <a:bodyPr/>
        <a:lstStyle/>
        <a:p>
          <a:endParaRPr lang="en-US"/>
        </a:p>
      </dgm:t>
    </dgm:pt>
    <dgm:pt modelId="{18100D1C-A1D7-4D7A-9071-0C2705529ED5}" type="sibTrans" cxnId="{2959A177-79DC-4462-9D9F-ABD2F0797B5E}">
      <dgm:prSet/>
      <dgm:spPr/>
      <dgm:t>
        <a:bodyPr/>
        <a:lstStyle/>
        <a:p>
          <a:endParaRPr lang="en-US"/>
        </a:p>
      </dgm:t>
    </dgm:pt>
    <dgm:pt modelId="{4964C653-7982-4490-8DC8-C89CB8C43947}">
      <dgm:prSet phldrT="[Text]" custT="1"/>
      <dgm:spPr/>
      <dgm:t>
        <a:bodyPr/>
        <a:lstStyle/>
        <a:p>
          <a:r>
            <a:rPr lang="en-US" sz="1600" dirty="0" smtClean="0"/>
            <a:t>2.2 </a:t>
          </a:r>
          <a:r>
            <a:rPr lang="en-US" sz="1600" dirty="0" err="1" smtClean="0"/>
            <a:t>Cơ</a:t>
          </a:r>
          <a:r>
            <a:rPr lang="en-US" sz="1600" dirty="0" smtClean="0"/>
            <a:t> </a:t>
          </a:r>
          <a:r>
            <a:rPr lang="en-US" sz="1600" dirty="0" err="1" smtClean="0"/>
            <a:t>chế</a:t>
          </a:r>
          <a:r>
            <a:rPr lang="en-US" sz="1600" dirty="0" smtClean="0"/>
            <a:t> </a:t>
          </a:r>
          <a:r>
            <a:rPr lang="en-US" sz="1600" dirty="0" err="1" smtClean="0"/>
            <a:t>bênh</a:t>
          </a:r>
          <a:r>
            <a:rPr lang="en-US" sz="1600" dirty="0" smtClean="0"/>
            <a:t> </a:t>
          </a:r>
          <a:r>
            <a:rPr lang="en-US" sz="1600" dirty="0" err="1" smtClean="0"/>
            <a:t>sinh</a:t>
          </a:r>
          <a:endParaRPr lang="en-US" sz="1600" dirty="0"/>
        </a:p>
      </dgm:t>
    </dgm:pt>
    <dgm:pt modelId="{206D5F8F-61CC-46A6-9BD6-14D477694813}" type="parTrans" cxnId="{F746BF6D-4943-42F8-858A-2C162AA71908}">
      <dgm:prSet/>
      <dgm:spPr/>
      <dgm:t>
        <a:bodyPr/>
        <a:lstStyle/>
        <a:p>
          <a:endParaRPr lang="en-US"/>
        </a:p>
      </dgm:t>
    </dgm:pt>
    <dgm:pt modelId="{E248B552-77CC-44EE-93E4-A3AEB15AEF94}" type="sibTrans" cxnId="{F746BF6D-4943-42F8-858A-2C162AA71908}">
      <dgm:prSet/>
      <dgm:spPr/>
      <dgm:t>
        <a:bodyPr/>
        <a:lstStyle/>
        <a:p>
          <a:endParaRPr lang="en-US"/>
        </a:p>
      </dgm:t>
    </dgm:pt>
    <dgm:pt modelId="{BAC62EA3-2676-4552-AFE5-148C50A6ED2B}">
      <dgm:prSet phldrT="[Text]"/>
      <dgm:spPr/>
      <dgm:t>
        <a:bodyPr/>
        <a:lstStyle/>
        <a:p>
          <a:r>
            <a:rPr lang="en-US" dirty="0" smtClean="0"/>
            <a:t>III </a:t>
          </a:r>
          <a:r>
            <a:rPr lang="en-US" dirty="0" err="1" smtClean="0"/>
            <a:t>Một</a:t>
          </a:r>
          <a:r>
            <a:rPr lang="en-US" dirty="0" smtClean="0"/>
            <a:t> </a:t>
          </a:r>
          <a:r>
            <a:rPr lang="en-US" dirty="0" err="1" smtClean="0"/>
            <a:t>số</a:t>
          </a:r>
          <a:r>
            <a:rPr lang="en-US" dirty="0" smtClean="0"/>
            <a:t> </a:t>
          </a:r>
          <a:r>
            <a:rPr lang="en-US" dirty="0" err="1" smtClean="0"/>
            <a:t>bệnh</a:t>
          </a:r>
          <a:r>
            <a:rPr lang="en-US" dirty="0" smtClean="0"/>
            <a:t> </a:t>
          </a:r>
          <a:r>
            <a:rPr lang="en-US" dirty="0" err="1" smtClean="0"/>
            <a:t>dị</a:t>
          </a:r>
          <a:r>
            <a:rPr lang="en-US" dirty="0" smtClean="0"/>
            <a:t> </a:t>
          </a:r>
          <a:r>
            <a:rPr lang="en-US" dirty="0" err="1" smtClean="0"/>
            <a:t>ứng</a:t>
          </a:r>
          <a:r>
            <a:rPr lang="en-US" dirty="0" smtClean="0"/>
            <a:t> </a:t>
          </a:r>
          <a:endParaRPr lang="en-US" dirty="0"/>
        </a:p>
      </dgm:t>
    </dgm:pt>
    <dgm:pt modelId="{6D8D0CDC-5D1E-4DD7-A340-D9A719F1B194}" type="parTrans" cxnId="{A45F03D3-8934-49DD-8186-32D57AFDCDD8}">
      <dgm:prSet/>
      <dgm:spPr/>
      <dgm:t>
        <a:bodyPr/>
        <a:lstStyle/>
        <a:p>
          <a:endParaRPr lang="en-US"/>
        </a:p>
      </dgm:t>
    </dgm:pt>
    <dgm:pt modelId="{A7289FB7-2DA8-4F8E-B40F-CF9A1A2E4BC9}" type="sibTrans" cxnId="{A45F03D3-8934-49DD-8186-32D57AFDCDD8}">
      <dgm:prSet/>
      <dgm:spPr/>
      <dgm:t>
        <a:bodyPr/>
        <a:lstStyle/>
        <a:p>
          <a:endParaRPr lang="en-US"/>
        </a:p>
      </dgm:t>
    </dgm:pt>
    <dgm:pt modelId="{29A87521-E4C2-49DD-80CA-567583AD1DF5}">
      <dgm:prSet phldrT="[Text]" custT="1"/>
      <dgm:spPr/>
      <dgm:t>
        <a:bodyPr/>
        <a:lstStyle/>
        <a:p>
          <a:r>
            <a:rPr lang="en-US" sz="1600" dirty="0" smtClean="0"/>
            <a:t>3.1 </a:t>
          </a:r>
          <a:r>
            <a:rPr lang="en-US" sz="1600" dirty="0" err="1" smtClean="0"/>
            <a:t>Mày</a:t>
          </a:r>
          <a:r>
            <a:rPr lang="en-US" sz="1600" dirty="0" smtClean="0"/>
            <a:t> </a:t>
          </a:r>
          <a:r>
            <a:rPr lang="en-US" sz="1600" dirty="0" err="1" smtClean="0"/>
            <a:t>đay</a:t>
          </a:r>
          <a:r>
            <a:rPr lang="en-US" sz="1600" dirty="0" smtClean="0"/>
            <a:t>- </a:t>
          </a:r>
          <a:r>
            <a:rPr lang="en-US" sz="1600" dirty="0" err="1" smtClean="0"/>
            <a:t>phù</a:t>
          </a:r>
          <a:r>
            <a:rPr lang="en-US" sz="1600" dirty="0" smtClean="0"/>
            <a:t> </a:t>
          </a:r>
          <a:r>
            <a:rPr lang="en-US" sz="1600" dirty="0" err="1" smtClean="0"/>
            <a:t>quicke</a:t>
          </a:r>
          <a:endParaRPr lang="en-US" sz="1600" dirty="0"/>
        </a:p>
      </dgm:t>
    </dgm:pt>
    <dgm:pt modelId="{177C6DE8-5ED8-4620-B750-B22A509AD66F}" type="parTrans" cxnId="{BA1AB6AA-2215-42A9-B96F-831B6A606931}">
      <dgm:prSet/>
      <dgm:spPr/>
      <dgm:t>
        <a:bodyPr/>
        <a:lstStyle/>
        <a:p>
          <a:endParaRPr lang="en-US"/>
        </a:p>
      </dgm:t>
    </dgm:pt>
    <dgm:pt modelId="{8112E270-D463-4EB0-96B6-518D98E76CA6}" type="sibTrans" cxnId="{BA1AB6AA-2215-42A9-B96F-831B6A606931}">
      <dgm:prSet/>
      <dgm:spPr/>
      <dgm:t>
        <a:bodyPr/>
        <a:lstStyle/>
        <a:p>
          <a:endParaRPr lang="en-US"/>
        </a:p>
      </dgm:t>
    </dgm:pt>
    <dgm:pt modelId="{AFE97A11-7828-43B3-ADEA-E1241F657702}">
      <dgm:prSet phldrT="[Text]" custT="1"/>
      <dgm:spPr/>
      <dgm:t>
        <a:bodyPr/>
        <a:lstStyle/>
        <a:p>
          <a:r>
            <a:rPr lang="en-US" sz="1600" dirty="0" smtClean="0"/>
            <a:t>3.2 </a:t>
          </a:r>
          <a:r>
            <a:rPr lang="en-US" sz="1600" dirty="0" err="1" smtClean="0"/>
            <a:t>Dị</a:t>
          </a:r>
          <a:r>
            <a:rPr lang="en-US" sz="1600" dirty="0" smtClean="0"/>
            <a:t> </a:t>
          </a:r>
          <a:r>
            <a:rPr lang="en-US" sz="1600" dirty="0" err="1" smtClean="0"/>
            <a:t>ứng</a:t>
          </a:r>
          <a:r>
            <a:rPr lang="en-US" sz="1600" dirty="0" smtClean="0"/>
            <a:t> </a:t>
          </a:r>
          <a:r>
            <a:rPr lang="en-US" sz="1600" dirty="0" err="1" smtClean="0"/>
            <a:t>thuốc</a:t>
          </a:r>
          <a:r>
            <a:rPr lang="en-US" sz="1600" dirty="0" smtClean="0"/>
            <a:t> </a:t>
          </a:r>
          <a:endParaRPr lang="en-US" sz="1600" dirty="0"/>
        </a:p>
      </dgm:t>
    </dgm:pt>
    <dgm:pt modelId="{646FEA4B-C3A6-4820-81E5-39BCFC79BAA0}" type="parTrans" cxnId="{ABA2FCEA-4E77-4FE4-9D6A-30E5B70FDF28}">
      <dgm:prSet/>
      <dgm:spPr/>
      <dgm:t>
        <a:bodyPr/>
        <a:lstStyle/>
        <a:p>
          <a:endParaRPr lang="en-US"/>
        </a:p>
      </dgm:t>
    </dgm:pt>
    <dgm:pt modelId="{78E6D62B-7C74-4958-830F-461A4B9265B5}" type="sibTrans" cxnId="{ABA2FCEA-4E77-4FE4-9D6A-30E5B70FDF28}">
      <dgm:prSet/>
      <dgm:spPr/>
      <dgm:t>
        <a:bodyPr/>
        <a:lstStyle/>
        <a:p>
          <a:endParaRPr lang="en-US"/>
        </a:p>
      </dgm:t>
    </dgm:pt>
    <dgm:pt modelId="{B2EFB6F5-F2B1-449B-8031-E36FE188C415}">
      <dgm:prSet phldrT="[Text]" custT="1"/>
      <dgm:spPr/>
      <dgm:t>
        <a:bodyPr/>
        <a:lstStyle/>
        <a:p>
          <a:r>
            <a:rPr lang="en-US" sz="1600" dirty="0" smtClean="0">
              <a:latin typeface="Times New Roman" pitchFamily="18" charset="0"/>
              <a:cs typeface="Times New Roman" pitchFamily="18" charset="0"/>
            </a:rPr>
            <a:t>2. </a:t>
          </a:r>
          <a:r>
            <a:rPr lang="en-US" sz="1600" dirty="0" err="1" smtClean="0">
              <a:latin typeface="Times New Roman" pitchFamily="18" charset="0"/>
              <a:cs typeface="Times New Roman" pitchFamily="18" charset="0"/>
            </a:rPr>
            <a:t>Phân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loại</a:t>
          </a:r>
          <a:endParaRPr lang="en-US" sz="1600" dirty="0">
            <a:latin typeface="Times New Roman" pitchFamily="18" charset="0"/>
            <a:cs typeface="Times New Roman" pitchFamily="18" charset="0"/>
          </a:endParaRPr>
        </a:p>
      </dgm:t>
    </dgm:pt>
    <dgm:pt modelId="{910E2778-9E63-4D89-BC89-092192C3CE77}" type="parTrans" cxnId="{E57D9E3F-B77E-4C2D-958C-1FEEE2C0C1FC}">
      <dgm:prSet/>
      <dgm:spPr/>
      <dgm:t>
        <a:bodyPr/>
        <a:lstStyle/>
        <a:p>
          <a:endParaRPr lang="en-US"/>
        </a:p>
      </dgm:t>
    </dgm:pt>
    <dgm:pt modelId="{AE209AD2-D319-4203-9844-E67131AAB308}" type="sibTrans" cxnId="{E57D9E3F-B77E-4C2D-958C-1FEEE2C0C1FC}">
      <dgm:prSet/>
      <dgm:spPr/>
      <dgm:t>
        <a:bodyPr/>
        <a:lstStyle/>
        <a:p>
          <a:endParaRPr lang="en-US"/>
        </a:p>
      </dgm:t>
    </dgm:pt>
    <dgm:pt modelId="{18DD8C87-A0B3-4FBB-838F-0D8EDFA61930}">
      <dgm:prSet phldrT="[Text]" custT="1"/>
      <dgm:spPr/>
      <dgm:t>
        <a:bodyPr/>
        <a:lstStyle/>
        <a:p>
          <a:r>
            <a:rPr lang="en-US" sz="1600" dirty="0" smtClean="0">
              <a:latin typeface="Times New Roman" pitchFamily="18" charset="0"/>
              <a:cs typeface="Times New Roman" pitchFamily="18" charset="0"/>
            </a:rPr>
            <a:t>a. Theo 4 type</a:t>
          </a:r>
          <a:endParaRPr lang="en-US" sz="1600" dirty="0">
            <a:latin typeface="Times New Roman" pitchFamily="18" charset="0"/>
            <a:cs typeface="Times New Roman" pitchFamily="18" charset="0"/>
          </a:endParaRPr>
        </a:p>
      </dgm:t>
    </dgm:pt>
    <dgm:pt modelId="{6F1DD4DC-1361-4393-A579-047DB38D9CC3}" type="parTrans" cxnId="{CA345CA6-7EFD-4E11-94FB-DD8B82F70732}">
      <dgm:prSet/>
      <dgm:spPr/>
      <dgm:t>
        <a:bodyPr/>
        <a:lstStyle/>
        <a:p>
          <a:endParaRPr lang="en-US"/>
        </a:p>
      </dgm:t>
    </dgm:pt>
    <dgm:pt modelId="{80C85D6A-3676-4AA0-94EE-0CB45151312D}" type="sibTrans" cxnId="{CA345CA6-7EFD-4E11-94FB-DD8B82F70732}">
      <dgm:prSet/>
      <dgm:spPr/>
      <dgm:t>
        <a:bodyPr/>
        <a:lstStyle/>
        <a:p>
          <a:endParaRPr lang="en-US"/>
        </a:p>
      </dgm:t>
    </dgm:pt>
    <dgm:pt modelId="{29881216-2667-45FA-AFBE-2CB16BF471A8}">
      <dgm:prSet phldrT="[Text]" custT="1"/>
      <dgm:spPr/>
      <dgm:t>
        <a:bodyPr/>
        <a:lstStyle/>
        <a:p>
          <a:r>
            <a:rPr lang="en-US" sz="1600" dirty="0" smtClean="0">
              <a:latin typeface="Times New Roman" pitchFamily="18" charset="0"/>
              <a:cs typeface="Times New Roman" pitchFamily="18" charset="0"/>
            </a:rPr>
            <a:t>b. Theo </a:t>
          </a:r>
          <a:r>
            <a:rPr lang="en-US" sz="1600" dirty="0" err="1" smtClean="0">
              <a:latin typeface="Times New Roman" pitchFamily="18" charset="0"/>
              <a:cs typeface="Times New Roman" pitchFamily="18" charset="0"/>
            </a:rPr>
            <a:t>nguồn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gốc</a:t>
          </a:r>
          <a:endParaRPr lang="en-US" sz="1600" dirty="0">
            <a:latin typeface="Times New Roman" pitchFamily="18" charset="0"/>
            <a:cs typeface="Times New Roman" pitchFamily="18" charset="0"/>
          </a:endParaRPr>
        </a:p>
      </dgm:t>
    </dgm:pt>
    <dgm:pt modelId="{AB750BF1-047C-4D4B-BC0F-7A8DBD28BF9C}" type="parTrans" cxnId="{DF804F9B-BAED-4510-A1EF-5736520BF33E}">
      <dgm:prSet/>
      <dgm:spPr/>
      <dgm:t>
        <a:bodyPr/>
        <a:lstStyle/>
        <a:p>
          <a:endParaRPr lang="en-US"/>
        </a:p>
      </dgm:t>
    </dgm:pt>
    <dgm:pt modelId="{9DFF4B53-1E90-4BF0-BA9B-4893AF879BE5}" type="sibTrans" cxnId="{DF804F9B-BAED-4510-A1EF-5736520BF33E}">
      <dgm:prSet/>
      <dgm:spPr/>
      <dgm:t>
        <a:bodyPr/>
        <a:lstStyle/>
        <a:p>
          <a:endParaRPr lang="en-US"/>
        </a:p>
      </dgm:t>
    </dgm:pt>
    <dgm:pt modelId="{E22C4BB4-5735-414B-A5F2-85DED16BDF3B}">
      <dgm:prSet phldrT="[Text]" custT="1"/>
      <dgm:spPr/>
      <dgm:t>
        <a:bodyPr/>
        <a:lstStyle/>
        <a:p>
          <a:r>
            <a:rPr lang="en-US" sz="1600" dirty="0" smtClean="0">
              <a:latin typeface="Times New Roman" pitchFamily="18" charset="0"/>
              <a:cs typeface="Times New Roman" pitchFamily="18" charset="0"/>
            </a:rPr>
            <a:t>c. Theo </a:t>
          </a:r>
          <a:r>
            <a:rPr lang="en-US" sz="1600" dirty="0" err="1" smtClean="0">
              <a:latin typeface="Times New Roman" pitchFamily="18" charset="0"/>
              <a:cs typeface="Times New Roman" pitchFamily="18" charset="0"/>
            </a:rPr>
            <a:t>nơi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tổn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thương</a:t>
          </a: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dgm:t>
    </dgm:pt>
    <dgm:pt modelId="{48607A5A-AD08-425F-A880-9786832EE8D0}" type="parTrans" cxnId="{EE8D5272-704A-4B7A-AB6C-425C321BBCB4}">
      <dgm:prSet/>
      <dgm:spPr/>
      <dgm:t>
        <a:bodyPr/>
        <a:lstStyle/>
        <a:p>
          <a:endParaRPr lang="en-US"/>
        </a:p>
      </dgm:t>
    </dgm:pt>
    <dgm:pt modelId="{EB952134-ED5A-4120-AAD6-5F64FA2AFA12}" type="sibTrans" cxnId="{EE8D5272-704A-4B7A-AB6C-425C321BBCB4}">
      <dgm:prSet/>
      <dgm:spPr/>
      <dgm:t>
        <a:bodyPr/>
        <a:lstStyle/>
        <a:p>
          <a:endParaRPr lang="en-US"/>
        </a:p>
      </dgm:t>
    </dgm:pt>
    <dgm:pt modelId="{B1C8CE3C-F45B-4F34-B3E5-12E2814EA7FC}">
      <dgm:prSet phldrT="[Text]" custT="1"/>
      <dgm:spPr/>
      <dgm:t>
        <a:bodyPr/>
        <a:lstStyle/>
        <a:p>
          <a:r>
            <a:rPr lang="en-US" sz="1600" dirty="0" smtClean="0"/>
            <a:t>a. </a:t>
          </a:r>
          <a:r>
            <a:rPr lang="en-US" sz="1600" dirty="0" err="1" smtClean="0"/>
            <a:t>Dị</a:t>
          </a:r>
          <a:r>
            <a:rPr lang="en-US" sz="1600" dirty="0" smtClean="0"/>
            <a:t> </a:t>
          </a:r>
          <a:r>
            <a:rPr lang="en-US" sz="1600" dirty="0" err="1" smtClean="0"/>
            <a:t>nguyên</a:t>
          </a:r>
          <a:r>
            <a:rPr lang="en-US" sz="1600" dirty="0" smtClean="0"/>
            <a:t> </a:t>
          </a:r>
          <a:r>
            <a:rPr lang="en-US" sz="1600" dirty="0" err="1" smtClean="0"/>
            <a:t>ngoại</a:t>
          </a:r>
          <a:r>
            <a:rPr lang="en-US" sz="1600" dirty="0" smtClean="0"/>
            <a:t> </a:t>
          </a:r>
          <a:r>
            <a:rPr lang="en-US" sz="1600" dirty="0" err="1" smtClean="0"/>
            <a:t>sinh</a:t>
          </a:r>
          <a:endParaRPr lang="en-US" sz="1600" dirty="0"/>
        </a:p>
      </dgm:t>
    </dgm:pt>
    <dgm:pt modelId="{3CC5C914-2435-4EA6-9EAA-70E718BB0AD9}" type="parTrans" cxnId="{1F978DD3-3F36-48DD-BE1D-CDBA110B7676}">
      <dgm:prSet/>
      <dgm:spPr/>
      <dgm:t>
        <a:bodyPr/>
        <a:lstStyle/>
        <a:p>
          <a:endParaRPr lang="en-US"/>
        </a:p>
      </dgm:t>
    </dgm:pt>
    <dgm:pt modelId="{9482781D-2429-4821-A224-04EA4B2CFA28}" type="sibTrans" cxnId="{1F978DD3-3F36-48DD-BE1D-CDBA110B7676}">
      <dgm:prSet/>
      <dgm:spPr/>
      <dgm:t>
        <a:bodyPr/>
        <a:lstStyle/>
        <a:p>
          <a:endParaRPr lang="en-US"/>
        </a:p>
      </dgm:t>
    </dgm:pt>
    <dgm:pt modelId="{01FA7B06-2EE7-4E00-AB73-95E7B3B36AB7}">
      <dgm:prSet phldrT="[Text]" custT="1"/>
      <dgm:spPr/>
      <dgm:t>
        <a:bodyPr/>
        <a:lstStyle/>
        <a:p>
          <a:r>
            <a:rPr lang="en-US" sz="1600" dirty="0" smtClean="0"/>
            <a:t>b. </a:t>
          </a:r>
          <a:r>
            <a:rPr lang="en-US" sz="1600" dirty="0" err="1" smtClean="0"/>
            <a:t>Dị</a:t>
          </a:r>
          <a:r>
            <a:rPr lang="en-US" sz="1600" dirty="0" smtClean="0"/>
            <a:t> </a:t>
          </a:r>
          <a:r>
            <a:rPr lang="en-US" sz="1600" dirty="0" err="1" smtClean="0"/>
            <a:t>nguyên</a:t>
          </a:r>
          <a:r>
            <a:rPr lang="en-US" sz="1600" dirty="0" smtClean="0"/>
            <a:t> </a:t>
          </a:r>
          <a:r>
            <a:rPr lang="en-US" sz="1600" dirty="0" err="1" smtClean="0"/>
            <a:t>nội</a:t>
          </a:r>
          <a:r>
            <a:rPr lang="en-US" sz="1600" dirty="0" smtClean="0"/>
            <a:t> </a:t>
          </a:r>
          <a:r>
            <a:rPr lang="en-US" sz="1600" dirty="0" err="1" smtClean="0"/>
            <a:t>sinh</a:t>
          </a:r>
          <a:endParaRPr lang="en-US" sz="1600" dirty="0"/>
        </a:p>
      </dgm:t>
    </dgm:pt>
    <dgm:pt modelId="{8EB6B8A2-0E9C-4897-9C66-01D55B73AE68}" type="parTrans" cxnId="{919A54AA-B196-4DD2-A2D1-9ED9327A4B6D}">
      <dgm:prSet/>
      <dgm:spPr/>
      <dgm:t>
        <a:bodyPr/>
        <a:lstStyle/>
        <a:p>
          <a:endParaRPr lang="en-US"/>
        </a:p>
      </dgm:t>
    </dgm:pt>
    <dgm:pt modelId="{8B42CC0C-C1C8-4A5A-B08C-80D5C7404F48}" type="sibTrans" cxnId="{919A54AA-B196-4DD2-A2D1-9ED9327A4B6D}">
      <dgm:prSet/>
      <dgm:spPr/>
      <dgm:t>
        <a:bodyPr/>
        <a:lstStyle/>
        <a:p>
          <a:endParaRPr lang="en-US"/>
        </a:p>
      </dgm:t>
    </dgm:pt>
    <dgm:pt modelId="{3706E81D-1E9E-4D6D-9FB1-2921622214A0}">
      <dgm:prSet phldrT="[Text]" custT="1"/>
      <dgm:spPr/>
      <dgm:t>
        <a:bodyPr/>
        <a:lstStyle/>
        <a:p>
          <a:r>
            <a:rPr lang="en-US" sz="1600" dirty="0" smtClean="0"/>
            <a:t>a. </a:t>
          </a:r>
          <a:r>
            <a:rPr lang="en-US" sz="1600" dirty="0" err="1" smtClean="0"/>
            <a:t>Các</a:t>
          </a:r>
          <a:r>
            <a:rPr lang="en-US" sz="1600" dirty="0" smtClean="0"/>
            <a:t> </a:t>
          </a:r>
          <a:r>
            <a:rPr lang="en-US" sz="1600" dirty="0" err="1" smtClean="0"/>
            <a:t>yếu</a:t>
          </a:r>
          <a:r>
            <a:rPr lang="en-US" sz="1600" dirty="0" smtClean="0"/>
            <a:t> </a:t>
          </a:r>
          <a:r>
            <a:rPr lang="en-US" sz="1600" dirty="0" err="1" smtClean="0"/>
            <a:t>tố</a:t>
          </a:r>
          <a:r>
            <a:rPr lang="en-US" sz="1600" dirty="0" smtClean="0"/>
            <a:t> </a:t>
          </a:r>
          <a:r>
            <a:rPr lang="en-US" sz="1600" dirty="0" err="1" smtClean="0"/>
            <a:t>tham</a:t>
          </a:r>
          <a:r>
            <a:rPr lang="en-US" sz="1600" dirty="0" smtClean="0"/>
            <a:t> </a:t>
          </a:r>
          <a:r>
            <a:rPr lang="en-US" sz="1600" dirty="0" err="1" smtClean="0"/>
            <a:t>gia</a:t>
          </a:r>
          <a:r>
            <a:rPr lang="en-US" sz="1600" dirty="0" smtClean="0"/>
            <a:t> </a:t>
          </a:r>
          <a:endParaRPr lang="en-US" sz="1600" dirty="0"/>
        </a:p>
      </dgm:t>
    </dgm:pt>
    <dgm:pt modelId="{8BA8D864-6538-496A-83E8-8EE1BF5F5733}" type="parTrans" cxnId="{61578CF0-C57C-4A88-9E00-4A5163A5F6D3}">
      <dgm:prSet/>
      <dgm:spPr/>
      <dgm:t>
        <a:bodyPr/>
        <a:lstStyle/>
        <a:p>
          <a:endParaRPr lang="en-US"/>
        </a:p>
      </dgm:t>
    </dgm:pt>
    <dgm:pt modelId="{9F035E9A-4E12-431D-A594-476F82ABF4BD}" type="sibTrans" cxnId="{61578CF0-C57C-4A88-9E00-4A5163A5F6D3}">
      <dgm:prSet/>
      <dgm:spPr/>
      <dgm:t>
        <a:bodyPr/>
        <a:lstStyle/>
        <a:p>
          <a:endParaRPr lang="en-US"/>
        </a:p>
      </dgm:t>
    </dgm:pt>
    <dgm:pt modelId="{C7245287-405E-489E-8818-71149E8E25A1}">
      <dgm:prSet phldrT="[Text]" custT="1"/>
      <dgm:spPr/>
      <dgm:t>
        <a:bodyPr/>
        <a:lstStyle/>
        <a:p>
          <a:r>
            <a:rPr lang="en-US" sz="1600" dirty="0" smtClean="0"/>
            <a:t>b. </a:t>
          </a:r>
          <a:r>
            <a:rPr lang="en-US" sz="1600" dirty="0" err="1" smtClean="0"/>
            <a:t>Các</a:t>
          </a:r>
          <a:r>
            <a:rPr lang="en-US" sz="1600" dirty="0" smtClean="0"/>
            <a:t> </a:t>
          </a:r>
          <a:r>
            <a:rPr lang="en-US" sz="1600" dirty="0" err="1" smtClean="0"/>
            <a:t>giai</a:t>
          </a:r>
          <a:r>
            <a:rPr lang="en-US" sz="1600" dirty="0" smtClean="0"/>
            <a:t> </a:t>
          </a:r>
          <a:r>
            <a:rPr lang="en-US" sz="1600" dirty="0" err="1" smtClean="0"/>
            <a:t>đoạn</a:t>
          </a:r>
          <a:r>
            <a:rPr lang="en-US" sz="1600" dirty="0" smtClean="0"/>
            <a:t> </a:t>
          </a:r>
          <a:endParaRPr lang="en-US" sz="1600" dirty="0"/>
        </a:p>
      </dgm:t>
    </dgm:pt>
    <dgm:pt modelId="{C30C27B5-04D7-484B-8416-BEFD7574F5A7}" type="parTrans" cxnId="{FEA8942F-9FF6-44CA-B7D5-6DB422B5E278}">
      <dgm:prSet/>
      <dgm:spPr/>
      <dgm:t>
        <a:bodyPr/>
        <a:lstStyle/>
        <a:p>
          <a:endParaRPr lang="en-US"/>
        </a:p>
      </dgm:t>
    </dgm:pt>
    <dgm:pt modelId="{C9CCD42B-CB2F-47F2-BACB-A3594DF60EF8}" type="sibTrans" cxnId="{FEA8942F-9FF6-44CA-B7D5-6DB422B5E278}">
      <dgm:prSet/>
      <dgm:spPr/>
      <dgm:t>
        <a:bodyPr/>
        <a:lstStyle/>
        <a:p>
          <a:endParaRPr lang="en-US"/>
        </a:p>
      </dgm:t>
    </dgm:pt>
    <dgm:pt modelId="{627F470D-D2B6-467F-841D-61CF5807A948}">
      <dgm:prSet phldrT="[Text]" custT="1"/>
      <dgm:spPr/>
      <dgm:t>
        <a:bodyPr/>
        <a:lstStyle/>
        <a:p>
          <a:r>
            <a:rPr lang="en-US" sz="1600" dirty="0" smtClean="0"/>
            <a:t>3.3 </a:t>
          </a:r>
          <a:r>
            <a:rPr lang="en-US" sz="1600" dirty="0" err="1" smtClean="0"/>
            <a:t>Dị</a:t>
          </a:r>
          <a:r>
            <a:rPr lang="en-US" sz="1600" dirty="0" smtClean="0"/>
            <a:t> </a:t>
          </a:r>
          <a:r>
            <a:rPr lang="en-US" sz="1600" dirty="0" err="1" smtClean="0"/>
            <a:t>ứng</a:t>
          </a:r>
          <a:r>
            <a:rPr lang="en-US" sz="1600" dirty="0" smtClean="0"/>
            <a:t> </a:t>
          </a:r>
          <a:r>
            <a:rPr lang="en-US" sz="1600" dirty="0" err="1" smtClean="0"/>
            <a:t>thức</a:t>
          </a:r>
          <a:r>
            <a:rPr lang="en-US" sz="1600" dirty="0" smtClean="0"/>
            <a:t> </a:t>
          </a:r>
          <a:r>
            <a:rPr lang="en-US" sz="1600" dirty="0" err="1" smtClean="0"/>
            <a:t>ăn</a:t>
          </a:r>
          <a:endParaRPr lang="en-US" sz="1600" dirty="0"/>
        </a:p>
      </dgm:t>
    </dgm:pt>
    <dgm:pt modelId="{8EF392F0-F955-4F76-8064-2BD2B683FC82}" type="parTrans" cxnId="{7E58F3FD-D1E8-4B03-B924-57B217F91C05}">
      <dgm:prSet/>
      <dgm:spPr/>
      <dgm:t>
        <a:bodyPr/>
        <a:lstStyle/>
        <a:p>
          <a:endParaRPr lang="en-US"/>
        </a:p>
      </dgm:t>
    </dgm:pt>
    <dgm:pt modelId="{33F12732-4319-4DD1-9BA6-214735E3EB16}" type="sibTrans" cxnId="{7E58F3FD-D1E8-4B03-B924-57B217F91C05}">
      <dgm:prSet/>
      <dgm:spPr/>
      <dgm:t>
        <a:bodyPr/>
        <a:lstStyle/>
        <a:p>
          <a:endParaRPr lang="en-US"/>
        </a:p>
      </dgm:t>
    </dgm:pt>
    <dgm:pt modelId="{BB293A16-D84A-4412-BDA7-16B6B3DA3A95}" type="pres">
      <dgm:prSet presAssocID="{2D6E8833-8448-4C13-8928-7B87327C93CA}" presName="composite" presStyleCnt="0">
        <dgm:presLayoutVars>
          <dgm:chMax val="5"/>
          <dgm:dir/>
          <dgm:animLvl val="ctr"/>
          <dgm:resizeHandles val="exact"/>
        </dgm:presLayoutVars>
      </dgm:prSet>
      <dgm:spPr/>
      <dgm:t>
        <a:bodyPr/>
        <a:lstStyle/>
        <a:p>
          <a:endParaRPr lang="vi-VN"/>
        </a:p>
      </dgm:t>
    </dgm:pt>
    <dgm:pt modelId="{E000AD12-6DED-49BA-858B-B4ACEA02FEF5}" type="pres">
      <dgm:prSet presAssocID="{2D6E8833-8448-4C13-8928-7B87327C93CA}" presName="cycle" presStyleCnt="0"/>
      <dgm:spPr/>
    </dgm:pt>
    <dgm:pt modelId="{1FC79A8C-C447-452B-9EA8-212EAEAE3E95}" type="pres">
      <dgm:prSet presAssocID="{2D6E8833-8448-4C13-8928-7B87327C93CA}" presName="centerShape" presStyleCnt="0"/>
      <dgm:spPr/>
    </dgm:pt>
    <dgm:pt modelId="{57660FA8-66ED-4F19-8A10-CC67754D7A8C}" type="pres">
      <dgm:prSet presAssocID="{2D6E8833-8448-4C13-8928-7B87327C93CA}" presName="connSite" presStyleLbl="node1" presStyleIdx="0" presStyleCnt="4"/>
      <dgm:spPr/>
    </dgm:pt>
    <dgm:pt modelId="{9713F484-835A-4665-AE07-F473CCC79009}" type="pres">
      <dgm:prSet presAssocID="{2D6E8833-8448-4C13-8928-7B87327C93CA}" presName="visible" presStyleLbl="node1" presStyleIdx="0" presStyleCnt="4" custScaleX="116423" custScaleY="128397" custLinFactNeighborX="1476" custLinFactNeighborY="3171"/>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FA53EE3A-118E-419A-AD44-C2B8E817CE49}" type="pres">
      <dgm:prSet presAssocID="{C49CA45F-7A6F-4DBC-9FF6-96EA9FDF78CA}" presName="Name25" presStyleLbl="parChTrans1D1" presStyleIdx="0" presStyleCnt="3"/>
      <dgm:spPr/>
      <dgm:t>
        <a:bodyPr/>
        <a:lstStyle/>
        <a:p>
          <a:endParaRPr lang="vi-VN"/>
        </a:p>
      </dgm:t>
    </dgm:pt>
    <dgm:pt modelId="{F5602DE4-B101-415D-B50A-D449997083D5}" type="pres">
      <dgm:prSet presAssocID="{7B825ADC-5A71-4D32-B85E-8C3722887830}" presName="node" presStyleCnt="0"/>
      <dgm:spPr/>
    </dgm:pt>
    <dgm:pt modelId="{5E8C3949-A4EE-4492-8253-8E1FE16E9B13}" type="pres">
      <dgm:prSet presAssocID="{7B825ADC-5A71-4D32-B85E-8C3722887830}" presName="parentNode" presStyleLbl="node1" presStyleIdx="1" presStyleCnt="4">
        <dgm:presLayoutVars>
          <dgm:chMax val="1"/>
          <dgm:bulletEnabled val="1"/>
        </dgm:presLayoutVars>
      </dgm:prSet>
      <dgm:spPr/>
      <dgm:t>
        <a:bodyPr/>
        <a:lstStyle/>
        <a:p>
          <a:endParaRPr lang="en-US"/>
        </a:p>
      </dgm:t>
    </dgm:pt>
    <dgm:pt modelId="{7A6C5824-DCD5-4113-BB8F-44585B4D24E6}" type="pres">
      <dgm:prSet presAssocID="{7B825ADC-5A71-4D32-B85E-8C3722887830}" presName="childNode" presStyleLbl="revTx" presStyleIdx="0" presStyleCnt="3">
        <dgm:presLayoutVars>
          <dgm:bulletEnabled val="1"/>
        </dgm:presLayoutVars>
      </dgm:prSet>
      <dgm:spPr/>
      <dgm:t>
        <a:bodyPr/>
        <a:lstStyle/>
        <a:p>
          <a:endParaRPr lang="en-US"/>
        </a:p>
      </dgm:t>
    </dgm:pt>
    <dgm:pt modelId="{59CECBE8-C3DE-49D6-8A54-B46954530CCE}" type="pres">
      <dgm:prSet presAssocID="{1BA11336-A78C-4936-9764-9437A98FBB6B}" presName="Name25" presStyleLbl="parChTrans1D1" presStyleIdx="1" presStyleCnt="3"/>
      <dgm:spPr/>
      <dgm:t>
        <a:bodyPr/>
        <a:lstStyle/>
        <a:p>
          <a:endParaRPr lang="vi-VN"/>
        </a:p>
      </dgm:t>
    </dgm:pt>
    <dgm:pt modelId="{6697DD2B-DAA8-4A4C-A65A-110E6B463128}" type="pres">
      <dgm:prSet presAssocID="{BB86EDB3-98BB-4267-8CC0-60BB56D05A1F}" presName="node" presStyleCnt="0"/>
      <dgm:spPr/>
    </dgm:pt>
    <dgm:pt modelId="{46E0E953-EB8B-4349-B5B7-589996031A3C}" type="pres">
      <dgm:prSet presAssocID="{BB86EDB3-98BB-4267-8CC0-60BB56D05A1F}" presName="parentNode" presStyleLbl="node1" presStyleIdx="2" presStyleCnt="4">
        <dgm:presLayoutVars>
          <dgm:chMax val="1"/>
          <dgm:bulletEnabled val="1"/>
        </dgm:presLayoutVars>
      </dgm:prSet>
      <dgm:spPr/>
      <dgm:t>
        <a:bodyPr/>
        <a:lstStyle/>
        <a:p>
          <a:endParaRPr lang="en-US"/>
        </a:p>
      </dgm:t>
    </dgm:pt>
    <dgm:pt modelId="{B1924EAC-609E-4DA9-93A5-FAFD6857BB8E}" type="pres">
      <dgm:prSet presAssocID="{BB86EDB3-98BB-4267-8CC0-60BB56D05A1F}" presName="childNode" presStyleLbl="revTx" presStyleIdx="1" presStyleCnt="3">
        <dgm:presLayoutVars>
          <dgm:bulletEnabled val="1"/>
        </dgm:presLayoutVars>
      </dgm:prSet>
      <dgm:spPr/>
      <dgm:t>
        <a:bodyPr/>
        <a:lstStyle/>
        <a:p>
          <a:endParaRPr lang="en-US"/>
        </a:p>
      </dgm:t>
    </dgm:pt>
    <dgm:pt modelId="{12945577-9F1C-4BC4-9C2E-ADB48D997EFE}" type="pres">
      <dgm:prSet presAssocID="{6D8D0CDC-5D1E-4DD7-A340-D9A719F1B194}" presName="Name25" presStyleLbl="parChTrans1D1" presStyleIdx="2" presStyleCnt="3"/>
      <dgm:spPr/>
      <dgm:t>
        <a:bodyPr/>
        <a:lstStyle/>
        <a:p>
          <a:endParaRPr lang="vi-VN"/>
        </a:p>
      </dgm:t>
    </dgm:pt>
    <dgm:pt modelId="{A08B0D27-4AB6-48C1-8721-B8745F32430A}" type="pres">
      <dgm:prSet presAssocID="{BAC62EA3-2676-4552-AFE5-148C50A6ED2B}" presName="node" presStyleCnt="0"/>
      <dgm:spPr/>
    </dgm:pt>
    <dgm:pt modelId="{DB398B4E-BB55-4ABA-9D98-1DCBED7CC45C}" type="pres">
      <dgm:prSet presAssocID="{BAC62EA3-2676-4552-AFE5-148C50A6ED2B}" presName="parentNode" presStyleLbl="node1" presStyleIdx="3" presStyleCnt="4" custScaleY="76443">
        <dgm:presLayoutVars>
          <dgm:chMax val="1"/>
          <dgm:bulletEnabled val="1"/>
        </dgm:presLayoutVars>
      </dgm:prSet>
      <dgm:spPr/>
      <dgm:t>
        <a:bodyPr/>
        <a:lstStyle/>
        <a:p>
          <a:endParaRPr lang="en-US"/>
        </a:p>
      </dgm:t>
    </dgm:pt>
    <dgm:pt modelId="{C8FD592F-F6A0-4DB8-A43E-EC7E8950B756}" type="pres">
      <dgm:prSet presAssocID="{BAC62EA3-2676-4552-AFE5-148C50A6ED2B}" presName="childNode" presStyleLbl="revTx" presStyleIdx="2" presStyleCnt="3">
        <dgm:presLayoutVars>
          <dgm:bulletEnabled val="1"/>
        </dgm:presLayoutVars>
      </dgm:prSet>
      <dgm:spPr/>
      <dgm:t>
        <a:bodyPr/>
        <a:lstStyle/>
        <a:p>
          <a:endParaRPr lang="en-US"/>
        </a:p>
      </dgm:t>
    </dgm:pt>
  </dgm:ptLst>
  <dgm:cxnLst>
    <dgm:cxn modelId="{539E51B1-E11C-47B5-8BF0-6646D5FC04BD}" type="presOf" srcId="{AFE97A11-7828-43B3-ADEA-E1241F657702}" destId="{C8FD592F-F6A0-4DB8-A43E-EC7E8950B756}" srcOrd="0" destOrd="1" presId="urn:microsoft.com/office/officeart/2005/8/layout/radial2"/>
    <dgm:cxn modelId="{C9A197B8-9BB8-4629-BFD2-776E79957F0A}" srcId="{2D6E8833-8448-4C13-8928-7B87327C93CA}" destId="{BB86EDB3-98BB-4267-8CC0-60BB56D05A1F}" srcOrd="1" destOrd="0" parTransId="{1BA11336-A78C-4936-9764-9437A98FBB6B}" sibTransId="{8501EF0C-1AD0-4BBA-967E-FE4BBFA02A00}"/>
    <dgm:cxn modelId="{D49DB601-5415-4939-873B-134357B6AA54}" type="presOf" srcId="{0444055C-5BDF-43F1-8C89-31D4AD5FFE7B}" destId="{7A6C5824-DCD5-4113-BB8F-44585B4D24E6}" srcOrd="0" destOrd="0" presId="urn:microsoft.com/office/officeart/2005/8/layout/radial2"/>
    <dgm:cxn modelId="{1F978DD3-3F36-48DD-BE1D-CDBA110B7676}" srcId="{BB86EDB3-98BB-4267-8CC0-60BB56D05A1F}" destId="{B1C8CE3C-F45B-4F34-B3E5-12E2814EA7FC}" srcOrd="1" destOrd="0" parTransId="{3CC5C914-2435-4EA6-9EAA-70E718BB0AD9}" sibTransId="{9482781D-2429-4821-A224-04EA4B2CFA28}"/>
    <dgm:cxn modelId="{61578CF0-C57C-4A88-9E00-4A5163A5F6D3}" srcId="{BB86EDB3-98BB-4267-8CC0-60BB56D05A1F}" destId="{3706E81D-1E9E-4D6D-9FB1-2921622214A0}" srcOrd="4" destOrd="0" parTransId="{8BA8D864-6538-496A-83E8-8EE1BF5F5733}" sibTransId="{9F035E9A-4E12-431D-A594-476F82ABF4BD}"/>
    <dgm:cxn modelId="{42681C86-CE8D-4EFF-B7DA-0BD08FC6ADDF}" type="presOf" srcId="{B1C8CE3C-F45B-4F34-B3E5-12E2814EA7FC}" destId="{B1924EAC-609E-4DA9-93A5-FAFD6857BB8E}" srcOrd="0" destOrd="1" presId="urn:microsoft.com/office/officeart/2005/8/layout/radial2"/>
    <dgm:cxn modelId="{E2A953DF-E2DC-4E3E-8FE0-A28F313E30AF}" srcId="{2D6E8833-8448-4C13-8928-7B87327C93CA}" destId="{7B825ADC-5A71-4D32-B85E-8C3722887830}" srcOrd="0" destOrd="0" parTransId="{C49CA45F-7A6F-4DBC-9FF6-96EA9FDF78CA}" sibTransId="{CE726E17-1EC4-44F8-AEDD-33B188F194F0}"/>
    <dgm:cxn modelId="{39D9B6E7-3AED-49A4-8E56-3B31047F130E}" type="presOf" srcId="{B2EFB6F5-F2B1-449B-8031-E36FE188C415}" destId="{7A6C5824-DCD5-4113-BB8F-44585B4D24E6}" srcOrd="0" destOrd="1" presId="urn:microsoft.com/office/officeart/2005/8/layout/radial2"/>
    <dgm:cxn modelId="{2941E3B1-EE0C-4D1D-AF03-6DB692402464}" type="presOf" srcId="{5BF20B6B-C57F-4B33-AB88-71DD20D8CD72}" destId="{B1924EAC-609E-4DA9-93A5-FAFD6857BB8E}" srcOrd="0" destOrd="0" presId="urn:microsoft.com/office/officeart/2005/8/layout/radial2"/>
    <dgm:cxn modelId="{919A54AA-B196-4DD2-A2D1-9ED9327A4B6D}" srcId="{BB86EDB3-98BB-4267-8CC0-60BB56D05A1F}" destId="{01FA7B06-2EE7-4E00-AB73-95E7B3B36AB7}" srcOrd="2" destOrd="0" parTransId="{8EB6B8A2-0E9C-4897-9C66-01D55B73AE68}" sibTransId="{8B42CC0C-C1C8-4A5A-B08C-80D5C7404F48}"/>
    <dgm:cxn modelId="{94D50DB1-9AEE-415C-BC1B-061BA530D5EA}" type="presOf" srcId="{BAC62EA3-2676-4552-AFE5-148C50A6ED2B}" destId="{DB398B4E-BB55-4ABA-9D98-1DCBED7CC45C}" srcOrd="0" destOrd="0" presId="urn:microsoft.com/office/officeart/2005/8/layout/radial2"/>
    <dgm:cxn modelId="{CA345CA6-7EFD-4E11-94FB-DD8B82F70732}" srcId="{7B825ADC-5A71-4D32-B85E-8C3722887830}" destId="{18DD8C87-A0B3-4FBB-838F-0D8EDFA61930}" srcOrd="2" destOrd="0" parTransId="{6F1DD4DC-1361-4393-A579-047DB38D9CC3}" sibTransId="{80C85D6A-3676-4AA0-94EE-0CB45151312D}"/>
    <dgm:cxn modelId="{1948B176-448F-47F3-841F-6DE6E0D51F29}" type="presOf" srcId="{01FA7B06-2EE7-4E00-AB73-95E7B3B36AB7}" destId="{B1924EAC-609E-4DA9-93A5-FAFD6857BB8E}" srcOrd="0" destOrd="2" presId="urn:microsoft.com/office/officeart/2005/8/layout/radial2"/>
    <dgm:cxn modelId="{6F0DC6E4-505D-4E37-89A8-B1141C32F9C3}" type="presOf" srcId="{627F470D-D2B6-467F-841D-61CF5807A948}" destId="{C8FD592F-F6A0-4DB8-A43E-EC7E8950B756}" srcOrd="0" destOrd="2" presId="urn:microsoft.com/office/officeart/2005/8/layout/radial2"/>
    <dgm:cxn modelId="{7E58F3FD-D1E8-4B03-B924-57B217F91C05}" srcId="{BAC62EA3-2676-4552-AFE5-148C50A6ED2B}" destId="{627F470D-D2B6-467F-841D-61CF5807A948}" srcOrd="2" destOrd="0" parTransId="{8EF392F0-F955-4F76-8064-2BD2B683FC82}" sibTransId="{33F12732-4319-4DD1-9BA6-214735E3EB16}"/>
    <dgm:cxn modelId="{2959A177-79DC-4462-9D9F-ABD2F0797B5E}" srcId="{BB86EDB3-98BB-4267-8CC0-60BB56D05A1F}" destId="{5BF20B6B-C57F-4B33-AB88-71DD20D8CD72}" srcOrd="0" destOrd="0" parTransId="{E1E91B50-ACC5-4445-BE44-911F7F3611B2}" sibTransId="{18100D1C-A1D7-4D7A-9071-0C2705529ED5}"/>
    <dgm:cxn modelId="{ABA2FCEA-4E77-4FE4-9D6A-30E5B70FDF28}" srcId="{BAC62EA3-2676-4552-AFE5-148C50A6ED2B}" destId="{AFE97A11-7828-43B3-ADEA-E1241F657702}" srcOrd="1" destOrd="0" parTransId="{646FEA4B-C3A6-4820-81E5-39BCFC79BAA0}" sibTransId="{78E6D62B-7C74-4958-830F-461A4B9265B5}"/>
    <dgm:cxn modelId="{CDCA9DF0-AAA2-4703-9D64-6B82C99DDC4B}" type="presOf" srcId="{3706E81D-1E9E-4D6D-9FB1-2921622214A0}" destId="{B1924EAC-609E-4DA9-93A5-FAFD6857BB8E}" srcOrd="0" destOrd="4" presId="urn:microsoft.com/office/officeart/2005/8/layout/radial2"/>
    <dgm:cxn modelId="{8BEF1CCC-0D5A-4D02-AD3F-E7F69E0D9599}" type="presOf" srcId="{C49CA45F-7A6F-4DBC-9FF6-96EA9FDF78CA}" destId="{FA53EE3A-118E-419A-AD44-C2B8E817CE49}" srcOrd="0" destOrd="0" presId="urn:microsoft.com/office/officeart/2005/8/layout/radial2"/>
    <dgm:cxn modelId="{61163825-62F6-4D2A-B5AE-CB64AE9AB0ED}" type="presOf" srcId="{6D8D0CDC-5D1E-4DD7-A340-D9A719F1B194}" destId="{12945577-9F1C-4BC4-9C2E-ADB48D997EFE}" srcOrd="0" destOrd="0" presId="urn:microsoft.com/office/officeart/2005/8/layout/radial2"/>
    <dgm:cxn modelId="{DF804F9B-BAED-4510-A1EF-5736520BF33E}" srcId="{7B825ADC-5A71-4D32-B85E-8C3722887830}" destId="{29881216-2667-45FA-AFBE-2CB16BF471A8}" srcOrd="3" destOrd="0" parTransId="{AB750BF1-047C-4D4B-BC0F-7A8DBD28BF9C}" sibTransId="{9DFF4B53-1E90-4BF0-BA9B-4893AF879BE5}"/>
    <dgm:cxn modelId="{24147FAF-EF44-4545-9F01-5B69AF66554D}" type="presOf" srcId="{2D6E8833-8448-4C13-8928-7B87327C93CA}" destId="{BB293A16-D84A-4412-BDA7-16B6B3DA3A95}" srcOrd="0" destOrd="0" presId="urn:microsoft.com/office/officeart/2005/8/layout/radial2"/>
    <dgm:cxn modelId="{C964FB9C-98AB-4DBA-8E8E-40CA663A7928}" type="presOf" srcId="{C7245287-405E-489E-8818-71149E8E25A1}" destId="{B1924EAC-609E-4DA9-93A5-FAFD6857BB8E}" srcOrd="0" destOrd="5" presId="urn:microsoft.com/office/officeart/2005/8/layout/radial2"/>
    <dgm:cxn modelId="{EE8D5272-704A-4B7A-AB6C-425C321BBCB4}" srcId="{7B825ADC-5A71-4D32-B85E-8C3722887830}" destId="{E22C4BB4-5735-414B-A5F2-85DED16BDF3B}" srcOrd="4" destOrd="0" parTransId="{48607A5A-AD08-425F-A880-9786832EE8D0}" sibTransId="{EB952134-ED5A-4120-AAD6-5F64FA2AFA12}"/>
    <dgm:cxn modelId="{BA1AB6AA-2215-42A9-B96F-831B6A606931}" srcId="{BAC62EA3-2676-4552-AFE5-148C50A6ED2B}" destId="{29A87521-E4C2-49DD-80CA-567583AD1DF5}" srcOrd="0" destOrd="0" parTransId="{177C6DE8-5ED8-4620-B750-B22A509AD66F}" sibTransId="{8112E270-D463-4EB0-96B6-518D98E76CA6}"/>
    <dgm:cxn modelId="{583F6CC6-46FC-468A-826E-9562BDF60A6C}" type="presOf" srcId="{29881216-2667-45FA-AFBE-2CB16BF471A8}" destId="{7A6C5824-DCD5-4113-BB8F-44585B4D24E6}" srcOrd="0" destOrd="3" presId="urn:microsoft.com/office/officeart/2005/8/layout/radial2"/>
    <dgm:cxn modelId="{1B8345A8-9AA9-4324-9713-6C2CD232E0E9}" type="presOf" srcId="{4964C653-7982-4490-8DC8-C89CB8C43947}" destId="{B1924EAC-609E-4DA9-93A5-FAFD6857BB8E}" srcOrd="0" destOrd="3" presId="urn:microsoft.com/office/officeart/2005/8/layout/radial2"/>
    <dgm:cxn modelId="{C188D7DF-0A03-4433-9A36-8F81A49D805B}" type="presOf" srcId="{BB86EDB3-98BB-4267-8CC0-60BB56D05A1F}" destId="{46E0E953-EB8B-4349-B5B7-589996031A3C}" srcOrd="0" destOrd="0" presId="urn:microsoft.com/office/officeart/2005/8/layout/radial2"/>
    <dgm:cxn modelId="{A45F03D3-8934-49DD-8186-32D57AFDCDD8}" srcId="{2D6E8833-8448-4C13-8928-7B87327C93CA}" destId="{BAC62EA3-2676-4552-AFE5-148C50A6ED2B}" srcOrd="2" destOrd="0" parTransId="{6D8D0CDC-5D1E-4DD7-A340-D9A719F1B194}" sibTransId="{A7289FB7-2DA8-4F8E-B40F-CF9A1A2E4BC9}"/>
    <dgm:cxn modelId="{878EF597-7FDB-4A5D-8AA4-5EA567FC6722}" type="presOf" srcId="{7B825ADC-5A71-4D32-B85E-8C3722887830}" destId="{5E8C3949-A4EE-4492-8253-8E1FE16E9B13}" srcOrd="0" destOrd="0" presId="urn:microsoft.com/office/officeart/2005/8/layout/radial2"/>
    <dgm:cxn modelId="{C5CB7493-5601-4BBD-A13C-5C261C4D4844}" type="presOf" srcId="{1BA11336-A78C-4936-9764-9437A98FBB6B}" destId="{59CECBE8-C3DE-49D6-8A54-B46954530CCE}" srcOrd="0" destOrd="0" presId="urn:microsoft.com/office/officeart/2005/8/layout/radial2"/>
    <dgm:cxn modelId="{9C8186C6-8844-4692-88E7-DFF0140684BB}" srcId="{7B825ADC-5A71-4D32-B85E-8C3722887830}" destId="{0444055C-5BDF-43F1-8C89-31D4AD5FFE7B}" srcOrd="0" destOrd="0" parTransId="{A0AB2741-30A6-4C33-8EDE-A1EAA17D7405}" sibTransId="{30CB7F3C-D82E-4491-86EA-3FD98C2F5DFB}"/>
    <dgm:cxn modelId="{FEA8942F-9FF6-44CA-B7D5-6DB422B5E278}" srcId="{BB86EDB3-98BB-4267-8CC0-60BB56D05A1F}" destId="{C7245287-405E-489E-8818-71149E8E25A1}" srcOrd="5" destOrd="0" parTransId="{C30C27B5-04D7-484B-8416-BEFD7574F5A7}" sibTransId="{C9CCD42B-CB2F-47F2-BACB-A3594DF60EF8}"/>
    <dgm:cxn modelId="{E57D9E3F-B77E-4C2D-958C-1FEEE2C0C1FC}" srcId="{7B825ADC-5A71-4D32-B85E-8C3722887830}" destId="{B2EFB6F5-F2B1-449B-8031-E36FE188C415}" srcOrd="1" destOrd="0" parTransId="{910E2778-9E63-4D89-BC89-092192C3CE77}" sibTransId="{AE209AD2-D319-4203-9844-E67131AAB308}"/>
    <dgm:cxn modelId="{F746BF6D-4943-42F8-858A-2C162AA71908}" srcId="{BB86EDB3-98BB-4267-8CC0-60BB56D05A1F}" destId="{4964C653-7982-4490-8DC8-C89CB8C43947}" srcOrd="3" destOrd="0" parTransId="{206D5F8F-61CC-46A6-9BD6-14D477694813}" sibTransId="{E248B552-77CC-44EE-93E4-A3AEB15AEF94}"/>
    <dgm:cxn modelId="{5A07533F-09B5-47D4-8E24-5E8F6DE9D07C}" type="presOf" srcId="{18DD8C87-A0B3-4FBB-838F-0D8EDFA61930}" destId="{7A6C5824-DCD5-4113-BB8F-44585B4D24E6}" srcOrd="0" destOrd="2" presId="urn:microsoft.com/office/officeart/2005/8/layout/radial2"/>
    <dgm:cxn modelId="{AA35BD63-89AA-4EE2-BAE9-8BEA002EE219}" type="presOf" srcId="{29A87521-E4C2-49DD-80CA-567583AD1DF5}" destId="{C8FD592F-F6A0-4DB8-A43E-EC7E8950B756}" srcOrd="0" destOrd="0" presId="urn:microsoft.com/office/officeart/2005/8/layout/radial2"/>
    <dgm:cxn modelId="{2934BB02-A493-405B-BB48-EC835D4D0766}" type="presOf" srcId="{E22C4BB4-5735-414B-A5F2-85DED16BDF3B}" destId="{7A6C5824-DCD5-4113-BB8F-44585B4D24E6}" srcOrd="0" destOrd="4" presId="urn:microsoft.com/office/officeart/2005/8/layout/radial2"/>
    <dgm:cxn modelId="{3AB82C38-541D-40C0-B4F2-96C93E4296C0}" type="presParOf" srcId="{BB293A16-D84A-4412-BDA7-16B6B3DA3A95}" destId="{E000AD12-6DED-49BA-858B-B4ACEA02FEF5}" srcOrd="0" destOrd="0" presId="urn:microsoft.com/office/officeart/2005/8/layout/radial2"/>
    <dgm:cxn modelId="{69A0D647-8161-48F2-894E-AB055336A888}" type="presParOf" srcId="{E000AD12-6DED-49BA-858B-B4ACEA02FEF5}" destId="{1FC79A8C-C447-452B-9EA8-212EAEAE3E95}" srcOrd="0" destOrd="0" presId="urn:microsoft.com/office/officeart/2005/8/layout/radial2"/>
    <dgm:cxn modelId="{04C8366D-A105-4D16-91A9-7EE502BB46E2}" type="presParOf" srcId="{1FC79A8C-C447-452B-9EA8-212EAEAE3E95}" destId="{57660FA8-66ED-4F19-8A10-CC67754D7A8C}" srcOrd="0" destOrd="0" presId="urn:microsoft.com/office/officeart/2005/8/layout/radial2"/>
    <dgm:cxn modelId="{510DA2E2-9D95-4808-8570-90C905A5ED9D}" type="presParOf" srcId="{1FC79A8C-C447-452B-9EA8-212EAEAE3E95}" destId="{9713F484-835A-4665-AE07-F473CCC79009}" srcOrd="1" destOrd="0" presId="urn:microsoft.com/office/officeart/2005/8/layout/radial2"/>
    <dgm:cxn modelId="{649CBB48-594F-4F8A-BCDF-3C670F112AE3}" type="presParOf" srcId="{E000AD12-6DED-49BA-858B-B4ACEA02FEF5}" destId="{FA53EE3A-118E-419A-AD44-C2B8E817CE49}" srcOrd="1" destOrd="0" presId="urn:microsoft.com/office/officeart/2005/8/layout/radial2"/>
    <dgm:cxn modelId="{286A65C0-56A0-40AD-BB35-15C0354FE032}" type="presParOf" srcId="{E000AD12-6DED-49BA-858B-B4ACEA02FEF5}" destId="{F5602DE4-B101-415D-B50A-D449997083D5}" srcOrd="2" destOrd="0" presId="urn:microsoft.com/office/officeart/2005/8/layout/radial2"/>
    <dgm:cxn modelId="{3A14C216-1F78-46F7-A90F-C010D7D9C4D2}" type="presParOf" srcId="{F5602DE4-B101-415D-B50A-D449997083D5}" destId="{5E8C3949-A4EE-4492-8253-8E1FE16E9B13}" srcOrd="0" destOrd="0" presId="urn:microsoft.com/office/officeart/2005/8/layout/radial2"/>
    <dgm:cxn modelId="{F7D3C209-D971-4AFB-B836-2362A900DB82}" type="presParOf" srcId="{F5602DE4-B101-415D-B50A-D449997083D5}" destId="{7A6C5824-DCD5-4113-BB8F-44585B4D24E6}" srcOrd="1" destOrd="0" presId="urn:microsoft.com/office/officeart/2005/8/layout/radial2"/>
    <dgm:cxn modelId="{197809C0-A818-4E95-9F58-5F12AA6FBF11}" type="presParOf" srcId="{E000AD12-6DED-49BA-858B-B4ACEA02FEF5}" destId="{59CECBE8-C3DE-49D6-8A54-B46954530CCE}" srcOrd="3" destOrd="0" presId="urn:microsoft.com/office/officeart/2005/8/layout/radial2"/>
    <dgm:cxn modelId="{1E35A8DA-B4D0-478D-B26A-7398B3891508}" type="presParOf" srcId="{E000AD12-6DED-49BA-858B-B4ACEA02FEF5}" destId="{6697DD2B-DAA8-4A4C-A65A-110E6B463128}" srcOrd="4" destOrd="0" presId="urn:microsoft.com/office/officeart/2005/8/layout/radial2"/>
    <dgm:cxn modelId="{D2A85A37-9386-4722-BFB3-25776B45C449}" type="presParOf" srcId="{6697DD2B-DAA8-4A4C-A65A-110E6B463128}" destId="{46E0E953-EB8B-4349-B5B7-589996031A3C}" srcOrd="0" destOrd="0" presId="urn:microsoft.com/office/officeart/2005/8/layout/radial2"/>
    <dgm:cxn modelId="{30DEF41F-9A53-439E-9BAA-2ADFC6018CFA}" type="presParOf" srcId="{6697DD2B-DAA8-4A4C-A65A-110E6B463128}" destId="{B1924EAC-609E-4DA9-93A5-FAFD6857BB8E}" srcOrd="1" destOrd="0" presId="urn:microsoft.com/office/officeart/2005/8/layout/radial2"/>
    <dgm:cxn modelId="{C3570FE7-6E60-4FCF-9E22-79E017AA1282}" type="presParOf" srcId="{E000AD12-6DED-49BA-858B-B4ACEA02FEF5}" destId="{12945577-9F1C-4BC4-9C2E-ADB48D997EFE}" srcOrd="5" destOrd="0" presId="urn:microsoft.com/office/officeart/2005/8/layout/radial2"/>
    <dgm:cxn modelId="{E0363DC0-98CE-4A8F-9B19-B3E97F8BFA7F}" type="presParOf" srcId="{E000AD12-6DED-49BA-858B-B4ACEA02FEF5}" destId="{A08B0D27-4AB6-48C1-8721-B8745F32430A}" srcOrd="6" destOrd="0" presId="urn:microsoft.com/office/officeart/2005/8/layout/radial2"/>
    <dgm:cxn modelId="{6F8F54EF-4F8C-436E-8376-A5583EFAF7B5}" type="presParOf" srcId="{A08B0D27-4AB6-48C1-8721-B8745F32430A}" destId="{DB398B4E-BB55-4ABA-9D98-1DCBED7CC45C}" srcOrd="0" destOrd="0" presId="urn:microsoft.com/office/officeart/2005/8/layout/radial2"/>
    <dgm:cxn modelId="{D2FED8E0-5FD0-442D-A0C3-96F1A41B7EE6}" type="presParOf" srcId="{A08B0D27-4AB6-48C1-8721-B8745F32430A}" destId="{C8FD592F-F6A0-4DB8-A43E-EC7E8950B756}"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E727D8-B565-456B-BE5B-CA702DC8DAD2}" type="doc">
      <dgm:prSet loTypeId="urn:microsoft.com/office/officeart/2005/8/layout/lProcess1" loCatId="process" qsTypeId="urn:microsoft.com/office/officeart/2005/8/quickstyle/3d7" qsCatId="3D" csTypeId="urn:microsoft.com/office/officeart/2005/8/colors/accent3_2" csCatId="accent3" phldr="1"/>
      <dgm:spPr/>
    </dgm:pt>
    <dgm:pt modelId="{9C589EFD-FEA6-48DB-875D-63CB9C84D6EA}">
      <dgm:prSet phldrT="[Text]" custT="1"/>
      <dgm:spPr/>
      <dgm:t>
        <a:bodyPr/>
        <a:lstStyle/>
        <a:p>
          <a:r>
            <a:rPr lang="vi-VN" sz="2400" b="0" i="0" dirty="0" smtClean="0">
              <a:latin typeface="Times New Roman" pitchFamily="18" charset="0"/>
              <a:cs typeface="Times New Roman" pitchFamily="18" charset="0"/>
            </a:rPr>
            <a:t>Cơ địa dị ứng (cơ địa atopy)</a:t>
          </a:r>
          <a:endParaRPr lang="en-US" sz="2400" dirty="0">
            <a:latin typeface="Times New Roman" pitchFamily="18" charset="0"/>
            <a:cs typeface="Times New Roman" pitchFamily="18" charset="0"/>
          </a:endParaRPr>
        </a:p>
      </dgm:t>
    </dgm:pt>
    <dgm:pt modelId="{B8E02516-9DCE-4BFE-86F1-65B3F1AF400B}" type="parTrans" cxnId="{DD2DD165-7491-441A-BEE2-48BDC39B7324}">
      <dgm:prSet/>
      <dgm:spPr/>
      <dgm:t>
        <a:bodyPr/>
        <a:lstStyle/>
        <a:p>
          <a:endParaRPr lang="en-US"/>
        </a:p>
      </dgm:t>
    </dgm:pt>
    <dgm:pt modelId="{696E9F91-5A96-4982-B5AB-C7492CFC71E2}" type="sibTrans" cxnId="{DD2DD165-7491-441A-BEE2-48BDC39B7324}">
      <dgm:prSet/>
      <dgm:spPr/>
      <dgm:t>
        <a:bodyPr/>
        <a:lstStyle/>
        <a:p>
          <a:endParaRPr lang="en-US"/>
        </a:p>
      </dgm:t>
    </dgm:pt>
    <dgm:pt modelId="{7FA73EE1-A3DB-4877-89FC-42228758F87B}">
      <dgm:prSet phldrT="[Text]" custT="1"/>
      <dgm:spPr/>
      <dgm:t>
        <a:bodyPr/>
        <a:lstStyle/>
        <a:p>
          <a:r>
            <a:rPr lang="vi-VN" sz="2400" b="0" i="0" dirty="0" smtClean="0">
              <a:latin typeface="Times New Roman" pitchFamily="18" charset="0"/>
              <a:cs typeface="Times New Roman" pitchFamily="18" charset="0"/>
            </a:rPr>
            <a:t>Sản xuất IgE đặc hiệu</a:t>
          </a:r>
          <a:endParaRPr lang="en-US" sz="2400" dirty="0">
            <a:latin typeface="Times New Roman" pitchFamily="18" charset="0"/>
            <a:cs typeface="Times New Roman" pitchFamily="18" charset="0"/>
          </a:endParaRPr>
        </a:p>
      </dgm:t>
    </dgm:pt>
    <dgm:pt modelId="{C807DAF7-90B1-46BC-AE69-0D83FF0F241A}" type="parTrans" cxnId="{1C63154C-A5E9-4332-B753-A5ACCCFAD1C0}">
      <dgm:prSet/>
      <dgm:spPr/>
      <dgm:t>
        <a:bodyPr/>
        <a:lstStyle/>
        <a:p>
          <a:endParaRPr lang="en-US"/>
        </a:p>
      </dgm:t>
    </dgm:pt>
    <dgm:pt modelId="{32C7415C-21FC-450D-8EB0-14A4A2335421}" type="sibTrans" cxnId="{1C63154C-A5E9-4332-B753-A5ACCCFAD1C0}">
      <dgm:prSet/>
      <dgm:spPr/>
      <dgm:t>
        <a:bodyPr/>
        <a:lstStyle/>
        <a:p>
          <a:endParaRPr lang="en-US"/>
        </a:p>
      </dgm:t>
    </dgm:pt>
    <dgm:pt modelId="{69B698E5-CA47-4142-A990-FB3C5F8071C5}">
      <dgm:prSet phldrT="[Text]" custT="1"/>
      <dgm:spPr/>
      <dgm:t>
        <a:bodyPr/>
        <a:lstStyle/>
        <a:p>
          <a:r>
            <a:rPr lang="en-US" sz="2400" b="0" i="0" dirty="0" err="1" smtClean="0">
              <a:latin typeface="Times New Roman" pitchFamily="18" charset="0"/>
              <a:cs typeface="Times New Roman" pitchFamily="18" charset="0"/>
            </a:rPr>
            <a:t>Triệu</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chứng</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hô</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hấp</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mắt</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tiêu</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hoá</a:t>
          </a:r>
          <a:r>
            <a:rPr lang="en-US" sz="2400" b="0" i="0" dirty="0" smtClean="0">
              <a:latin typeface="Times New Roman" pitchFamily="18" charset="0"/>
              <a:cs typeface="Times New Roman" pitchFamily="18" charset="0"/>
            </a:rPr>
            <a:t>, da </a:t>
          </a:r>
          <a:r>
            <a:rPr lang="en-US" sz="2400" b="0" i="0" dirty="0" err="1" smtClean="0">
              <a:latin typeface="Times New Roman" pitchFamily="18" charset="0"/>
              <a:cs typeface="Times New Roman" pitchFamily="18" charset="0"/>
            </a:rPr>
            <a:t>và</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niêm</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mạc</a:t>
          </a:r>
          <a:endParaRPr lang="en-US" sz="2400" dirty="0">
            <a:latin typeface="Times New Roman" pitchFamily="18" charset="0"/>
            <a:cs typeface="Times New Roman" pitchFamily="18" charset="0"/>
          </a:endParaRPr>
        </a:p>
      </dgm:t>
    </dgm:pt>
    <dgm:pt modelId="{F655A4D0-DD61-454E-9E61-4836B2566F1B}" type="parTrans" cxnId="{509B0B98-3776-478E-A6A7-AD9E22C83A92}">
      <dgm:prSet/>
      <dgm:spPr/>
      <dgm:t>
        <a:bodyPr/>
        <a:lstStyle/>
        <a:p>
          <a:endParaRPr lang="en-US"/>
        </a:p>
      </dgm:t>
    </dgm:pt>
    <dgm:pt modelId="{603777A0-9A3B-40B0-83C0-477BBD913643}" type="sibTrans" cxnId="{509B0B98-3776-478E-A6A7-AD9E22C83A92}">
      <dgm:prSet/>
      <dgm:spPr/>
      <dgm:t>
        <a:bodyPr/>
        <a:lstStyle/>
        <a:p>
          <a:endParaRPr lang="en-US"/>
        </a:p>
      </dgm:t>
    </dgm:pt>
    <dgm:pt modelId="{5A01000F-D619-4D0C-BB28-2B84C09779AF}">
      <dgm:prSet phldrT="[Text]" custT="1"/>
      <dgm:spPr/>
      <dgm:t>
        <a:bodyPr/>
        <a:lstStyle/>
        <a:p>
          <a:r>
            <a:rPr lang="en-US" sz="2400" b="0" i="0" dirty="0" err="1" smtClean="0">
              <a:latin typeface="Times New Roman" pitchFamily="18" charset="0"/>
              <a:cs typeface="Times New Roman" pitchFamily="18" charset="0"/>
            </a:rPr>
            <a:t>Phản</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vệ</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gần</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với</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quá</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mẫn</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nhanh</a:t>
          </a:r>
          <a:endParaRPr lang="en-US" sz="2400" dirty="0">
            <a:latin typeface="Times New Roman" pitchFamily="18" charset="0"/>
            <a:cs typeface="Times New Roman" pitchFamily="18" charset="0"/>
          </a:endParaRPr>
        </a:p>
      </dgm:t>
    </dgm:pt>
    <dgm:pt modelId="{8440CFEF-06DA-4C43-A92E-72B404BF9EFD}" type="parTrans" cxnId="{3FD00EBD-539B-404C-9C77-CCED99C8C1FB}">
      <dgm:prSet/>
      <dgm:spPr/>
      <dgm:t>
        <a:bodyPr/>
        <a:lstStyle/>
        <a:p>
          <a:endParaRPr lang="en-US"/>
        </a:p>
      </dgm:t>
    </dgm:pt>
    <dgm:pt modelId="{632F30DC-0D9F-45CB-BCDA-D8D193F20287}" type="sibTrans" cxnId="{3FD00EBD-539B-404C-9C77-CCED99C8C1FB}">
      <dgm:prSet/>
      <dgm:spPr/>
      <dgm:t>
        <a:bodyPr/>
        <a:lstStyle/>
        <a:p>
          <a:endParaRPr lang="en-US"/>
        </a:p>
      </dgm:t>
    </dgm:pt>
    <dgm:pt modelId="{95C423BA-D446-4369-81CF-CB543A9EBFD1}">
      <dgm:prSet phldrT="[Text]" custT="1"/>
      <dgm:spPr/>
      <dgm:t>
        <a:bodyPr/>
        <a:lstStyle/>
        <a:p>
          <a:r>
            <a:rPr lang="en-US" sz="2400" b="0" i="0" dirty="0" err="1" smtClean="0">
              <a:latin typeface="Times New Roman" pitchFamily="18" charset="0"/>
              <a:cs typeface="Times New Roman" pitchFamily="18" charset="0"/>
            </a:rPr>
            <a:t>Liên</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quan</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với</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IgE</a:t>
          </a:r>
          <a:endParaRPr lang="en-US" sz="2400" dirty="0">
            <a:latin typeface="Times New Roman" pitchFamily="18" charset="0"/>
            <a:cs typeface="Times New Roman" pitchFamily="18" charset="0"/>
          </a:endParaRPr>
        </a:p>
      </dgm:t>
    </dgm:pt>
    <dgm:pt modelId="{3003E630-91F0-4CC1-A9B0-DBC944F707D7}" type="parTrans" cxnId="{C094AD62-6833-4536-83F6-465DAE8547E7}">
      <dgm:prSet/>
      <dgm:spPr/>
      <dgm:t>
        <a:bodyPr/>
        <a:lstStyle/>
        <a:p>
          <a:endParaRPr lang="en-US"/>
        </a:p>
      </dgm:t>
    </dgm:pt>
    <dgm:pt modelId="{0F61475D-CF13-428F-9DA2-A75EFD8009C6}" type="sibTrans" cxnId="{C094AD62-6833-4536-83F6-465DAE8547E7}">
      <dgm:prSet/>
      <dgm:spPr/>
      <dgm:t>
        <a:bodyPr/>
        <a:lstStyle/>
        <a:p>
          <a:endParaRPr lang="en-US"/>
        </a:p>
      </dgm:t>
    </dgm:pt>
    <dgm:pt modelId="{B1C14124-6841-4144-A978-FB34A6AE1413}">
      <dgm:prSet phldrT="[Text]" custT="1"/>
      <dgm:spPr/>
      <dgm:t>
        <a:bodyPr/>
        <a:lstStyle/>
        <a:p>
          <a:r>
            <a:rPr lang="vi-VN" sz="2400" b="0" i="0" dirty="0" smtClean="0">
              <a:latin typeface="Times New Roman" pitchFamily="18" charset="0"/>
              <a:cs typeface="Times New Roman" pitchFamily="18" charset="0"/>
            </a:rPr>
            <a:t>Xảy ra ở những người có cơ địa atopy và không có atopy</a:t>
          </a:r>
          <a:endParaRPr lang="en-US" sz="2400" dirty="0">
            <a:latin typeface="Times New Roman" pitchFamily="18" charset="0"/>
            <a:cs typeface="Times New Roman" pitchFamily="18" charset="0"/>
          </a:endParaRPr>
        </a:p>
      </dgm:t>
    </dgm:pt>
    <dgm:pt modelId="{BFEE425E-88A7-4E91-AE80-1F8F195471F0}" type="parTrans" cxnId="{0A20FD3B-A379-43F2-BCE3-ED2D500C6995}">
      <dgm:prSet/>
      <dgm:spPr/>
      <dgm:t>
        <a:bodyPr/>
        <a:lstStyle/>
        <a:p>
          <a:endParaRPr lang="en-US"/>
        </a:p>
      </dgm:t>
    </dgm:pt>
    <dgm:pt modelId="{3F92D321-DA90-442F-8575-C1393428226E}" type="sibTrans" cxnId="{0A20FD3B-A379-43F2-BCE3-ED2D500C6995}">
      <dgm:prSet/>
      <dgm:spPr/>
      <dgm:t>
        <a:bodyPr/>
        <a:lstStyle/>
        <a:p>
          <a:endParaRPr lang="en-US"/>
        </a:p>
      </dgm:t>
    </dgm:pt>
    <dgm:pt modelId="{DBBEFFD7-70F4-4C58-BED6-5EA450D551C1}">
      <dgm:prSet phldrT="[Text]" custT="1"/>
      <dgm:spPr/>
      <dgm:t>
        <a:bodyPr/>
        <a:lstStyle/>
        <a:p>
          <a:r>
            <a:rPr lang="en-US" sz="2400" b="0" i="0" dirty="0" err="1" smtClean="0">
              <a:latin typeface="Times New Roman" pitchFamily="18" charset="0"/>
              <a:cs typeface="Times New Roman" pitchFamily="18" charset="0"/>
            </a:rPr>
            <a:t>Tiếp</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xúc</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các</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dị</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nguyên</a:t>
          </a:r>
          <a:endParaRPr lang="en-US" sz="2400" dirty="0">
            <a:latin typeface="Times New Roman" pitchFamily="18" charset="0"/>
            <a:cs typeface="Times New Roman" pitchFamily="18" charset="0"/>
          </a:endParaRPr>
        </a:p>
      </dgm:t>
    </dgm:pt>
    <dgm:pt modelId="{0198B218-80F6-4852-87FD-1C32B042A3F9}" type="parTrans" cxnId="{E9797C0C-ECB3-40E1-9A13-71ECB9DD8A8E}">
      <dgm:prSet/>
      <dgm:spPr/>
      <dgm:t>
        <a:bodyPr/>
        <a:lstStyle/>
        <a:p>
          <a:endParaRPr lang="en-US"/>
        </a:p>
      </dgm:t>
    </dgm:pt>
    <dgm:pt modelId="{CFDEA00C-2345-436B-B784-8B5BC21F4A9C}" type="sibTrans" cxnId="{E9797C0C-ECB3-40E1-9A13-71ECB9DD8A8E}">
      <dgm:prSet/>
      <dgm:spPr/>
      <dgm:t>
        <a:bodyPr/>
        <a:lstStyle/>
        <a:p>
          <a:endParaRPr lang="en-US"/>
        </a:p>
      </dgm:t>
    </dgm:pt>
    <dgm:pt modelId="{9529C381-5963-4F4E-92B7-95A7CB471F60}" type="pres">
      <dgm:prSet presAssocID="{1BE727D8-B565-456B-BE5B-CA702DC8DAD2}" presName="Name0" presStyleCnt="0">
        <dgm:presLayoutVars>
          <dgm:dir/>
          <dgm:animLvl val="lvl"/>
          <dgm:resizeHandles val="exact"/>
        </dgm:presLayoutVars>
      </dgm:prSet>
      <dgm:spPr/>
    </dgm:pt>
    <dgm:pt modelId="{6A3E93BD-53BC-400B-AAD1-98082ADE9239}" type="pres">
      <dgm:prSet presAssocID="{9C589EFD-FEA6-48DB-875D-63CB9C84D6EA}" presName="vertFlow" presStyleCnt="0"/>
      <dgm:spPr/>
    </dgm:pt>
    <dgm:pt modelId="{D865C795-0818-424F-BDC3-8DE8E1C004EE}" type="pres">
      <dgm:prSet presAssocID="{9C589EFD-FEA6-48DB-875D-63CB9C84D6EA}" presName="header" presStyleLbl="node1" presStyleIdx="0" presStyleCnt="7"/>
      <dgm:spPr/>
      <dgm:t>
        <a:bodyPr/>
        <a:lstStyle/>
        <a:p>
          <a:endParaRPr lang="vi-VN"/>
        </a:p>
      </dgm:t>
    </dgm:pt>
    <dgm:pt modelId="{D7FB66F7-1559-4B45-AAA8-5B5371D1BCA6}" type="pres">
      <dgm:prSet presAssocID="{9C589EFD-FEA6-48DB-875D-63CB9C84D6EA}" presName="hSp" presStyleCnt="0"/>
      <dgm:spPr/>
    </dgm:pt>
    <dgm:pt modelId="{AAEC6287-43DE-454E-911D-A48673DA9705}" type="pres">
      <dgm:prSet presAssocID="{7FA73EE1-A3DB-4877-89FC-42228758F87B}" presName="vertFlow" presStyleCnt="0"/>
      <dgm:spPr/>
    </dgm:pt>
    <dgm:pt modelId="{2D8C4963-C8AC-46CC-9EB7-8A07259902F8}" type="pres">
      <dgm:prSet presAssocID="{7FA73EE1-A3DB-4877-89FC-42228758F87B}" presName="header" presStyleLbl="node1" presStyleIdx="1" presStyleCnt="7"/>
      <dgm:spPr/>
      <dgm:t>
        <a:bodyPr/>
        <a:lstStyle/>
        <a:p>
          <a:endParaRPr lang="vi-VN"/>
        </a:p>
      </dgm:t>
    </dgm:pt>
    <dgm:pt modelId="{DA23AE85-AA7D-41E7-9780-1AD204BE12D6}" type="pres">
      <dgm:prSet presAssocID="{7FA73EE1-A3DB-4877-89FC-42228758F87B}" presName="hSp" presStyleCnt="0"/>
      <dgm:spPr/>
    </dgm:pt>
    <dgm:pt modelId="{6C927BCD-434E-42E8-8C71-07AB62C0019A}" type="pres">
      <dgm:prSet presAssocID="{69B698E5-CA47-4142-A990-FB3C5F8071C5}" presName="vertFlow" presStyleCnt="0"/>
      <dgm:spPr/>
    </dgm:pt>
    <dgm:pt modelId="{7FB42205-5913-4D35-AF91-23BA7180EE25}" type="pres">
      <dgm:prSet presAssocID="{69B698E5-CA47-4142-A990-FB3C5F8071C5}" presName="header" presStyleLbl="node1" presStyleIdx="2" presStyleCnt="7"/>
      <dgm:spPr/>
      <dgm:t>
        <a:bodyPr/>
        <a:lstStyle/>
        <a:p>
          <a:endParaRPr lang="vi-VN"/>
        </a:p>
      </dgm:t>
    </dgm:pt>
    <dgm:pt modelId="{7C750193-76A5-4CBC-8DA2-AB7DC51A8A9B}" type="pres">
      <dgm:prSet presAssocID="{69B698E5-CA47-4142-A990-FB3C5F8071C5}" presName="hSp" presStyleCnt="0"/>
      <dgm:spPr/>
    </dgm:pt>
    <dgm:pt modelId="{13F8D2ED-4D89-49C4-8F58-502F26F15940}" type="pres">
      <dgm:prSet presAssocID="{5A01000F-D619-4D0C-BB28-2B84C09779AF}" presName="vertFlow" presStyleCnt="0"/>
      <dgm:spPr/>
    </dgm:pt>
    <dgm:pt modelId="{727DB2B4-54D1-42D9-8467-0A1F54EDAE08}" type="pres">
      <dgm:prSet presAssocID="{5A01000F-D619-4D0C-BB28-2B84C09779AF}" presName="header" presStyleLbl="node1" presStyleIdx="3" presStyleCnt="7"/>
      <dgm:spPr/>
      <dgm:t>
        <a:bodyPr/>
        <a:lstStyle/>
        <a:p>
          <a:endParaRPr lang="vi-VN"/>
        </a:p>
      </dgm:t>
    </dgm:pt>
    <dgm:pt modelId="{0792A92E-1701-4B4E-AA2F-39AB521F4F93}" type="pres">
      <dgm:prSet presAssocID="{5A01000F-D619-4D0C-BB28-2B84C09779AF}" presName="hSp" presStyleCnt="0"/>
      <dgm:spPr/>
    </dgm:pt>
    <dgm:pt modelId="{4999C182-3176-4702-A2A4-E92D5CDBAEEC}" type="pres">
      <dgm:prSet presAssocID="{95C423BA-D446-4369-81CF-CB543A9EBFD1}" presName="vertFlow" presStyleCnt="0"/>
      <dgm:spPr/>
    </dgm:pt>
    <dgm:pt modelId="{D340D9B4-4C4D-461E-B74A-C5ED2CFC097F}" type="pres">
      <dgm:prSet presAssocID="{95C423BA-D446-4369-81CF-CB543A9EBFD1}" presName="header" presStyleLbl="node1" presStyleIdx="4" presStyleCnt="7"/>
      <dgm:spPr/>
      <dgm:t>
        <a:bodyPr/>
        <a:lstStyle/>
        <a:p>
          <a:endParaRPr lang="vi-VN"/>
        </a:p>
      </dgm:t>
    </dgm:pt>
    <dgm:pt modelId="{1705BAA4-1472-4420-BE70-50B3BD42FE39}" type="pres">
      <dgm:prSet presAssocID="{95C423BA-D446-4369-81CF-CB543A9EBFD1}" presName="hSp" presStyleCnt="0"/>
      <dgm:spPr/>
    </dgm:pt>
    <dgm:pt modelId="{C7C7BF3B-3097-448C-8115-EA891E632F87}" type="pres">
      <dgm:prSet presAssocID="{B1C14124-6841-4144-A978-FB34A6AE1413}" presName="vertFlow" presStyleCnt="0"/>
      <dgm:spPr/>
    </dgm:pt>
    <dgm:pt modelId="{4D404287-4021-49BE-A613-B20D4B4BEC96}" type="pres">
      <dgm:prSet presAssocID="{B1C14124-6841-4144-A978-FB34A6AE1413}" presName="header" presStyleLbl="node1" presStyleIdx="5" presStyleCnt="7"/>
      <dgm:spPr/>
      <dgm:t>
        <a:bodyPr/>
        <a:lstStyle/>
        <a:p>
          <a:endParaRPr lang="vi-VN"/>
        </a:p>
      </dgm:t>
    </dgm:pt>
    <dgm:pt modelId="{1B4FAA89-C3E3-4E62-BDEB-DFC0CC8F4280}" type="pres">
      <dgm:prSet presAssocID="{B1C14124-6841-4144-A978-FB34A6AE1413}" presName="hSp" presStyleCnt="0"/>
      <dgm:spPr/>
    </dgm:pt>
    <dgm:pt modelId="{456EA44A-27FD-42DD-95BB-EA82BC721C3D}" type="pres">
      <dgm:prSet presAssocID="{DBBEFFD7-70F4-4C58-BED6-5EA450D551C1}" presName="vertFlow" presStyleCnt="0"/>
      <dgm:spPr/>
    </dgm:pt>
    <dgm:pt modelId="{4424498F-B15F-4BC8-93AF-60367FCC0ABB}" type="pres">
      <dgm:prSet presAssocID="{DBBEFFD7-70F4-4C58-BED6-5EA450D551C1}" presName="header" presStyleLbl="node1" presStyleIdx="6" presStyleCnt="7"/>
      <dgm:spPr/>
      <dgm:t>
        <a:bodyPr/>
        <a:lstStyle/>
        <a:p>
          <a:endParaRPr lang="vi-VN"/>
        </a:p>
      </dgm:t>
    </dgm:pt>
  </dgm:ptLst>
  <dgm:cxnLst>
    <dgm:cxn modelId="{0E6A452D-E90E-4BAB-8580-91D74F345975}" type="presOf" srcId="{1BE727D8-B565-456B-BE5B-CA702DC8DAD2}" destId="{9529C381-5963-4F4E-92B7-95A7CB471F60}" srcOrd="0" destOrd="0" presId="urn:microsoft.com/office/officeart/2005/8/layout/lProcess1"/>
    <dgm:cxn modelId="{466AD813-60E7-42D4-A692-240AB232308B}" type="presOf" srcId="{DBBEFFD7-70F4-4C58-BED6-5EA450D551C1}" destId="{4424498F-B15F-4BC8-93AF-60367FCC0ABB}" srcOrd="0" destOrd="0" presId="urn:microsoft.com/office/officeart/2005/8/layout/lProcess1"/>
    <dgm:cxn modelId="{9958693E-9F4A-4354-9C6B-B2788339D361}" type="presOf" srcId="{7FA73EE1-A3DB-4877-89FC-42228758F87B}" destId="{2D8C4963-C8AC-46CC-9EB7-8A07259902F8}" srcOrd="0" destOrd="0" presId="urn:microsoft.com/office/officeart/2005/8/layout/lProcess1"/>
    <dgm:cxn modelId="{C094AD62-6833-4536-83F6-465DAE8547E7}" srcId="{1BE727D8-B565-456B-BE5B-CA702DC8DAD2}" destId="{95C423BA-D446-4369-81CF-CB543A9EBFD1}" srcOrd="4" destOrd="0" parTransId="{3003E630-91F0-4CC1-A9B0-DBC944F707D7}" sibTransId="{0F61475D-CF13-428F-9DA2-A75EFD8009C6}"/>
    <dgm:cxn modelId="{3FD00EBD-539B-404C-9C77-CCED99C8C1FB}" srcId="{1BE727D8-B565-456B-BE5B-CA702DC8DAD2}" destId="{5A01000F-D619-4D0C-BB28-2B84C09779AF}" srcOrd="3" destOrd="0" parTransId="{8440CFEF-06DA-4C43-A92E-72B404BF9EFD}" sibTransId="{632F30DC-0D9F-45CB-BCDA-D8D193F20287}"/>
    <dgm:cxn modelId="{17FAB4F9-BD5D-41A0-BB90-2A0CC3C844EC}" type="presOf" srcId="{69B698E5-CA47-4142-A990-FB3C5F8071C5}" destId="{7FB42205-5913-4D35-AF91-23BA7180EE25}" srcOrd="0" destOrd="0" presId="urn:microsoft.com/office/officeart/2005/8/layout/lProcess1"/>
    <dgm:cxn modelId="{E9797C0C-ECB3-40E1-9A13-71ECB9DD8A8E}" srcId="{1BE727D8-B565-456B-BE5B-CA702DC8DAD2}" destId="{DBBEFFD7-70F4-4C58-BED6-5EA450D551C1}" srcOrd="6" destOrd="0" parTransId="{0198B218-80F6-4852-87FD-1C32B042A3F9}" sibTransId="{CFDEA00C-2345-436B-B784-8B5BC21F4A9C}"/>
    <dgm:cxn modelId="{224232D4-8817-492E-BAA7-ADF8A25F05F5}" type="presOf" srcId="{9C589EFD-FEA6-48DB-875D-63CB9C84D6EA}" destId="{D865C795-0818-424F-BDC3-8DE8E1C004EE}" srcOrd="0" destOrd="0" presId="urn:microsoft.com/office/officeart/2005/8/layout/lProcess1"/>
    <dgm:cxn modelId="{70E8B382-A699-4AE3-9C32-281D831958AA}" type="presOf" srcId="{95C423BA-D446-4369-81CF-CB543A9EBFD1}" destId="{D340D9B4-4C4D-461E-B74A-C5ED2CFC097F}" srcOrd="0" destOrd="0" presId="urn:microsoft.com/office/officeart/2005/8/layout/lProcess1"/>
    <dgm:cxn modelId="{509B0B98-3776-478E-A6A7-AD9E22C83A92}" srcId="{1BE727D8-B565-456B-BE5B-CA702DC8DAD2}" destId="{69B698E5-CA47-4142-A990-FB3C5F8071C5}" srcOrd="2" destOrd="0" parTransId="{F655A4D0-DD61-454E-9E61-4836B2566F1B}" sibTransId="{603777A0-9A3B-40B0-83C0-477BBD913643}"/>
    <dgm:cxn modelId="{DD2DD165-7491-441A-BEE2-48BDC39B7324}" srcId="{1BE727D8-B565-456B-BE5B-CA702DC8DAD2}" destId="{9C589EFD-FEA6-48DB-875D-63CB9C84D6EA}" srcOrd="0" destOrd="0" parTransId="{B8E02516-9DCE-4BFE-86F1-65B3F1AF400B}" sibTransId="{696E9F91-5A96-4982-B5AB-C7492CFC71E2}"/>
    <dgm:cxn modelId="{0A20FD3B-A379-43F2-BCE3-ED2D500C6995}" srcId="{1BE727D8-B565-456B-BE5B-CA702DC8DAD2}" destId="{B1C14124-6841-4144-A978-FB34A6AE1413}" srcOrd="5" destOrd="0" parTransId="{BFEE425E-88A7-4E91-AE80-1F8F195471F0}" sibTransId="{3F92D321-DA90-442F-8575-C1393428226E}"/>
    <dgm:cxn modelId="{1C63154C-A5E9-4332-B753-A5ACCCFAD1C0}" srcId="{1BE727D8-B565-456B-BE5B-CA702DC8DAD2}" destId="{7FA73EE1-A3DB-4877-89FC-42228758F87B}" srcOrd="1" destOrd="0" parTransId="{C807DAF7-90B1-46BC-AE69-0D83FF0F241A}" sibTransId="{32C7415C-21FC-450D-8EB0-14A4A2335421}"/>
    <dgm:cxn modelId="{68718882-9680-4E5A-A5C0-501A7B00B01B}" type="presOf" srcId="{B1C14124-6841-4144-A978-FB34A6AE1413}" destId="{4D404287-4021-49BE-A613-B20D4B4BEC96}" srcOrd="0" destOrd="0" presId="urn:microsoft.com/office/officeart/2005/8/layout/lProcess1"/>
    <dgm:cxn modelId="{193751B6-E07E-4894-9D2C-FC4723307291}" type="presOf" srcId="{5A01000F-D619-4D0C-BB28-2B84C09779AF}" destId="{727DB2B4-54D1-42D9-8467-0A1F54EDAE08}" srcOrd="0" destOrd="0" presId="urn:microsoft.com/office/officeart/2005/8/layout/lProcess1"/>
    <dgm:cxn modelId="{7E9C551C-269A-4FD8-A9C6-3C8F92330DD6}" type="presParOf" srcId="{9529C381-5963-4F4E-92B7-95A7CB471F60}" destId="{6A3E93BD-53BC-400B-AAD1-98082ADE9239}" srcOrd="0" destOrd="0" presId="urn:microsoft.com/office/officeart/2005/8/layout/lProcess1"/>
    <dgm:cxn modelId="{B0CAB487-3CAB-48A9-B84B-3DF479479F5B}" type="presParOf" srcId="{6A3E93BD-53BC-400B-AAD1-98082ADE9239}" destId="{D865C795-0818-424F-BDC3-8DE8E1C004EE}" srcOrd="0" destOrd="0" presId="urn:microsoft.com/office/officeart/2005/8/layout/lProcess1"/>
    <dgm:cxn modelId="{4D5B2C48-9454-4F0E-9E59-00D7249E6AD3}" type="presParOf" srcId="{9529C381-5963-4F4E-92B7-95A7CB471F60}" destId="{D7FB66F7-1559-4B45-AAA8-5B5371D1BCA6}" srcOrd="1" destOrd="0" presId="urn:microsoft.com/office/officeart/2005/8/layout/lProcess1"/>
    <dgm:cxn modelId="{BEF5721E-AB6F-4025-A12B-302B101B2310}" type="presParOf" srcId="{9529C381-5963-4F4E-92B7-95A7CB471F60}" destId="{AAEC6287-43DE-454E-911D-A48673DA9705}" srcOrd="2" destOrd="0" presId="urn:microsoft.com/office/officeart/2005/8/layout/lProcess1"/>
    <dgm:cxn modelId="{5E9A6D3D-0C27-4932-9E65-30C27D3EF25D}" type="presParOf" srcId="{AAEC6287-43DE-454E-911D-A48673DA9705}" destId="{2D8C4963-C8AC-46CC-9EB7-8A07259902F8}" srcOrd="0" destOrd="0" presId="urn:microsoft.com/office/officeart/2005/8/layout/lProcess1"/>
    <dgm:cxn modelId="{15509665-FCFF-4350-A505-42AC9322EC6F}" type="presParOf" srcId="{9529C381-5963-4F4E-92B7-95A7CB471F60}" destId="{DA23AE85-AA7D-41E7-9780-1AD204BE12D6}" srcOrd="3" destOrd="0" presId="urn:microsoft.com/office/officeart/2005/8/layout/lProcess1"/>
    <dgm:cxn modelId="{4D0B9EAD-918C-4384-9CC3-D129D153AF21}" type="presParOf" srcId="{9529C381-5963-4F4E-92B7-95A7CB471F60}" destId="{6C927BCD-434E-42E8-8C71-07AB62C0019A}" srcOrd="4" destOrd="0" presId="urn:microsoft.com/office/officeart/2005/8/layout/lProcess1"/>
    <dgm:cxn modelId="{5280976A-7E5D-4FBB-9836-B96E974213AE}" type="presParOf" srcId="{6C927BCD-434E-42E8-8C71-07AB62C0019A}" destId="{7FB42205-5913-4D35-AF91-23BA7180EE25}" srcOrd="0" destOrd="0" presId="urn:microsoft.com/office/officeart/2005/8/layout/lProcess1"/>
    <dgm:cxn modelId="{FD6D10B9-0748-4C87-85DA-4A6014B5426F}" type="presParOf" srcId="{9529C381-5963-4F4E-92B7-95A7CB471F60}" destId="{7C750193-76A5-4CBC-8DA2-AB7DC51A8A9B}" srcOrd="5" destOrd="0" presId="urn:microsoft.com/office/officeart/2005/8/layout/lProcess1"/>
    <dgm:cxn modelId="{451C125B-6332-4030-8654-D96C7F30FCAF}" type="presParOf" srcId="{9529C381-5963-4F4E-92B7-95A7CB471F60}" destId="{13F8D2ED-4D89-49C4-8F58-502F26F15940}" srcOrd="6" destOrd="0" presId="urn:microsoft.com/office/officeart/2005/8/layout/lProcess1"/>
    <dgm:cxn modelId="{66BC722C-57EA-4DFE-82B0-89E661333F13}" type="presParOf" srcId="{13F8D2ED-4D89-49C4-8F58-502F26F15940}" destId="{727DB2B4-54D1-42D9-8467-0A1F54EDAE08}" srcOrd="0" destOrd="0" presId="urn:microsoft.com/office/officeart/2005/8/layout/lProcess1"/>
    <dgm:cxn modelId="{110DDC2D-B12F-44D9-851C-2FA2A1F7D280}" type="presParOf" srcId="{9529C381-5963-4F4E-92B7-95A7CB471F60}" destId="{0792A92E-1701-4B4E-AA2F-39AB521F4F93}" srcOrd="7" destOrd="0" presId="urn:microsoft.com/office/officeart/2005/8/layout/lProcess1"/>
    <dgm:cxn modelId="{F0FEF0E4-9A69-4A67-B05A-AF6375098CFC}" type="presParOf" srcId="{9529C381-5963-4F4E-92B7-95A7CB471F60}" destId="{4999C182-3176-4702-A2A4-E92D5CDBAEEC}" srcOrd="8" destOrd="0" presId="urn:microsoft.com/office/officeart/2005/8/layout/lProcess1"/>
    <dgm:cxn modelId="{AA4C07C1-4CDF-41B1-A778-F11EAEF55E74}" type="presParOf" srcId="{4999C182-3176-4702-A2A4-E92D5CDBAEEC}" destId="{D340D9B4-4C4D-461E-B74A-C5ED2CFC097F}" srcOrd="0" destOrd="0" presId="urn:microsoft.com/office/officeart/2005/8/layout/lProcess1"/>
    <dgm:cxn modelId="{2360986A-7B65-49EA-BC79-17E712CB5C42}" type="presParOf" srcId="{9529C381-5963-4F4E-92B7-95A7CB471F60}" destId="{1705BAA4-1472-4420-BE70-50B3BD42FE39}" srcOrd="9" destOrd="0" presId="urn:microsoft.com/office/officeart/2005/8/layout/lProcess1"/>
    <dgm:cxn modelId="{BAEEE51E-F0D1-4ED9-A0AE-21A829F4A25C}" type="presParOf" srcId="{9529C381-5963-4F4E-92B7-95A7CB471F60}" destId="{C7C7BF3B-3097-448C-8115-EA891E632F87}" srcOrd="10" destOrd="0" presId="urn:microsoft.com/office/officeart/2005/8/layout/lProcess1"/>
    <dgm:cxn modelId="{D951B374-8885-4080-8F38-E79AED081B6C}" type="presParOf" srcId="{C7C7BF3B-3097-448C-8115-EA891E632F87}" destId="{4D404287-4021-49BE-A613-B20D4B4BEC96}" srcOrd="0" destOrd="0" presId="urn:microsoft.com/office/officeart/2005/8/layout/lProcess1"/>
    <dgm:cxn modelId="{299019A2-CFCB-4166-B343-ED1A1244189E}" type="presParOf" srcId="{9529C381-5963-4F4E-92B7-95A7CB471F60}" destId="{1B4FAA89-C3E3-4E62-BDEB-DFC0CC8F4280}" srcOrd="11" destOrd="0" presId="urn:microsoft.com/office/officeart/2005/8/layout/lProcess1"/>
    <dgm:cxn modelId="{BBD3760A-98B0-4C4F-B373-13463B2960DB}" type="presParOf" srcId="{9529C381-5963-4F4E-92B7-95A7CB471F60}" destId="{456EA44A-27FD-42DD-95BB-EA82BC721C3D}" srcOrd="12" destOrd="0" presId="urn:microsoft.com/office/officeart/2005/8/layout/lProcess1"/>
    <dgm:cxn modelId="{DE6C2BF9-FA7D-404A-A74B-B7B4434E8AC1}" type="presParOf" srcId="{456EA44A-27FD-42DD-95BB-EA82BC721C3D}" destId="{4424498F-B15F-4BC8-93AF-60367FCC0ABB}" srcOrd="0"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780973-9E1A-4F61-A142-98CDAD8A746E}" type="doc">
      <dgm:prSet loTypeId="urn:microsoft.com/office/officeart/2005/8/layout/arrow2" loCatId="process" qsTypeId="urn:microsoft.com/office/officeart/2009/2/quickstyle/3d8" qsCatId="3D" csTypeId="urn:microsoft.com/office/officeart/2005/8/colors/accent4_2" csCatId="accent4" phldr="1"/>
      <dgm:spPr/>
      <dgm:t>
        <a:bodyPr/>
        <a:lstStyle/>
        <a:p>
          <a:endParaRPr lang="en-US"/>
        </a:p>
      </dgm:t>
    </dgm:pt>
    <dgm:pt modelId="{A9DE91E2-B13A-41D7-A92A-B63C6C0219D1}">
      <dgm:prSet phldrT="[Text]" custT="1"/>
      <dgm:spPr/>
      <dgm:t>
        <a:bodyPr/>
        <a:lstStyle/>
        <a:p>
          <a:r>
            <a:rPr lang="en-US" sz="2400" b="0" i="0" dirty="0" err="1" smtClean="0">
              <a:solidFill>
                <a:srgbClr val="FF0000"/>
              </a:solidFill>
              <a:latin typeface="Times New Roman" pitchFamily="18" charset="0"/>
              <a:cs typeface="Times New Roman" pitchFamily="18" charset="0"/>
            </a:rPr>
            <a:t>Liên</a:t>
          </a:r>
          <a:r>
            <a:rPr lang="en-US" sz="2400" b="0" i="0" dirty="0" smtClean="0">
              <a:solidFill>
                <a:srgbClr val="FF0000"/>
              </a:solidFill>
              <a:latin typeface="Times New Roman" pitchFamily="18" charset="0"/>
              <a:cs typeface="Times New Roman" pitchFamily="18" charset="0"/>
            </a:rPr>
            <a:t> </a:t>
          </a:r>
          <a:r>
            <a:rPr lang="en-US" sz="2400" b="0" i="0" dirty="0" err="1" smtClean="0">
              <a:solidFill>
                <a:srgbClr val="FF0000"/>
              </a:solidFill>
              <a:latin typeface="Times New Roman" pitchFamily="18" charset="0"/>
              <a:cs typeface="Times New Roman" pitchFamily="18" charset="0"/>
            </a:rPr>
            <a:t>quan</a:t>
          </a:r>
          <a:r>
            <a:rPr lang="en-US" sz="2400" b="0" i="0" dirty="0" smtClean="0">
              <a:solidFill>
                <a:srgbClr val="FF0000"/>
              </a:solidFill>
              <a:latin typeface="Times New Roman" pitchFamily="18" charset="0"/>
              <a:cs typeface="Times New Roman" pitchFamily="18" charset="0"/>
            </a:rPr>
            <a:t> </a:t>
          </a:r>
          <a:r>
            <a:rPr lang="en-US" sz="2400" b="0" i="0" dirty="0" err="1" smtClean="0">
              <a:solidFill>
                <a:srgbClr val="FF0000"/>
              </a:solidFill>
              <a:latin typeface="Times New Roman" pitchFamily="18" charset="0"/>
              <a:cs typeface="Times New Roman" pitchFamily="18" charset="0"/>
            </a:rPr>
            <a:t>các</a:t>
          </a:r>
          <a:r>
            <a:rPr lang="en-US" sz="2400" b="0" i="0" dirty="0" smtClean="0">
              <a:solidFill>
                <a:srgbClr val="FF0000"/>
              </a:solidFill>
              <a:latin typeface="Times New Roman" pitchFamily="18" charset="0"/>
              <a:cs typeface="Times New Roman" pitchFamily="18" charset="0"/>
            </a:rPr>
            <a:t> </a:t>
          </a:r>
          <a:r>
            <a:rPr lang="en-US" sz="2400" b="0" i="0" dirty="0" err="1" smtClean="0">
              <a:solidFill>
                <a:srgbClr val="FF0000"/>
              </a:solidFill>
              <a:latin typeface="Times New Roman" pitchFamily="18" charset="0"/>
              <a:cs typeface="Times New Roman" pitchFamily="18" charset="0"/>
            </a:rPr>
            <a:t>kháng</a:t>
          </a:r>
          <a:r>
            <a:rPr lang="en-US" sz="2400" b="0" i="0" dirty="0" smtClean="0">
              <a:solidFill>
                <a:srgbClr val="FF0000"/>
              </a:solidFill>
              <a:latin typeface="Times New Roman" pitchFamily="18" charset="0"/>
              <a:cs typeface="Times New Roman" pitchFamily="18" charset="0"/>
            </a:rPr>
            <a:t> </a:t>
          </a:r>
          <a:r>
            <a:rPr lang="en-US" sz="2400" b="0" i="0" dirty="0" err="1" smtClean="0">
              <a:solidFill>
                <a:srgbClr val="FF0000"/>
              </a:solidFill>
              <a:latin typeface="Times New Roman" pitchFamily="18" charset="0"/>
              <a:cs typeface="Times New Roman" pitchFamily="18" charset="0"/>
            </a:rPr>
            <a:t>thể</a:t>
          </a:r>
          <a:r>
            <a:rPr lang="en-US" sz="2400" b="0" i="0" dirty="0" smtClean="0">
              <a:solidFill>
                <a:srgbClr val="FF0000"/>
              </a:solidFill>
              <a:latin typeface="Times New Roman" pitchFamily="18" charset="0"/>
              <a:cs typeface="Times New Roman" pitchFamily="18" charset="0"/>
            </a:rPr>
            <a:t> </a:t>
          </a:r>
          <a:r>
            <a:rPr lang="en-US" sz="2400" b="0" i="0" dirty="0" err="1" smtClean="0">
              <a:solidFill>
                <a:srgbClr val="FF0000"/>
              </a:solidFill>
              <a:latin typeface="Times New Roman" pitchFamily="18" charset="0"/>
              <a:cs typeface="Times New Roman" pitchFamily="18" charset="0"/>
            </a:rPr>
            <a:t>IgG</a:t>
          </a:r>
          <a:r>
            <a:rPr lang="en-US" sz="2400" b="0" i="0" dirty="0" smtClean="0">
              <a:solidFill>
                <a:srgbClr val="FF0000"/>
              </a:solidFill>
              <a:latin typeface="Times New Roman" pitchFamily="18" charset="0"/>
              <a:cs typeface="Times New Roman" pitchFamily="18" charset="0"/>
            </a:rPr>
            <a:t> </a:t>
          </a:r>
          <a:r>
            <a:rPr lang="en-US" sz="2400" b="0" i="0" dirty="0" err="1" smtClean="0">
              <a:solidFill>
                <a:srgbClr val="FF0000"/>
              </a:solidFill>
              <a:latin typeface="Times New Roman" pitchFamily="18" charset="0"/>
              <a:cs typeface="Times New Roman" pitchFamily="18" charset="0"/>
            </a:rPr>
            <a:t>và</a:t>
          </a:r>
          <a:r>
            <a:rPr lang="en-US" sz="2400" b="0" i="0" dirty="0" smtClean="0">
              <a:solidFill>
                <a:srgbClr val="FF0000"/>
              </a:solidFill>
              <a:latin typeface="Times New Roman" pitchFamily="18" charset="0"/>
              <a:cs typeface="Times New Roman" pitchFamily="18" charset="0"/>
            </a:rPr>
            <a:t> </a:t>
          </a:r>
          <a:r>
            <a:rPr lang="en-US" sz="2400" b="0" i="0" dirty="0" err="1" smtClean="0">
              <a:solidFill>
                <a:srgbClr val="FF0000"/>
              </a:solidFill>
              <a:latin typeface="Times New Roman" pitchFamily="18" charset="0"/>
              <a:cs typeface="Times New Roman" pitchFamily="18" charset="0"/>
            </a:rPr>
            <a:t>IgM</a:t>
          </a:r>
          <a:r>
            <a:rPr lang="en-US" sz="2400" b="0" i="0" dirty="0" smtClean="0">
              <a:solidFill>
                <a:srgbClr val="FF0000"/>
              </a:solidFill>
              <a:latin typeface="Times New Roman" pitchFamily="18" charset="0"/>
              <a:cs typeface="Times New Roman" pitchFamily="18" charset="0"/>
            </a:rPr>
            <a:t> </a:t>
          </a:r>
          <a:r>
            <a:rPr lang="en-US" sz="2400" b="0" i="0" dirty="0" err="1" smtClean="0">
              <a:solidFill>
                <a:srgbClr val="FF0000"/>
              </a:solidFill>
              <a:latin typeface="Times New Roman" pitchFamily="18" charset="0"/>
              <a:cs typeface="Times New Roman" pitchFamily="18" charset="0"/>
            </a:rPr>
            <a:t>gắn</a:t>
          </a:r>
          <a:r>
            <a:rPr lang="en-US" sz="2400" b="0" i="0" dirty="0" smtClean="0">
              <a:solidFill>
                <a:srgbClr val="FF0000"/>
              </a:solidFill>
              <a:latin typeface="Times New Roman" pitchFamily="18" charset="0"/>
              <a:cs typeface="Times New Roman" pitchFamily="18" charset="0"/>
            </a:rPr>
            <a:t> </a:t>
          </a:r>
          <a:r>
            <a:rPr lang="en-US" sz="2400" b="0" i="0" dirty="0" err="1" smtClean="0">
              <a:solidFill>
                <a:srgbClr val="FF0000"/>
              </a:solidFill>
              <a:latin typeface="Times New Roman" pitchFamily="18" charset="0"/>
              <a:cs typeface="Times New Roman" pitchFamily="18" charset="0"/>
            </a:rPr>
            <a:t>với</a:t>
          </a:r>
          <a:r>
            <a:rPr lang="en-US" sz="2400" b="0" i="0" dirty="0" smtClean="0">
              <a:solidFill>
                <a:srgbClr val="FF0000"/>
              </a:solidFill>
              <a:latin typeface="Times New Roman" pitchFamily="18" charset="0"/>
              <a:cs typeface="Times New Roman" pitchFamily="18" charset="0"/>
            </a:rPr>
            <a:t> </a:t>
          </a:r>
          <a:r>
            <a:rPr lang="en-US" sz="2400" b="0" i="0" dirty="0" err="1" smtClean="0">
              <a:solidFill>
                <a:srgbClr val="FF0000"/>
              </a:solidFill>
              <a:latin typeface="Times New Roman" pitchFamily="18" charset="0"/>
              <a:cs typeface="Times New Roman" pitchFamily="18" charset="0"/>
            </a:rPr>
            <a:t>các</a:t>
          </a:r>
          <a:r>
            <a:rPr lang="en-US" sz="2400" b="0" i="0" dirty="0" smtClean="0">
              <a:solidFill>
                <a:srgbClr val="FF0000"/>
              </a:solidFill>
              <a:latin typeface="Times New Roman" pitchFamily="18" charset="0"/>
              <a:cs typeface="Times New Roman" pitchFamily="18" charset="0"/>
            </a:rPr>
            <a:t> </a:t>
          </a:r>
          <a:r>
            <a:rPr lang="en-US" sz="2400" b="0" i="0" dirty="0" err="1" smtClean="0">
              <a:solidFill>
                <a:srgbClr val="FF0000"/>
              </a:solidFill>
              <a:latin typeface="Times New Roman" pitchFamily="18" charset="0"/>
              <a:cs typeface="Times New Roman" pitchFamily="18" charset="0"/>
            </a:rPr>
            <a:t>kháng</a:t>
          </a:r>
          <a:r>
            <a:rPr lang="en-US" sz="2400" b="0" i="0" dirty="0" smtClean="0">
              <a:solidFill>
                <a:srgbClr val="FF0000"/>
              </a:solidFill>
              <a:latin typeface="Times New Roman" pitchFamily="18" charset="0"/>
              <a:cs typeface="Times New Roman" pitchFamily="18" charset="0"/>
            </a:rPr>
            <a:t> </a:t>
          </a:r>
          <a:r>
            <a:rPr lang="en-US" sz="2400" b="0" i="0" dirty="0" err="1" smtClean="0">
              <a:solidFill>
                <a:srgbClr val="FF0000"/>
              </a:solidFill>
              <a:latin typeface="Times New Roman" pitchFamily="18" charset="0"/>
              <a:cs typeface="Times New Roman" pitchFamily="18" charset="0"/>
            </a:rPr>
            <a:t>nguyên</a:t>
          </a:r>
          <a:r>
            <a:rPr lang="en-US" sz="2400" b="0" i="0" dirty="0" smtClean="0">
              <a:solidFill>
                <a:srgbClr val="FF0000"/>
              </a:solidFill>
              <a:latin typeface="Times New Roman" pitchFamily="18" charset="0"/>
              <a:cs typeface="Times New Roman" pitchFamily="18" charset="0"/>
            </a:rPr>
            <a:t> </a:t>
          </a:r>
          <a:r>
            <a:rPr lang="en-US" sz="2400" b="0" i="0" dirty="0" err="1" smtClean="0">
              <a:solidFill>
                <a:srgbClr val="FF0000"/>
              </a:solidFill>
              <a:latin typeface="Times New Roman" pitchFamily="18" charset="0"/>
              <a:cs typeface="Times New Roman" pitchFamily="18" charset="0"/>
            </a:rPr>
            <a:t>có</a:t>
          </a:r>
          <a:r>
            <a:rPr lang="en-US" sz="2400" b="0" i="0" dirty="0" smtClean="0">
              <a:solidFill>
                <a:srgbClr val="FF0000"/>
              </a:solidFill>
              <a:latin typeface="Times New Roman" pitchFamily="18" charset="0"/>
              <a:cs typeface="Times New Roman" pitchFamily="18" charset="0"/>
            </a:rPr>
            <a:t> </a:t>
          </a:r>
          <a:r>
            <a:rPr lang="en-US" sz="2400" b="0" i="0" dirty="0" err="1" smtClean="0">
              <a:solidFill>
                <a:srgbClr val="FF0000"/>
              </a:solidFill>
              <a:latin typeface="Times New Roman" pitchFamily="18" charset="0"/>
              <a:cs typeface="Times New Roman" pitchFamily="18" charset="0"/>
            </a:rPr>
            <a:t>trên</a:t>
          </a:r>
          <a:r>
            <a:rPr lang="en-US" sz="2400" b="0" i="0" dirty="0" smtClean="0">
              <a:solidFill>
                <a:srgbClr val="FF0000"/>
              </a:solidFill>
              <a:latin typeface="Times New Roman" pitchFamily="18" charset="0"/>
              <a:cs typeface="Times New Roman" pitchFamily="18" charset="0"/>
            </a:rPr>
            <a:t> </a:t>
          </a:r>
          <a:r>
            <a:rPr lang="en-US" sz="2400" b="0" i="0" dirty="0" err="1" smtClean="0">
              <a:solidFill>
                <a:srgbClr val="FF0000"/>
              </a:solidFill>
              <a:latin typeface="Times New Roman" pitchFamily="18" charset="0"/>
              <a:cs typeface="Times New Roman" pitchFamily="18" charset="0"/>
            </a:rPr>
            <a:t>bề</a:t>
          </a:r>
          <a:r>
            <a:rPr lang="en-US" sz="2400" b="0" i="0" dirty="0" smtClean="0">
              <a:solidFill>
                <a:srgbClr val="FF0000"/>
              </a:solidFill>
              <a:latin typeface="Times New Roman" pitchFamily="18" charset="0"/>
              <a:cs typeface="Times New Roman" pitchFamily="18" charset="0"/>
            </a:rPr>
            <a:t> </a:t>
          </a:r>
          <a:r>
            <a:rPr lang="en-US" sz="2400" b="0" i="0" dirty="0" err="1" smtClean="0">
              <a:solidFill>
                <a:srgbClr val="FF0000"/>
              </a:solidFill>
              <a:latin typeface="Times New Roman" pitchFamily="18" charset="0"/>
              <a:cs typeface="Times New Roman" pitchFamily="18" charset="0"/>
            </a:rPr>
            <a:t>mặt</a:t>
          </a:r>
          <a:r>
            <a:rPr lang="en-US" sz="2400" b="0" i="0" dirty="0" smtClean="0">
              <a:solidFill>
                <a:srgbClr val="FF0000"/>
              </a:solidFill>
              <a:latin typeface="Times New Roman" pitchFamily="18" charset="0"/>
              <a:cs typeface="Times New Roman" pitchFamily="18" charset="0"/>
            </a:rPr>
            <a:t> </a:t>
          </a:r>
          <a:r>
            <a:rPr lang="en-US" sz="2400" b="0" i="0" dirty="0" err="1" smtClean="0">
              <a:solidFill>
                <a:srgbClr val="FF0000"/>
              </a:solidFill>
              <a:latin typeface="Times New Roman" pitchFamily="18" charset="0"/>
              <a:cs typeface="Times New Roman" pitchFamily="18" charset="0"/>
            </a:rPr>
            <a:t>các</a:t>
          </a:r>
          <a:r>
            <a:rPr lang="en-US" sz="2400" b="0" i="0" dirty="0" smtClean="0">
              <a:solidFill>
                <a:srgbClr val="FF0000"/>
              </a:solidFill>
              <a:latin typeface="Times New Roman" pitchFamily="18" charset="0"/>
              <a:cs typeface="Times New Roman" pitchFamily="18" charset="0"/>
            </a:rPr>
            <a:t> </a:t>
          </a:r>
          <a:r>
            <a:rPr lang="en-US" sz="2400" b="0" i="0" dirty="0" err="1" smtClean="0">
              <a:solidFill>
                <a:srgbClr val="FF0000"/>
              </a:solidFill>
              <a:latin typeface="Times New Roman" pitchFamily="18" charset="0"/>
              <a:cs typeface="Times New Roman" pitchFamily="18" charset="0"/>
            </a:rPr>
            <a:t>tế</a:t>
          </a:r>
          <a:r>
            <a:rPr lang="en-US" sz="2400" b="0" i="0" dirty="0" smtClean="0">
              <a:solidFill>
                <a:srgbClr val="FF0000"/>
              </a:solidFill>
              <a:latin typeface="Times New Roman" pitchFamily="18" charset="0"/>
              <a:cs typeface="Times New Roman" pitchFamily="18" charset="0"/>
            </a:rPr>
            <a:t> </a:t>
          </a:r>
          <a:r>
            <a:rPr lang="en-US" sz="2400" b="0" i="0" dirty="0" err="1" smtClean="0">
              <a:solidFill>
                <a:srgbClr val="FF0000"/>
              </a:solidFill>
              <a:latin typeface="Times New Roman" pitchFamily="18" charset="0"/>
              <a:cs typeface="Times New Roman" pitchFamily="18" charset="0"/>
            </a:rPr>
            <a:t>bào</a:t>
          </a:r>
          <a:endParaRPr lang="en-US" sz="2400" dirty="0">
            <a:solidFill>
              <a:srgbClr val="FF0000"/>
            </a:solidFill>
            <a:latin typeface="Times New Roman" pitchFamily="18" charset="0"/>
            <a:cs typeface="Times New Roman" pitchFamily="18" charset="0"/>
          </a:endParaRPr>
        </a:p>
      </dgm:t>
    </dgm:pt>
    <dgm:pt modelId="{E56DB1E4-CA32-41AE-9985-3100A0E068A4}" type="parTrans" cxnId="{2673B3CF-7CAA-4E10-AD4C-0DAF4CBED9BE}">
      <dgm:prSet/>
      <dgm:spPr/>
      <dgm:t>
        <a:bodyPr/>
        <a:lstStyle/>
        <a:p>
          <a:endParaRPr lang="en-US"/>
        </a:p>
      </dgm:t>
    </dgm:pt>
    <dgm:pt modelId="{8BEEF698-440D-475B-922E-2DAC11A012AD}" type="sibTrans" cxnId="{2673B3CF-7CAA-4E10-AD4C-0DAF4CBED9BE}">
      <dgm:prSet/>
      <dgm:spPr/>
      <dgm:t>
        <a:bodyPr/>
        <a:lstStyle/>
        <a:p>
          <a:endParaRPr lang="en-US"/>
        </a:p>
      </dgm:t>
    </dgm:pt>
    <dgm:pt modelId="{EC3AD50F-8B06-4E05-96CC-ECE338A71A08}">
      <dgm:prSet phldrT="[Text]" custT="1"/>
      <dgm:spPr/>
      <dgm:t>
        <a:bodyPr/>
        <a:lstStyle/>
        <a:p>
          <a:r>
            <a:rPr lang="vi-VN" sz="2400" b="0" i="0" dirty="0" smtClean="0">
              <a:solidFill>
                <a:srgbClr val="FF0000"/>
              </a:solidFill>
              <a:latin typeface="Times New Roman" pitchFamily="18" charset="0"/>
              <a:cs typeface="Times New Roman" pitchFamily="18" charset="0"/>
            </a:rPr>
            <a:t>Các kháng thể dẫn đến sự phá huỷ tế bào bằng cách hoạt hoá hệ thống bổ thể hay độc tế bào phụ thuộc kháng thể (ADCC</a:t>
          </a:r>
          <a:endParaRPr lang="en-US" sz="2400" dirty="0">
            <a:solidFill>
              <a:srgbClr val="FF0000"/>
            </a:solidFill>
            <a:latin typeface="Times New Roman" pitchFamily="18" charset="0"/>
            <a:cs typeface="Times New Roman" pitchFamily="18" charset="0"/>
          </a:endParaRPr>
        </a:p>
      </dgm:t>
    </dgm:pt>
    <dgm:pt modelId="{5A852479-F251-43F7-AF3F-3FBAD8925C02}" type="parTrans" cxnId="{40F68277-F71C-41C6-9BFA-83A89A39AFAF}">
      <dgm:prSet/>
      <dgm:spPr/>
      <dgm:t>
        <a:bodyPr/>
        <a:lstStyle/>
        <a:p>
          <a:endParaRPr lang="en-US"/>
        </a:p>
      </dgm:t>
    </dgm:pt>
    <dgm:pt modelId="{E46E1D3D-F16C-43B0-AA70-1FE51DF04EA7}" type="sibTrans" cxnId="{40F68277-F71C-41C6-9BFA-83A89A39AFAF}">
      <dgm:prSet/>
      <dgm:spPr/>
      <dgm:t>
        <a:bodyPr/>
        <a:lstStyle/>
        <a:p>
          <a:endParaRPr lang="en-US"/>
        </a:p>
      </dgm:t>
    </dgm:pt>
    <dgm:pt modelId="{8D3650B0-0289-411D-ACF9-926C6E86EEDE}" type="pres">
      <dgm:prSet presAssocID="{02780973-9E1A-4F61-A142-98CDAD8A746E}" presName="arrowDiagram" presStyleCnt="0">
        <dgm:presLayoutVars>
          <dgm:chMax val="5"/>
          <dgm:dir/>
          <dgm:resizeHandles val="exact"/>
        </dgm:presLayoutVars>
      </dgm:prSet>
      <dgm:spPr/>
      <dgm:t>
        <a:bodyPr/>
        <a:lstStyle/>
        <a:p>
          <a:endParaRPr lang="vi-VN"/>
        </a:p>
      </dgm:t>
    </dgm:pt>
    <dgm:pt modelId="{4644C6D7-D55E-4586-A1F8-9AD2FB309BEC}" type="pres">
      <dgm:prSet presAssocID="{02780973-9E1A-4F61-A142-98CDAD8A746E}" presName="arrow" presStyleLbl="bgShp" presStyleIdx="0" presStyleCnt="1" custLinFactNeighborX="5000" custLinFactNeighborY="-3333"/>
      <dgm:spPr/>
    </dgm:pt>
    <dgm:pt modelId="{155385E4-280D-4AD3-B037-C1D8F9310847}" type="pres">
      <dgm:prSet presAssocID="{02780973-9E1A-4F61-A142-98CDAD8A746E}" presName="arrowDiagram2" presStyleCnt="0"/>
      <dgm:spPr/>
    </dgm:pt>
    <dgm:pt modelId="{F70D021E-B414-469E-B07B-AB9935B7CDEF}" type="pres">
      <dgm:prSet presAssocID="{A9DE91E2-B13A-41D7-A92A-B63C6C0219D1}" presName="bullet2a" presStyleLbl="node1" presStyleIdx="0" presStyleCnt="2"/>
      <dgm:spPr/>
    </dgm:pt>
    <dgm:pt modelId="{CB1E8C49-306B-4D16-BBDA-2C76546C1710}" type="pres">
      <dgm:prSet presAssocID="{A9DE91E2-B13A-41D7-A92A-B63C6C0219D1}" presName="textBox2a" presStyleLbl="revTx" presStyleIdx="0" presStyleCnt="2">
        <dgm:presLayoutVars>
          <dgm:bulletEnabled val="1"/>
        </dgm:presLayoutVars>
      </dgm:prSet>
      <dgm:spPr/>
      <dgm:t>
        <a:bodyPr/>
        <a:lstStyle/>
        <a:p>
          <a:endParaRPr lang="vi-VN"/>
        </a:p>
      </dgm:t>
    </dgm:pt>
    <dgm:pt modelId="{802E5DB8-3D47-41EE-95A5-8392C7CB4EA7}" type="pres">
      <dgm:prSet presAssocID="{EC3AD50F-8B06-4E05-96CC-ECE338A71A08}" presName="bullet2b" presStyleLbl="node1" presStyleIdx="1" presStyleCnt="2"/>
      <dgm:spPr/>
    </dgm:pt>
    <dgm:pt modelId="{B667659A-850F-4451-A4AB-4B58147B401E}" type="pres">
      <dgm:prSet presAssocID="{EC3AD50F-8B06-4E05-96CC-ECE338A71A08}" presName="textBox2b" presStyleLbl="revTx" presStyleIdx="1" presStyleCnt="2">
        <dgm:presLayoutVars>
          <dgm:bulletEnabled val="1"/>
        </dgm:presLayoutVars>
      </dgm:prSet>
      <dgm:spPr/>
      <dgm:t>
        <a:bodyPr/>
        <a:lstStyle/>
        <a:p>
          <a:endParaRPr lang="vi-VN"/>
        </a:p>
      </dgm:t>
    </dgm:pt>
  </dgm:ptLst>
  <dgm:cxnLst>
    <dgm:cxn modelId="{AC9BF9CA-8AC3-4ED1-99BD-7D57F2ACFBB8}" type="presOf" srcId="{A9DE91E2-B13A-41D7-A92A-B63C6C0219D1}" destId="{CB1E8C49-306B-4D16-BBDA-2C76546C1710}" srcOrd="0" destOrd="0" presId="urn:microsoft.com/office/officeart/2005/8/layout/arrow2"/>
    <dgm:cxn modelId="{2673B3CF-7CAA-4E10-AD4C-0DAF4CBED9BE}" srcId="{02780973-9E1A-4F61-A142-98CDAD8A746E}" destId="{A9DE91E2-B13A-41D7-A92A-B63C6C0219D1}" srcOrd="0" destOrd="0" parTransId="{E56DB1E4-CA32-41AE-9985-3100A0E068A4}" sibTransId="{8BEEF698-440D-475B-922E-2DAC11A012AD}"/>
    <dgm:cxn modelId="{188BBD55-B1DA-40D9-8395-241A7FBF6F75}" type="presOf" srcId="{02780973-9E1A-4F61-A142-98CDAD8A746E}" destId="{8D3650B0-0289-411D-ACF9-926C6E86EEDE}" srcOrd="0" destOrd="0" presId="urn:microsoft.com/office/officeart/2005/8/layout/arrow2"/>
    <dgm:cxn modelId="{A723B516-0216-44B6-B7D7-6D36FBB8EEF3}" type="presOf" srcId="{EC3AD50F-8B06-4E05-96CC-ECE338A71A08}" destId="{B667659A-850F-4451-A4AB-4B58147B401E}" srcOrd="0" destOrd="0" presId="urn:microsoft.com/office/officeart/2005/8/layout/arrow2"/>
    <dgm:cxn modelId="{40F68277-F71C-41C6-9BFA-83A89A39AFAF}" srcId="{02780973-9E1A-4F61-A142-98CDAD8A746E}" destId="{EC3AD50F-8B06-4E05-96CC-ECE338A71A08}" srcOrd="1" destOrd="0" parTransId="{5A852479-F251-43F7-AF3F-3FBAD8925C02}" sibTransId="{E46E1D3D-F16C-43B0-AA70-1FE51DF04EA7}"/>
    <dgm:cxn modelId="{E6ABF925-6B08-4569-9BAF-B19EBCE8DF45}" type="presParOf" srcId="{8D3650B0-0289-411D-ACF9-926C6E86EEDE}" destId="{4644C6D7-D55E-4586-A1F8-9AD2FB309BEC}" srcOrd="0" destOrd="0" presId="urn:microsoft.com/office/officeart/2005/8/layout/arrow2"/>
    <dgm:cxn modelId="{A0D904BA-6177-4FCE-AB85-B341CFF99D5B}" type="presParOf" srcId="{8D3650B0-0289-411D-ACF9-926C6E86EEDE}" destId="{155385E4-280D-4AD3-B037-C1D8F9310847}" srcOrd="1" destOrd="0" presId="urn:microsoft.com/office/officeart/2005/8/layout/arrow2"/>
    <dgm:cxn modelId="{5DECF5AD-EA31-4A39-BA11-805EC920913B}" type="presParOf" srcId="{155385E4-280D-4AD3-B037-C1D8F9310847}" destId="{F70D021E-B414-469E-B07B-AB9935B7CDEF}" srcOrd="0" destOrd="0" presId="urn:microsoft.com/office/officeart/2005/8/layout/arrow2"/>
    <dgm:cxn modelId="{AB55E783-90F7-4412-B56F-3796E1DA3072}" type="presParOf" srcId="{155385E4-280D-4AD3-B037-C1D8F9310847}" destId="{CB1E8C49-306B-4D16-BBDA-2C76546C1710}" srcOrd="1" destOrd="0" presId="urn:microsoft.com/office/officeart/2005/8/layout/arrow2"/>
    <dgm:cxn modelId="{82010F56-83C0-4BAA-9B8E-371372BE681B}" type="presParOf" srcId="{155385E4-280D-4AD3-B037-C1D8F9310847}" destId="{802E5DB8-3D47-41EE-95A5-8392C7CB4EA7}" srcOrd="2" destOrd="0" presId="urn:microsoft.com/office/officeart/2005/8/layout/arrow2"/>
    <dgm:cxn modelId="{0BF532B4-4AC3-449A-A500-36525D145DD8}" type="presParOf" srcId="{155385E4-280D-4AD3-B037-C1D8F9310847}" destId="{B667659A-850F-4451-A4AB-4B58147B401E}" srcOrd="3"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35D1DB-84BE-452C-9A49-8C71B466B249}" type="doc">
      <dgm:prSet loTypeId="urn:microsoft.com/office/officeart/2005/8/layout/gear1" loCatId="process" qsTypeId="urn:microsoft.com/office/officeart/2005/8/quickstyle/3d2" qsCatId="3D" csTypeId="urn:microsoft.com/office/officeart/2005/8/colors/accent1_2" csCatId="accent1" phldr="1"/>
      <dgm:spPr/>
      <dgm:t>
        <a:bodyPr/>
        <a:lstStyle/>
        <a:p>
          <a:endParaRPr lang="en-US"/>
        </a:p>
      </dgm:t>
    </dgm:pt>
    <dgm:pt modelId="{48EC481F-4837-4BBB-B98D-D3B4F7E488A4}">
      <dgm:prSet phldrT="[Text]" custT="1"/>
      <dgm:spPr/>
      <dgm:t>
        <a:bodyPr/>
        <a:lstStyle/>
        <a:p>
          <a:r>
            <a:rPr lang="vi-VN" sz="2000" b="0" i="0" dirty="0" smtClean="0">
              <a:latin typeface="Times New Roman" pitchFamily="18" charset="0"/>
              <a:cs typeface="Times New Roman" pitchFamily="18" charset="0"/>
            </a:rPr>
            <a:t>Bệnh huyết tán trẻ sơ sinh do không phù hợp Rhesus</a:t>
          </a:r>
          <a:endParaRPr lang="en-US" sz="2000" dirty="0">
            <a:latin typeface="Times New Roman" pitchFamily="18" charset="0"/>
            <a:cs typeface="Times New Roman" pitchFamily="18" charset="0"/>
          </a:endParaRPr>
        </a:p>
      </dgm:t>
    </dgm:pt>
    <dgm:pt modelId="{11E13BCE-0F1F-4B77-8D86-BBD97BD6E516}" type="parTrans" cxnId="{8169E527-A3A9-4AFA-B4A4-21007D7B7602}">
      <dgm:prSet/>
      <dgm:spPr/>
      <dgm:t>
        <a:bodyPr/>
        <a:lstStyle/>
        <a:p>
          <a:endParaRPr lang="en-US"/>
        </a:p>
      </dgm:t>
    </dgm:pt>
    <dgm:pt modelId="{25090C09-0282-4C32-8F40-8035318DA1FF}" type="sibTrans" cxnId="{8169E527-A3A9-4AFA-B4A4-21007D7B7602}">
      <dgm:prSet/>
      <dgm:spPr/>
      <dgm:t>
        <a:bodyPr/>
        <a:lstStyle/>
        <a:p>
          <a:endParaRPr lang="en-US"/>
        </a:p>
      </dgm:t>
    </dgm:pt>
    <dgm:pt modelId="{9446E5F7-F412-4E82-8B54-E8C4FD0A3553}">
      <dgm:prSet phldrT="[Text]" custT="1"/>
      <dgm:spPr/>
      <dgm:t>
        <a:bodyPr/>
        <a:lstStyle/>
        <a:p>
          <a:r>
            <a:rPr lang="en-US" sz="2000" b="0" i="0" dirty="0" err="1" smtClean="0">
              <a:latin typeface="Times New Roman" pitchFamily="18" charset="0"/>
              <a:cs typeface="Times New Roman" pitchFamily="18" charset="0"/>
            </a:rPr>
            <a:t>Ghép</a:t>
          </a:r>
          <a:r>
            <a:rPr lang="en-US" sz="2000" b="0" i="0" dirty="0" smtClean="0">
              <a:latin typeface="Times New Roman" pitchFamily="18" charset="0"/>
              <a:cs typeface="Times New Roman" pitchFamily="18" charset="0"/>
            </a:rPr>
            <a:t> </a:t>
          </a:r>
          <a:r>
            <a:rPr lang="en-US" sz="2000" b="0" i="0" dirty="0" err="1" smtClean="0">
              <a:latin typeface="Times New Roman" pitchFamily="18" charset="0"/>
              <a:cs typeface="Times New Roman" pitchFamily="18" charset="0"/>
            </a:rPr>
            <a:t>cơ</a:t>
          </a:r>
          <a:r>
            <a:rPr lang="en-US" sz="2000" b="0" i="0" dirty="0" smtClean="0">
              <a:latin typeface="Times New Roman" pitchFamily="18" charset="0"/>
              <a:cs typeface="Times New Roman" pitchFamily="18" charset="0"/>
            </a:rPr>
            <a:t> </a:t>
          </a:r>
          <a:r>
            <a:rPr lang="en-US" sz="2000" b="0" i="0" dirty="0" err="1" smtClean="0">
              <a:latin typeface="Times New Roman" pitchFamily="18" charset="0"/>
              <a:cs typeface="Times New Roman" pitchFamily="18" charset="0"/>
            </a:rPr>
            <a:t>quan</a:t>
          </a:r>
          <a:endParaRPr lang="en-US" sz="2000" dirty="0">
            <a:latin typeface="Times New Roman" pitchFamily="18" charset="0"/>
            <a:cs typeface="Times New Roman" pitchFamily="18" charset="0"/>
          </a:endParaRPr>
        </a:p>
      </dgm:t>
    </dgm:pt>
    <dgm:pt modelId="{75D5B1B0-D4BA-4278-81AE-31BF054E70CB}" type="parTrans" cxnId="{4A9D190F-AB68-4200-9D24-1C549031A683}">
      <dgm:prSet/>
      <dgm:spPr/>
      <dgm:t>
        <a:bodyPr/>
        <a:lstStyle/>
        <a:p>
          <a:endParaRPr lang="en-US"/>
        </a:p>
      </dgm:t>
    </dgm:pt>
    <dgm:pt modelId="{4DFC994A-B48F-4F3A-B29D-FF90FFF1E321}" type="sibTrans" cxnId="{4A9D190F-AB68-4200-9D24-1C549031A683}">
      <dgm:prSet/>
      <dgm:spPr/>
      <dgm:t>
        <a:bodyPr/>
        <a:lstStyle/>
        <a:p>
          <a:endParaRPr lang="en-US"/>
        </a:p>
      </dgm:t>
    </dgm:pt>
    <dgm:pt modelId="{1EE2A61A-3BDA-407A-AE71-89869569C107}">
      <dgm:prSet phldrT="[Text]" custT="1"/>
      <dgm:spPr/>
      <dgm:t>
        <a:bodyPr/>
        <a:lstStyle/>
        <a:p>
          <a:r>
            <a:rPr lang="en-US" sz="2000" b="0" i="0" dirty="0" err="1" smtClean="0">
              <a:latin typeface="Times New Roman" pitchFamily="18" charset="0"/>
              <a:cs typeface="Times New Roman" pitchFamily="18" charset="0"/>
            </a:rPr>
            <a:t>Phản</a:t>
          </a:r>
          <a:r>
            <a:rPr lang="en-US" sz="2000" b="0" i="0" dirty="0" smtClean="0">
              <a:latin typeface="Times New Roman" pitchFamily="18" charset="0"/>
              <a:cs typeface="Times New Roman" pitchFamily="18" charset="0"/>
            </a:rPr>
            <a:t> </a:t>
          </a:r>
          <a:r>
            <a:rPr lang="en-US" sz="2000" b="0" i="0" dirty="0" err="1" smtClean="0">
              <a:latin typeface="Times New Roman" pitchFamily="18" charset="0"/>
              <a:cs typeface="Times New Roman" pitchFamily="18" charset="0"/>
            </a:rPr>
            <a:t>ứng</a:t>
          </a:r>
          <a:r>
            <a:rPr lang="en-US" sz="2000" b="0" i="0" dirty="0" smtClean="0">
              <a:latin typeface="Times New Roman" pitchFamily="18" charset="0"/>
              <a:cs typeface="Times New Roman" pitchFamily="18" charset="0"/>
            </a:rPr>
            <a:t> </a:t>
          </a:r>
          <a:r>
            <a:rPr lang="en-US" sz="2000" b="0" i="0" dirty="0" err="1" smtClean="0">
              <a:latin typeface="Times New Roman" pitchFamily="18" charset="0"/>
              <a:cs typeface="Times New Roman" pitchFamily="18" charset="0"/>
            </a:rPr>
            <a:t>truyền</a:t>
          </a:r>
          <a:r>
            <a:rPr lang="en-US" sz="2000" b="0" i="0" dirty="0" smtClean="0">
              <a:latin typeface="Times New Roman" pitchFamily="18" charset="0"/>
              <a:cs typeface="Times New Roman" pitchFamily="18" charset="0"/>
            </a:rPr>
            <a:t> </a:t>
          </a:r>
          <a:r>
            <a:rPr lang="en-US" sz="2000" b="0" i="0" dirty="0" err="1" smtClean="0">
              <a:latin typeface="Times New Roman" pitchFamily="18" charset="0"/>
              <a:cs typeface="Times New Roman" pitchFamily="18" charset="0"/>
            </a:rPr>
            <a:t>máu</a:t>
          </a:r>
          <a:r>
            <a:rPr lang="en-US" sz="2000" b="0" i="0" dirty="0" smtClean="0">
              <a:latin typeface="Times New Roman" pitchFamily="18" charset="0"/>
              <a:cs typeface="Times New Roman" pitchFamily="18" charset="0"/>
            </a:rPr>
            <a:t/>
          </a:r>
          <a:br>
            <a:rPr lang="en-US" sz="2000" b="0" i="0" dirty="0" smtClean="0">
              <a:latin typeface="Times New Roman" pitchFamily="18" charset="0"/>
              <a:cs typeface="Times New Roman" pitchFamily="18" charset="0"/>
            </a:rPr>
          </a:br>
          <a:endParaRPr lang="en-US" sz="2000" dirty="0">
            <a:latin typeface="Times New Roman" pitchFamily="18" charset="0"/>
            <a:cs typeface="Times New Roman" pitchFamily="18" charset="0"/>
          </a:endParaRPr>
        </a:p>
      </dgm:t>
    </dgm:pt>
    <dgm:pt modelId="{4D63A11F-ECD6-43B0-A39C-C2DEC314D09C}" type="parTrans" cxnId="{5825AC6B-A464-4B98-9F09-BBD569D070E3}">
      <dgm:prSet/>
      <dgm:spPr/>
      <dgm:t>
        <a:bodyPr/>
        <a:lstStyle/>
        <a:p>
          <a:endParaRPr lang="en-US"/>
        </a:p>
      </dgm:t>
    </dgm:pt>
    <dgm:pt modelId="{7FF7D30C-99B7-45BC-8CEF-74CEECD7093C}" type="sibTrans" cxnId="{5825AC6B-A464-4B98-9F09-BBD569D070E3}">
      <dgm:prSet/>
      <dgm:spPr/>
      <dgm:t>
        <a:bodyPr/>
        <a:lstStyle/>
        <a:p>
          <a:endParaRPr lang="en-US"/>
        </a:p>
      </dgm:t>
    </dgm:pt>
    <dgm:pt modelId="{E210C204-79A6-4648-A3B7-04E87654A8A7}" type="pres">
      <dgm:prSet presAssocID="{1F35D1DB-84BE-452C-9A49-8C71B466B249}" presName="composite" presStyleCnt="0">
        <dgm:presLayoutVars>
          <dgm:chMax val="3"/>
          <dgm:animLvl val="lvl"/>
          <dgm:resizeHandles val="exact"/>
        </dgm:presLayoutVars>
      </dgm:prSet>
      <dgm:spPr/>
      <dgm:t>
        <a:bodyPr/>
        <a:lstStyle/>
        <a:p>
          <a:endParaRPr lang="vi-VN"/>
        </a:p>
      </dgm:t>
    </dgm:pt>
    <dgm:pt modelId="{9EDF1478-3318-4426-812B-34EF2E0F866D}" type="pres">
      <dgm:prSet presAssocID="{48EC481F-4837-4BBB-B98D-D3B4F7E488A4}" presName="gear1" presStyleLbl="node1" presStyleIdx="0" presStyleCnt="3">
        <dgm:presLayoutVars>
          <dgm:chMax val="1"/>
          <dgm:bulletEnabled val="1"/>
        </dgm:presLayoutVars>
      </dgm:prSet>
      <dgm:spPr/>
      <dgm:t>
        <a:bodyPr/>
        <a:lstStyle/>
        <a:p>
          <a:endParaRPr lang="en-US"/>
        </a:p>
      </dgm:t>
    </dgm:pt>
    <dgm:pt modelId="{DA9AEA97-255E-4017-923A-BEAAFD237BD0}" type="pres">
      <dgm:prSet presAssocID="{48EC481F-4837-4BBB-B98D-D3B4F7E488A4}" presName="gear1srcNode" presStyleLbl="node1" presStyleIdx="0" presStyleCnt="3"/>
      <dgm:spPr/>
      <dgm:t>
        <a:bodyPr/>
        <a:lstStyle/>
        <a:p>
          <a:endParaRPr lang="vi-VN"/>
        </a:p>
      </dgm:t>
    </dgm:pt>
    <dgm:pt modelId="{81B4AC42-8F9F-4AF6-904A-B153F4F04F60}" type="pres">
      <dgm:prSet presAssocID="{48EC481F-4837-4BBB-B98D-D3B4F7E488A4}" presName="gear1dstNode" presStyleLbl="node1" presStyleIdx="0" presStyleCnt="3"/>
      <dgm:spPr/>
      <dgm:t>
        <a:bodyPr/>
        <a:lstStyle/>
        <a:p>
          <a:endParaRPr lang="vi-VN"/>
        </a:p>
      </dgm:t>
    </dgm:pt>
    <dgm:pt modelId="{04FF26F2-D524-4158-8FAD-6B1D49F7D315}" type="pres">
      <dgm:prSet presAssocID="{9446E5F7-F412-4E82-8B54-E8C4FD0A3553}" presName="gear2" presStyleLbl="node1" presStyleIdx="1" presStyleCnt="3">
        <dgm:presLayoutVars>
          <dgm:chMax val="1"/>
          <dgm:bulletEnabled val="1"/>
        </dgm:presLayoutVars>
      </dgm:prSet>
      <dgm:spPr/>
      <dgm:t>
        <a:bodyPr/>
        <a:lstStyle/>
        <a:p>
          <a:endParaRPr lang="en-US"/>
        </a:p>
      </dgm:t>
    </dgm:pt>
    <dgm:pt modelId="{87B9649F-2BD5-4015-BC42-5C41C31B44B1}" type="pres">
      <dgm:prSet presAssocID="{9446E5F7-F412-4E82-8B54-E8C4FD0A3553}" presName="gear2srcNode" presStyleLbl="node1" presStyleIdx="1" presStyleCnt="3"/>
      <dgm:spPr/>
      <dgm:t>
        <a:bodyPr/>
        <a:lstStyle/>
        <a:p>
          <a:endParaRPr lang="vi-VN"/>
        </a:p>
      </dgm:t>
    </dgm:pt>
    <dgm:pt modelId="{F7344EAE-DA63-4679-A573-DE78ABF13896}" type="pres">
      <dgm:prSet presAssocID="{9446E5F7-F412-4E82-8B54-E8C4FD0A3553}" presName="gear2dstNode" presStyleLbl="node1" presStyleIdx="1" presStyleCnt="3"/>
      <dgm:spPr/>
      <dgm:t>
        <a:bodyPr/>
        <a:lstStyle/>
        <a:p>
          <a:endParaRPr lang="vi-VN"/>
        </a:p>
      </dgm:t>
    </dgm:pt>
    <dgm:pt modelId="{B48E67CD-F679-47DC-92C1-A5F27CAD45FF}" type="pres">
      <dgm:prSet presAssocID="{1EE2A61A-3BDA-407A-AE71-89869569C107}" presName="gear3" presStyleLbl="node1" presStyleIdx="2" presStyleCnt="3" custAng="181855" custScaleX="113412" custScaleY="107265" custLinFactNeighborX="1698" custLinFactNeighborY="7266"/>
      <dgm:spPr/>
      <dgm:t>
        <a:bodyPr/>
        <a:lstStyle/>
        <a:p>
          <a:endParaRPr lang="en-US"/>
        </a:p>
      </dgm:t>
    </dgm:pt>
    <dgm:pt modelId="{193ECDE7-150A-4DD6-B937-BF6C5AF57042}" type="pres">
      <dgm:prSet presAssocID="{1EE2A61A-3BDA-407A-AE71-89869569C107}" presName="gear3tx" presStyleLbl="node1" presStyleIdx="2" presStyleCnt="3">
        <dgm:presLayoutVars>
          <dgm:chMax val="1"/>
          <dgm:bulletEnabled val="1"/>
        </dgm:presLayoutVars>
      </dgm:prSet>
      <dgm:spPr/>
      <dgm:t>
        <a:bodyPr/>
        <a:lstStyle/>
        <a:p>
          <a:endParaRPr lang="en-US"/>
        </a:p>
      </dgm:t>
    </dgm:pt>
    <dgm:pt modelId="{EE6891EB-8813-49FD-81E1-6D799E9A532A}" type="pres">
      <dgm:prSet presAssocID="{1EE2A61A-3BDA-407A-AE71-89869569C107}" presName="gear3srcNode" presStyleLbl="node1" presStyleIdx="2" presStyleCnt="3"/>
      <dgm:spPr/>
      <dgm:t>
        <a:bodyPr/>
        <a:lstStyle/>
        <a:p>
          <a:endParaRPr lang="vi-VN"/>
        </a:p>
      </dgm:t>
    </dgm:pt>
    <dgm:pt modelId="{8F6F0DE9-7E9C-4C6E-8066-5BB70D9895E0}" type="pres">
      <dgm:prSet presAssocID="{1EE2A61A-3BDA-407A-AE71-89869569C107}" presName="gear3dstNode" presStyleLbl="node1" presStyleIdx="2" presStyleCnt="3"/>
      <dgm:spPr/>
      <dgm:t>
        <a:bodyPr/>
        <a:lstStyle/>
        <a:p>
          <a:endParaRPr lang="vi-VN"/>
        </a:p>
      </dgm:t>
    </dgm:pt>
    <dgm:pt modelId="{066FFCD3-C8D8-4CB0-A12F-C9BF5471C509}" type="pres">
      <dgm:prSet presAssocID="{25090C09-0282-4C32-8F40-8035318DA1FF}" presName="connector1" presStyleLbl="sibTrans2D1" presStyleIdx="0" presStyleCnt="3"/>
      <dgm:spPr/>
      <dgm:t>
        <a:bodyPr/>
        <a:lstStyle/>
        <a:p>
          <a:endParaRPr lang="vi-VN"/>
        </a:p>
      </dgm:t>
    </dgm:pt>
    <dgm:pt modelId="{4F3E8708-2190-487A-8AA1-77FD123DE512}" type="pres">
      <dgm:prSet presAssocID="{4DFC994A-B48F-4F3A-B29D-FF90FFF1E321}" presName="connector2" presStyleLbl="sibTrans2D1" presStyleIdx="1" presStyleCnt="3"/>
      <dgm:spPr/>
      <dgm:t>
        <a:bodyPr/>
        <a:lstStyle/>
        <a:p>
          <a:endParaRPr lang="vi-VN"/>
        </a:p>
      </dgm:t>
    </dgm:pt>
    <dgm:pt modelId="{F9306B7C-C014-4B02-8815-26C70E759368}" type="pres">
      <dgm:prSet presAssocID="{7FF7D30C-99B7-45BC-8CEF-74CEECD7093C}" presName="connector3" presStyleLbl="sibTrans2D1" presStyleIdx="2" presStyleCnt="3"/>
      <dgm:spPr/>
      <dgm:t>
        <a:bodyPr/>
        <a:lstStyle/>
        <a:p>
          <a:endParaRPr lang="vi-VN"/>
        </a:p>
      </dgm:t>
    </dgm:pt>
  </dgm:ptLst>
  <dgm:cxnLst>
    <dgm:cxn modelId="{8169E527-A3A9-4AFA-B4A4-21007D7B7602}" srcId="{1F35D1DB-84BE-452C-9A49-8C71B466B249}" destId="{48EC481F-4837-4BBB-B98D-D3B4F7E488A4}" srcOrd="0" destOrd="0" parTransId="{11E13BCE-0F1F-4B77-8D86-BBD97BD6E516}" sibTransId="{25090C09-0282-4C32-8F40-8035318DA1FF}"/>
    <dgm:cxn modelId="{4A9D190F-AB68-4200-9D24-1C549031A683}" srcId="{1F35D1DB-84BE-452C-9A49-8C71B466B249}" destId="{9446E5F7-F412-4E82-8B54-E8C4FD0A3553}" srcOrd="1" destOrd="0" parTransId="{75D5B1B0-D4BA-4278-81AE-31BF054E70CB}" sibTransId="{4DFC994A-B48F-4F3A-B29D-FF90FFF1E321}"/>
    <dgm:cxn modelId="{98485AFB-68F7-432C-8A19-910901DAFEBC}" type="presOf" srcId="{4DFC994A-B48F-4F3A-B29D-FF90FFF1E321}" destId="{4F3E8708-2190-487A-8AA1-77FD123DE512}" srcOrd="0" destOrd="0" presId="urn:microsoft.com/office/officeart/2005/8/layout/gear1"/>
    <dgm:cxn modelId="{7E2A228A-C370-42C7-9252-182C666FEAF4}" type="presOf" srcId="{7FF7D30C-99B7-45BC-8CEF-74CEECD7093C}" destId="{F9306B7C-C014-4B02-8815-26C70E759368}" srcOrd="0" destOrd="0" presId="urn:microsoft.com/office/officeart/2005/8/layout/gear1"/>
    <dgm:cxn modelId="{A9F6C67C-D052-4E30-B9AF-892D6AEC8900}" type="presOf" srcId="{1F35D1DB-84BE-452C-9A49-8C71B466B249}" destId="{E210C204-79A6-4648-A3B7-04E87654A8A7}" srcOrd="0" destOrd="0" presId="urn:microsoft.com/office/officeart/2005/8/layout/gear1"/>
    <dgm:cxn modelId="{0045AB48-3572-43B4-B1A9-37C9BB4D53EF}" type="presOf" srcId="{9446E5F7-F412-4E82-8B54-E8C4FD0A3553}" destId="{04FF26F2-D524-4158-8FAD-6B1D49F7D315}" srcOrd="0" destOrd="0" presId="urn:microsoft.com/office/officeart/2005/8/layout/gear1"/>
    <dgm:cxn modelId="{EC8D870E-ADBD-4E75-A0EA-108594449DEA}" type="presOf" srcId="{48EC481F-4837-4BBB-B98D-D3B4F7E488A4}" destId="{DA9AEA97-255E-4017-923A-BEAAFD237BD0}" srcOrd="1" destOrd="0" presId="urn:microsoft.com/office/officeart/2005/8/layout/gear1"/>
    <dgm:cxn modelId="{FAFCA5DA-1750-4756-8D8C-D812CDD44F7D}" type="presOf" srcId="{48EC481F-4837-4BBB-B98D-D3B4F7E488A4}" destId="{81B4AC42-8F9F-4AF6-904A-B153F4F04F60}" srcOrd="2" destOrd="0" presId="urn:microsoft.com/office/officeart/2005/8/layout/gear1"/>
    <dgm:cxn modelId="{13129C14-224A-4779-BDA5-B975F5F95FAD}" type="presOf" srcId="{1EE2A61A-3BDA-407A-AE71-89869569C107}" destId="{B48E67CD-F679-47DC-92C1-A5F27CAD45FF}" srcOrd="0" destOrd="0" presId="urn:microsoft.com/office/officeart/2005/8/layout/gear1"/>
    <dgm:cxn modelId="{23440CDE-87B6-470F-BE09-4C4120BD53D9}" type="presOf" srcId="{48EC481F-4837-4BBB-B98D-D3B4F7E488A4}" destId="{9EDF1478-3318-4426-812B-34EF2E0F866D}" srcOrd="0" destOrd="0" presId="urn:microsoft.com/office/officeart/2005/8/layout/gear1"/>
    <dgm:cxn modelId="{5825AC6B-A464-4B98-9F09-BBD569D070E3}" srcId="{1F35D1DB-84BE-452C-9A49-8C71B466B249}" destId="{1EE2A61A-3BDA-407A-AE71-89869569C107}" srcOrd="2" destOrd="0" parTransId="{4D63A11F-ECD6-43B0-A39C-C2DEC314D09C}" sibTransId="{7FF7D30C-99B7-45BC-8CEF-74CEECD7093C}"/>
    <dgm:cxn modelId="{D1762A93-5EC3-4598-ABFA-A9832A9EEB9A}" type="presOf" srcId="{1EE2A61A-3BDA-407A-AE71-89869569C107}" destId="{193ECDE7-150A-4DD6-B937-BF6C5AF57042}" srcOrd="1" destOrd="0" presId="urn:microsoft.com/office/officeart/2005/8/layout/gear1"/>
    <dgm:cxn modelId="{B951C8CD-308B-46E0-B304-3E70730DC3D3}" type="presOf" srcId="{25090C09-0282-4C32-8F40-8035318DA1FF}" destId="{066FFCD3-C8D8-4CB0-A12F-C9BF5471C509}" srcOrd="0" destOrd="0" presId="urn:microsoft.com/office/officeart/2005/8/layout/gear1"/>
    <dgm:cxn modelId="{942151A7-8DCB-4CE6-B90A-C2B5BC4BDAD6}" type="presOf" srcId="{9446E5F7-F412-4E82-8B54-E8C4FD0A3553}" destId="{87B9649F-2BD5-4015-BC42-5C41C31B44B1}" srcOrd="1" destOrd="0" presId="urn:microsoft.com/office/officeart/2005/8/layout/gear1"/>
    <dgm:cxn modelId="{F81A2939-3D8B-4770-9ED5-D6E05E1CC52E}" type="presOf" srcId="{1EE2A61A-3BDA-407A-AE71-89869569C107}" destId="{8F6F0DE9-7E9C-4C6E-8066-5BB70D9895E0}" srcOrd="3" destOrd="0" presId="urn:microsoft.com/office/officeart/2005/8/layout/gear1"/>
    <dgm:cxn modelId="{1F3EC42A-3D08-4F66-B5DD-FCD56B7F0D4F}" type="presOf" srcId="{9446E5F7-F412-4E82-8B54-E8C4FD0A3553}" destId="{F7344EAE-DA63-4679-A573-DE78ABF13896}" srcOrd="2" destOrd="0" presId="urn:microsoft.com/office/officeart/2005/8/layout/gear1"/>
    <dgm:cxn modelId="{500582BA-C031-40D3-8CC8-484E06A61555}" type="presOf" srcId="{1EE2A61A-3BDA-407A-AE71-89869569C107}" destId="{EE6891EB-8813-49FD-81E1-6D799E9A532A}" srcOrd="2" destOrd="0" presId="urn:microsoft.com/office/officeart/2005/8/layout/gear1"/>
    <dgm:cxn modelId="{2D4444B0-2C70-4BE7-85D3-E29EA39C8863}" type="presParOf" srcId="{E210C204-79A6-4648-A3B7-04E87654A8A7}" destId="{9EDF1478-3318-4426-812B-34EF2E0F866D}" srcOrd="0" destOrd="0" presId="urn:microsoft.com/office/officeart/2005/8/layout/gear1"/>
    <dgm:cxn modelId="{E629ACA0-E99F-416E-B82D-0317886C3B15}" type="presParOf" srcId="{E210C204-79A6-4648-A3B7-04E87654A8A7}" destId="{DA9AEA97-255E-4017-923A-BEAAFD237BD0}" srcOrd="1" destOrd="0" presId="urn:microsoft.com/office/officeart/2005/8/layout/gear1"/>
    <dgm:cxn modelId="{84C3CD22-8FBA-4291-9B3D-FA960335E3AE}" type="presParOf" srcId="{E210C204-79A6-4648-A3B7-04E87654A8A7}" destId="{81B4AC42-8F9F-4AF6-904A-B153F4F04F60}" srcOrd="2" destOrd="0" presId="urn:microsoft.com/office/officeart/2005/8/layout/gear1"/>
    <dgm:cxn modelId="{0407BFE6-8DF9-4401-B705-8A99ABB3EC94}" type="presParOf" srcId="{E210C204-79A6-4648-A3B7-04E87654A8A7}" destId="{04FF26F2-D524-4158-8FAD-6B1D49F7D315}" srcOrd="3" destOrd="0" presId="urn:microsoft.com/office/officeart/2005/8/layout/gear1"/>
    <dgm:cxn modelId="{058FD8B1-C4DA-405C-9583-85A85A1BE11A}" type="presParOf" srcId="{E210C204-79A6-4648-A3B7-04E87654A8A7}" destId="{87B9649F-2BD5-4015-BC42-5C41C31B44B1}" srcOrd="4" destOrd="0" presId="urn:microsoft.com/office/officeart/2005/8/layout/gear1"/>
    <dgm:cxn modelId="{A7514A6B-35D4-43A0-9862-B6AA8AC13EF9}" type="presParOf" srcId="{E210C204-79A6-4648-A3B7-04E87654A8A7}" destId="{F7344EAE-DA63-4679-A573-DE78ABF13896}" srcOrd="5" destOrd="0" presId="urn:microsoft.com/office/officeart/2005/8/layout/gear1"/>
    <dgm:cxn modelId="{8F624AAF-CC3F-4067-B72E-DFC3692F9011}" type="presParOf" srcId="{E210C204-79A6-4648-A3B7-04E87654A8A7}" destId="{B48E67CD-F679-47DC-92C1-A5F27CAD45FF}" srcOrd="6" destOrd="0" presId="urn:microsoft.com/office/officeart/2005/8/layout/gear1"/>
    <dgm:cxn modelId="{7240EE12-5B27-4561-B9E0-DBD4BC206359}" type="presParOf" srcId="{E210C204-79A6-4648-A3B7-04E87654A8A7}" destId="{193ECDE7-150A-4DD6-B937-BF6C5AF57042}" srcOrd="7" destOrd="0" presId="urn:microsoft.com/office/officeart/2005/8/layout/gear1"/>
    <dgm:cxn modelId="{0DDD7637-2A6D-4A15-9858-B0A1306DD27D}" type="presParOf" srcId="{E210C204-79A6-4648-A3B7-04E87654A8A7}" destId="{EE6891EB-8813-49FD-81E1-6D799E9A532A}" srcOrd="8" destOrd="0" presId="urn:microsoft.com/office/officeart/2005/8/layout/gear1"/>
    <dgm:cxn modelId="{632AB22E-0C02-4476-BDB6-4276D538B26A}" type="presParOf" srcId="{E210C204-79A6-4648-A3B7-04E87654A8A7}" destId="{8F6F0DE9-7E9C-4C6E-8066-5BB70D9895E0}" srcOrd="9" destOrd="0" presId="urn:microsoft.com/office/officeart/2005/8/layout/gear1"/>
    <dgm:cxn modelId="{29F083D9-6A74-4C8E-A8FD-9461192A3E3E}" type="presParOf" srcId="{E210C204-79A6-4648-A3B7-04E87654A8A7}" destId="{066FFCD3-C8D8-4CB0-A12F-C9BF5471C509}" srcOrd="10" destOrd="0" presId="urn:microsoft.com/office/officeart/2005/8/layout/gear1"/>
    <dgm:cxn modelId="{85F3990B-8B3B-43FC-ADC6-506BEF1A03E1}" type="presParOf" srcId="{E210C204-79A6-4648-A3B7-04E87654A8A7}" destId="{4F3E8708-2190-487A-8AA1-77FD123DE512}" srcOrd="11" destOrd="0" presId="urn:microsoft.com/office/officeart/2005/8/layout/gear1"/>
    <dgm:cxn modelId="{B02CD7EB-BC84-45AF-B270-6366EED06B8D}" type="presParOf" srcId="{E210C204-79A6-4648-A3B7-04E87654A8A7}" destId="{F9306B7C-C014-4B02-8815-26C70E759368}"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64F63B-7095-4CE7-B943-8E910ABB650B}" type="doc">
      <dgm:prSet loTypeId="urn:microsoft.com/office/officeart/2005/8/layout/vProcess5" loCatId="process" qsTypeId="urn:microsoft.com/office/officeart/2005/8/quickstyle/3d5" qsCatId="3D" csTypeId="urn:microsoft.com/office/officeart/2005/8/colors/accent3_2" csCatId="accent3" phldr="1"/>
      <dgm:spPr/>
      <dgm:t>
        <a:bodyPr/>
        <a:lstStyle/>
        <a:p>
          <a:endParaRPr lang="en-US"/>
        </a:p>
      </dgm:t>
    </dgm:pt>
    <dgm:pt modelId="{1DCBD181-D533-424B-91DC-CA1922354D30}">
      <dgm:prSet phldrT="[Text]" custT="1"/>
      <dgm:spPr/>
      <dgm:t>
        <a:bodyPr/>
        <a:lstStyle/>
        <a:p>
          <a:r>
            <a:rPr lang="en-US" sz="2400" dirty="0" err="1" smtClean="0">
              <a:latin typeface="Times New Roman" pitchFamily="18" charset="0"/>
              <a:cs typeface="Times New Roman" pitchFamily="18" charset="0"/>
            </a:rPr>
            <a:t>Dị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huyết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hóa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thuốc</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dgm:t>
    </dgm:pt>
    <dgm:pt modelId="{EA417166-1C3D-40C6-9153-F63C825DF5C8}" type="parTrans" cxnId="{47126ABC-68D5-4F2D-AA53-C0456A66BBB9}">
      <dgm:prSet/>
      <dgm:spPr/>
      <dgm:t>
        <a:bodyPr/>
        <a:lstStyle/>
        <a:p>
          <a:endParaRPr lang="en-US"/>
        </a:p>
      </dgm:t>
    </dgm:pt>
    <dgm:pt modelId="{C0DF5B0B-215C-44E7-867B-277BCCAF2DF5}" type="sibTrans" cxnId="{47126ABC-68D5-4F2D-AA53-C0456A66BBB9}">
      <dgm:prSet/>
      <dgm:spPr/>
      <dgm:t>
        <a:bodyPr/>
        <a:lstStyle/>
        <a:p>
          <a:endParaRPr lang="en-US"/>
        </a:p>
      </dgm:t>
    </dgm:pt>
    <dgm:pt modelId="{D4CA3B4A-B9A3-44A1-BDAA-9ED19A6186E8}">
      <dgm:prSet phldrT="[Text]" custT="1"/>
      <dgm:spPr/>
      <dgm:t>
        <a:bodyPr/>
        <a:lstStyle/>
        <a:p>
          <a:r>
            <a:rPr lang="en-US" sz="2400" dirty="0" err="1" smtClean="0">
              <a:latin typeface="Times New Roman" pitchFamily="18" charset="0"/>
              <a:cs typeface="Times New Roman" pitchFamily="18" charset="0"/>
            </a:rPr>
            <a:t>Kháng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kết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IgM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IgG</a:t>
          </a:r>
          <a:endParaRPr lang="en-US" sz="2400" dirty="0">
            <a:latin typeface="Times New Roman" pitchFamily="18" charset="0"/>
            <a:cs typeface="Times New Roman" pitchFamily="18" charset="0"/>
          </a:endParaRPr>
        </a:p>
      </dgm:t>
    </dgm:pt>
    <dgm:pt modelId="{9E452179-6041-4D56-B508-072C7EB9317D}" type="parTrans" cxnId="{38BE07B8-8FD6-4326-BA4D-E35BF58ACDF3}">
      <dgm:prSet/>
      <dgm:spPr/>
      <dgm:t>
        <a:bodyPr/>
        <a:lstStyle/>
        <a:p>
          <a:endParaRPr lang="en-US"/>
        </a:p>
      </dgm:t>
    </dgm:pt>
    <dgm:pt modelId="{3B5367E7-5AFF-4720-AAF2-861D05339004}" type="sibTrans" cxnId="{38BE07B8-8FD6-4326-BA4D-E35BF58ACDF3}">
      <dgm:prSet/>
      <dgm:spPr/>
      <dgm:t>
        <a:bodyPr/>
        <a:lstStyle/>
        <a:p>
          <a:endParaRPr lang="en-US"/>
        </a:p>
      </dgm:t>
    </dgm:pt>
    <dgm:pt modelId="{A539F8C7-DE3A-40BF-B28A-5802CC04ABEE}">
      <dgm:prSet phldrT="[Text]" custT="1"/>
      <dgm:spPr/>
      <dgm:t>
        <a:bodyPr/>
        <a:lstStyle/>
        <a:p>
          <a:r>
            <a:rPr lang="en-US" sz="2400" dirty="0" err="1" smtClean="0">
              <a:latin typeface="Times New Roman" pitchFamily="18" charset="0"/>
              <a:cs typeface="Times New Roman" pitchFamily="18" charset="0"/>
            </a:rPr>
            <a:t>Dị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kháng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-&gt;PHMD-&gt; </a:t>
          </a:r>
          <a:r>
            <a:rPr lang="en-US" sz="2400" dirty="0" err="1" smtClean="0">
              <a:latin typeface="Times New Roman" pitchFamily="18" charset="0"/>
              <a:cs typeface="Times New Roman" pitchFamily="18" charset="0"/>
            </a:rPr>
            <a:t>hoạt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hóa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bổ</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-&gt; </a:t>
          </a:r>
          <a:r>
            <a:rPr lang="en-US" sz="2400" dirty="0" err="1" smtClean="0">
              <a:latin typeface="Times New Roman" pitchFamily="18" charset="0"/>
              <a:cs typeface="Times New Roman" pitchFamily="18" charset="0"/>
            </a:rPr>
            <a:t>tổn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trơn</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bệnh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huyết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thanh</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dgm:t>
    </dgm:pt>
    <dgm:pt modelId="{BDE61B02-C8B8-4F18-AEB5-5563EF88B892}" type="parTrans" cxnId="{7DA8575C-C625-4498-86DD-365D78E582F8}">
      <dgm:prSet/>
      <dgm:spPr/>
      <dgm:t>
        <a:bodyPr/>
        <a:lstStyle/>
        <a:p>
          <a:endParaRPr lang="en-US"/>
        </a:p>
      </dgm:t>
    </dgm:pt>
    <dgm:pt modelId="{57682FF2-ACD4-4E2C-B7AA-90B76D7C4F88}" type="sibTrans" cxnId="{7DA8575C-C625-4498-86DD-365D78E582F8}">
      <dgm:prSet/>
      <dgm:spPr/>
      <dgm:t>
        <a:bodyPr/>
        <a:lstStyle/>
        <a:p>
          <a:endParaRPr lang="en-US"/>
        </a:p>
      </dgm:t>
    </dgm:pt>
    <dgm:pt modelId="{B6C97049-2B8C-4F1C-834D-B80978993C96}" type="pres">
      <dgm:prSet presAssocID="{FA64F63B-7095-4CE7-B943-8E910ABB650B}" presName="outerComposite" presStyleCnt="0">
        <dgm:presLayoutVars>
          <dgm:chMax val="5"/>
          <dgm:dir/>
          <dgm:resizeHandles val="exact"/>
        </dgm:presLayoutVars>
      </dgm:prSet>
      <dgm:spPr/>
      <dgm:t>
        <a:bodyPr/>
        <a:lstStyle/>
        <a:p>
          <a:endParaRPr lang="vi-VN"/>
        </a:p>
      </dgm:t>
    </dgm:pt>
    <dgm:pt modelId="{76204EF4-0A2A-42F4-B027-4C44F435E28D}" type="pres">
      <dgm:prSet presAssocID="{FA64F63B-7095-4CE7-B943-8E910ABB650B}" presName="dummyMaxCanvas" presStyleCnt="0">
        <dgm:presLayoutVars/>
      </dgm:prSet>
      <dgm:spPr/>
    </dgm:pt>
    <dgm:pt modelId="{52C19501-4EF6-47A7-9884-DA5C50011690}" type="pres">
      <dgm:prSet presAssocID="{FA64F63B-7095-4CE7-B943-8E910ABB650B}" presName="ThreeNodes_1" presStyleLbl="node1" presStyleIdx="0" presStyleCnt="3">
        <dgm:presLayoutVars>
          <dgm:bulletEnabled val="1"/>
        </dgm:presLayoutVars>
      </dgm:prSet>
      <dgm:spPr/>
      <dgm:t>
        <a:bodyPr/>
        <a:lstStyle/>
        <a:p>
          <a:endParaRPr lang="en-US"/>
        </a:p>
      </dgm:t>
    </dgm:pt>
    <dgm:pt modelId="{B14485D1-BA94-4451-9DB6-4CC18E545778}" type="pres">
      <dgm:prSet presAssocID="{FA64F63B-7095-4CE7-B943-8E910ABB650B}" presName="ThreeNodes_2" presStyleLbl="node1" presStyleIdx="1" presStyleCnt="3">
        <dgm:presLayoutVars>
          <dgm:bulletEnabled val="1"/>
        </dgm:presLayoutVars>
      </dgm:prSet>
      <dgm:spPr/>
      <dgm:t>
        <a:bodyPr/>
        <a:lstStyle/>
        <a:p>
          <a:endParaRPr lang="en-US"/>
        </a:p>
      </dgm:t>
    </dgm:pt>
    <dgm:pt modelId="{285358C4-6FFC-48FC-B60E-3C036B2ED38B}" type="pres">
      <dgm:prSet presAssocID="{FA64F63B-7095-4CE7-B943-8E910ABB650B}" presName="ThreeNodes_3" presStyleLbl="node1" presStyleIdx="2" presStyleCnt="3">
        <dgm:presLayoutVars>
          <dgm:bulletEnabled val="1"/>
        </dgm:presLayoutVars>
      </dgm:prSet>
      <dgm:spPr/>
      <dgm:t>
        <a:bodyPr/>
        <a:lstStyle/>
        <a:p>
          <a:endParaRPr lang="en-US"/>
        </a:p>
      </dgm:t>
    </dgm:pt>
    <dgm:pt modelId="{BD0A8BA8-1F43-47D4-9DB2-0D60A3C79A7E}" type="pres">
      <dgm:prSet presAssocID="{FA64F63B-7095-4CE7-B943-8E910ABB650B}" presName="ThreeConn_1-2" presStyleLbl="fgAccFollowNode1" presStyleIdx="0" presStyleCnt="2">
        <dgm:presLayoutVars>
          <dgm:bulletEnabled val="1"/>
        </dgm:presLayoutVars>
      </dgm:prSet>
      <dgm:spPr/>
      <dgm:t>
        <a:bodyPr/>
        <a:lstStyle/>
        <a:p>
          <a:endParaRPr lang="vi-VN"/>
        </a:p>
      </dgm:t>
    </dgm:pt>
    <dgm:pt modelId="{D8A84BA7-C86E-48B6-A117-58EEF4AABF54}" type="pres">
      <dgm:prSet presAssocID="{FA64F63B-7095-4CE7-B943-8E910ABB650B}" presName="ThreeConn_2-3" presStyleLbl="fgAccFollowNode1" presStyleIdx="1" presStyleCnt="2">
        <dgm:presLayoutVars>
          <dgm:bulletEnabled val="1"/>
        </dgm:presLayoutVars>
      </dgm:prSet>
      <dgm:spPr/>
      <dgm:t>
        <a:bodyPr/>
        <a:lstStyle/>
        <a:p>
          <a:endParaRPr lang="vi-VN"/>
        </a:p>
      </dgm:t>
    </dgm:pt>
    <dgm:pt modelId="{56382C9A-9047-4AE7-AA73-DA4B67981C6A}" type="pres">
      <dgm:prSet presAssocID="{FA64F63B-7095-4CE7-B943-8E910ABB650B}" presName="ThreeNodes_1_text" presStyleLbl="node1" presStyleIdx="2" presStyleCnt="3">
        <dgm:presLayoutVars>
          <dgm:bulletEnabled val="1"/>
        </dgm:presLayoutVars>
      </dgm:prSet>
      <dgm:spPr/>
      <dgm:t>
        <a:bodyPr/>
        <a:lstStyle/>
        <a:p>
          <a:endParaRPr lang="en-US"/>
        </a:p>
      </dgm:t>
    </dgm:pt>
    <dgm:pt modelId="{471430C6-1251-45D7-BC0C-CAE31B9E598E}" type="pres">
      <dgm:prSet presAssocID="{FA64F63B-7095-4CE7-B943-8E910ABB650B}" presName="ThreeNodes_2_text" presStyleLbl="node1" presStyleIdx="2" presStyleCnt="3">
        <dgm:presLayoutVars>
          <dgm:bulletEnabled val="1"/>
        </dgm:presLayoutVars>
      </dgm:prSet>
      <dgm:spPr/>
      <dgm:t>
        <a:bodyPr/>
        <a:lstStyle/>
        <a:p>
          <a:endParaRPr lang="en-US"/>
        </a:p>
      </dgm:t>
    </dgm:pt>
    <dgm:pt modelId="{2C22184A-54C5-4430-AEA9-8FA4039128E7}" type="pres">
      <dgm:prSet presAssocID="{FA64F63B-7095-4CE7-B943-8E910ABB650B}" presName="ThreeNodes_3_text" presStyleLbl="node1" presStyleIdx="2" presStyleCnt="3">
        <dgm:presLayoutVars>
          <dgm:bulletEnabled val="1"/>
        </dgm:presLayoutVars>
      </dgm:prSet>
      <dgm:spPr/>
      <dgm:t>
        <a:bodyPr/>
        <a:lstStyle/>
        <a:p>
          <a:endParaRPr lang="en-US"/>
        </a:p>
      </dgm:t>
    </dgm:pt>
  </dgm:ptLst>
  <dgm:cxnLst>
    <dgm:cxn modelId="{AC194345-84BB-4046-A1AA-B063F180F2BD}" type="presOf" srcId="{D4CA3B4A-B9A3-44A1-BDAA-9ED19A6186E8}" destId="{471430C6-1251-45D7-BC0C-CAE31B9E598E}" srcOrd="1" destOrd="0" presId="urn:microsoft.com/office/officeart/2005/8/layout/vProcess5"/>
    <dgm:cxn modelId="{7CB485D3-1339-47CD-BF30-9E5A297C941F}" type="presOf" srcId="{C0DF5B0B-215C-44E7-867B-277BCCAF2DF5}" destId="{BD0A8BA8-1F43-47D4-9DB2-0D60A3C79A7E}" srcOrd="0" destOrd="0" presId="urn:microsoft.com/office/officeart/2005/8/layout/vProcess5"/>
    <dgm:cxn modelId="{4C157B4F-0285-4A74-9B4B-EB572F3C5711}" type="presOf" srcId="{D4CA3B4A-B9A3-44A1-BDAA-9ED19A6186E8}" destId="{B14485D1-BA94-4451-9DB6-4CC18E545778}" srcOrd="0" destOrd="0" presId="urn:microsoft.com/office/officeart/2005/8/layout/vProcess5"/>
    <dgm:cxn modelId="{9E1FBE3E-1D2C-4358-B06C-C561C5128EA8}" type="presOf" srcId="{1DCBD181-D533-424B-91DC-CA1922354D30}" destId="{52C19501-4EF6-47A7-9884-DA5C50011690}" srcOrd="0" destOrd="0" presId="urn:microsoft.com/office/officeart/2005/8/layout/vProcess5"/>
    <dgm:cxn modelId="{20CC52B9-10CC-4536-A491-FA78361AE607}" type="presOf" srcId="{3B5367E7-5AFF-4720-AAF2-861D05339004}" destId="{D8A84BA7-C86E-48B6-A117-58EEF4AABF54}" srcOrd="0" destOrd="0" presId="urn:microsoft.com/office/officeart/2005/8/layout/vProcess5"/>
    <dgm:cxn modelId="{5B2BB06C-2751-4A26-AC71-2815DC0B7B5A}" type="presOf" srcId="{A539F8C7-DE3A-40BF-B28A-5802CC04ABEE}" destId="{2C22184A-54C5-4430-AEA9-8FA4039128E7}" srcOrd="1" destOrd="0" presId="urn:microsoft.com/office/officeart/2005/8/layout/vProcess5"/>
    <dgm:cxn modelId="{7DA8575C-C625-4498-86DD-365D78E582F8}" srcId="{FA64F63B-7095-4CE7-B943-8E910ABB650B}" destId="{A539F8C7-DE3A-40BF-B28A-5802CC04ABEE}" srcOrd="2" destOrd="0" parTransId="{BDE61B02-C8B8-4F18-AEB5-5563EF88B892}" sibTransId="{57682FF2-ACD4-4E2C-B7AA-90B76D7C4F88}"/>
    <dgm:cxn modelId="{7601F7A6-9352-44B7-B489-C525BC7B2B85}" type="presOf" srcId="{A539F8C7-DE3A-40BF-B28A-5802CC04ABEE}" destId="{285358C4-6FFC-48FC-B60E-3C036B2ED38B}" srcOrd="0" destOrd="0" presId="urn:microsoft.com/office/officeart/2005/8/layout/vProcess5"/>
    <dgm:cxn modelId="{7A3F0EA0-AED4-4F0B-B5A0-B687F27F1BFF}" type="presOf" srcId="{1DCBD181-D533-424B-91DC-CA1922354D30}" destId="{56382C9A-9047-4AE7-AA73-DA4B67981C6A}" srcOrd="1" destOrd="0" presId="urn:microsoft.com/office/officeart/2005/8/layout/vProcess5"/>
    <dgm:cxn modelId="{38BE07B8-8FD6-4326-BA4D-E35BF58ACDF3}" srcId="{FA64F63B-7095-4CE7-B943-8E910ABB650B}" destId="{D4CA3B4A-B9A3-44A1-BDAA-9ED19A6186E8}" srcOrd="1" destOrd="0" parTransId="{9E452179-6041-4D56-B508-072C7EB9317D}" sibTransId="{3B5367E7-5AFF-4720-AAF2-861D05339004}"/>
    <dgm:cxn modelId="{509A8D90-0337-4001-8EFA-00C410E8AC92}" type="presOf" srcId="{FA64F63B-7095-4CE7-B943-8E910ABB650B}" destId="{B6C97049-2B8C-4F1C-834D-B80978993C96}" srcOrd="0" destOrd="0" presId="urn:microsoft.com/office/officeart/2005/8/layout/vProcess5"/>
    <dgm:cxn modelId="{47126ABC-68D5-4F2D-AA53-C0456A66BBB9}" srcId="{FA64F63B-7095-4CE7-B943-8E910ABB650B}" destId="{1DCBD181-D533-424B-91DC-CA1922354D30}" srcOrd="0" destOrd="0" parTransId="{EA417166-1C3D-40C6-9153-F63C825DF5C8}" sibTransId="{C0DF5B0B-215C-44E7-867B-277BCCAF2DF5}"/>
    <dgm:cxn modelId="{3F9CAAB3-D10B-4616-8633-8827117AAA0A}" type="presParOf" srcId="{B6C97049-2B8C-4F1C-834D-B80978993C96}" destId="{76204EF4-0A2A-42F4-B027-4C44F435E28D}" srcOrd="0" destOrd="0" presId="urn:microsoft.com/office/officeart/2005/8/layout/vProcess5"/>
    <dgm:cxn modelId="{FD1269A2-87C2-4B07-BC6C-D2915598AF3B}" type="presParOf" srcId="{B6C97049-2B8C-4F1C-834D-B80978993C96}" destId="{52C19501-4EF6-47A7-9884-DA5C50011690}" srcOrd="1" destOrd="0" presId="urn:microsoft.com/office/officeart/2005/8/layout/vProcess5"/>
    <dgm:cxn modelId="{38C5536D-6D87-43FC-92E3-86EF30984D35}" type="presParOf" srcId="{B6C97049-2B8C-4F1C-834D-B80978993C96}" destId="{B14485D1-BA94-4451-9DB6-4CC18E545778}" srcOrd="2" destOrd="0" presId="urn:microsoft.com/office/officeart/2005/8/layout/vProcess5"/>
    <dgm:cxn modelId="{36995ED6-C36E-4AA3-A524-28656A304325}" type="presParOf" srcId="{B6C97049-2B8C-4F1C-834D-B80978993C96}" destId="{285358C4-6FFC-48FC-B60E-3C036B2ED38B}" srcOrd="3" destOrd="0" presId="urn:microsoft.com/office/officeart/2005/8/layout/vProcess5"/>
    <dgm:cxn modelId="{3E8D63BC-86D6-432A-B373-54ED7A5A4C61}" type="presParOf" srcId="{B6C97049-2B8C-4F1C-834D-B80978993C96}" destId="{BD0A8BA8-1F43-47D4-9DB2-0D60A3C79A7E}" srcOrd="4" destOrd="0" presId="urn:microsoft.com/office/officeart/2005/8/layout/vProcess5"/>
    <dgm:cxn modelId="{657F4A0D-1055-483E-9869-B4FB710B8DD1}" type="presParOf" srcId="{B6C97049-2B8C-4F1C-834D-B80978993C96}" destId="{D8A84BA7-C86E-48B6-A117-58EEF4AABF54}" srcOrd="5" destOrd="0" presId="urn:microsoft.com/office/officeart/2005/8/layout/vProcess5"/>
    <dgm:cxn modelId="{CE5C9EAD-3FF1-4C77-AB4E-5B247DD92361}" type="presParOf" srcId="{B6C97049-2B8C-4F1C-834D-B80978993C96}" destId="{56382C9A-9047-4AE7-AA73-DA4B67981C6A}" srcOrd="6" destOrd="0" presId="urn:microsoft.com/office/officeart/2005/8/layout/vProcess5"/>
    <dgm:cxn modelId="{A91AEF7C-67FC-42FD-BE2F-7FDC136DFBA4}" type="presParOf" srcId="{B6C97049-2B8C-4F1C-834D-B80978993C96}" destId="{471430C6-1251-45D7-BC0C-CAE31B9E598E}" srcOrd="7" destOrd="0" presId="urn:microsoft.com/office/officeart/2005/8/layout/vProcess5"/>
    <dgm:cxn modelId="{131FDB72-A19A-4AB7-89AC-833D5B15688D}" type="presParOf" srcId="{B6C97049-2B8C-4F1C-834D-B80978993C96}" destId="{2C22184A-54C5-4430-AEA9-8FA4039128E7}"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97A6FB-93F1-4A5B-B26A-52622346376A}" type="doc">
      <dgm:prSet loTypeId="urn:microsoft.com/office/officeart/2005/8/layout/arrow4" loCatId="process" qsTypeId="urn:microsoft.com/office/officeart/2005/8/quickstyle/3d6" qsCatId="3D" csTypeId="urn:microsoft.com/office/officeart/2005/8/colors/accent1_2" csCatId="accent1" phldr="1"/>
      <dgm:spPr/>
    </dgm:pt>
    <dgm:pt modelId="{0EE11E55-2430-4DB2-8EF4-562DE9C5C183}">
      <dgm:prSet phldrT="[Text]" custT="1"/>
      <dgm:spPr/>
      <dgm:t>
        <a:bodyPr/>
        <a:lstStyle/>
        <a:p>
          <a:r>
            <a:rPr lang="vi-VN" sz="2400" b="0" i="0" dirty="0" smtClean="0">
              <a:latin typeface="Times New Roman" pitchFamily="18" charset="0"/>
              <a:cs typeface="Times New Roman" pitchFamily="18" charset="0"/>
            </a:rPr>
            <a:t>Kết quả của sự tụ tập và hoạt hoá các đại thực bào và tế bào lympho T dưới tác động của các cytokin được tiết ra bởi tế bào lympho T hoạt hoá do dị nguyên</a:t>
          </a:r>
          <a:endParaRPr lang="en-US" sz="2400" dirty="0">
            <a:latin typeface="Times New Roman" pitchFamily="18" charset="0"/>
            <a:cs typeface="Times New Roman" pitchFamily="18" charset="0"/>
          </a:endParaRPr>
        </a:p>
      </dgm:t>
    </dgm:pt>
    <dgm:pt modelId="{5500562E-6E44-474D-A865-C5ED6A236992}" type="parTrans" cxnId="{EF6DA4EE-ACB0-49CE-8FE7-7B9967CA37BE}">
      <dgm:prSet/>
      <dgm:spPr/>
      <dgm:t>
        <a:bodyPr/>
        <a:lstStyle/>
        <a:p>
          <a:endParaRPr lang="en-US"/>
        </a:p>
      </dgm:t>
    </dgm:pt>
    <dgm:pt modelId="{AF903216-5C65-48B8-9ED0-6346CA907B3D}" type="sibTrans" cxnId="{EF6DA4EE-ACB0-49CE-8FE7-7B9967CA37BE}">
      <dgm:prSet/>
      <dgm:spPr/>
      <dgm:t>
        <a:bodyPr/>
        <a:lstStyle/>
        <a:p>
          <a:endParaRPr lang="en-US"/>
        </a:p>
      </dgm:t>
    </dgm:pt>
    <dgm:pt modelId="{31572EFE-1E5F-47EA-9F23-D403DBD6FE74}">
      <dgm:prSet phldrT="[Text]" custT="1"/>
      <dgm:spPr/>
      <dgm:t>
        <a:bodyPr/>
        <a:lstStyle/>
        <a:p>
          <a:r>
            <a:rPr lang="en-US" sz="2400" b="0" i="0" dirty="0" err="1" smtClean="0">
              <a:latin typeface="Times New Roman" pitchFamily="18" charset="0"/>
              <a:cs typeface="Times New Roman" pitchFamily="18" charset="0"/>
            </a:rPr>
            <a:t>Một</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số</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biểu</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hiện</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lâm</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sàng</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của</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quá</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mẫn</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muộn</a:t>
          </a:r>
          <a:r>
            <a:rPr lang="en-US" sz="2400" b="0" i="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dgm:t>
    </dgm:pt>
    <dgm:pt modelId="{EE6147E7-9C66-45E8-9F61-6EAD7EDEFD20}" type="parTrans" cxnId="{5BBC16F9-CAA6-4326-88F3-143F919D71BC}">
      <dgm:prSet/>
      <dgm:spPr/>
      <dgm:t>
        <a:bodyPr/>
        <a:lstStyle/>
        <a:p>
          <a:endParaRPr lang="en-US"/>
        </a:p>
      </dgm:t>
    </dgm:pt>
    <dgm:pt modelId="{879FD4EA-8713-4854-8D89-C43DC4907FF5}" type="sibTrans" cxnId="{5BBC16F9-CAA6-4326-88F3-143F919D71BC}">
      <dgm:prSet/>
      <dgm:spPr/>
      <dgm:t>
        <a:bodyPr/>
        <a:lstStyle/>
        <a:p>
          <a:endParaRPr lang="en-US"/>
        </a:p>
      </dgm:t>
    </dgm:pt>
    <dgm:pt modelId="{129661A0-6CCC-4731-87D4-9E1C03C9C714}">
      <dgm:prSet custT="1"/>
      <dgm:spPr/>
      <dgm:t>
        <a:bodyPr/>
        <a:lstStyle/>
        <a:p>
          <a:r>
            <a:rPr lang="en-US" sz="2400" b="0" i="0" dirty="0" err="1" smtClean="0">
              <a:latin typeface="Times New Roman" pitchFamily="18" charset="0"/>
              <a:cs typeface="Times New Roman" pitchFamily="18" charset="0"/>
            </a:rPr>
            <a:t>Chàm</a:t>
          </a:r>
          <a:r>
            <a:rPr lang="en-US" sz="2400" b="0" i="0" dirty="0" smtClean="0">
              <a:latin typeface="Times New Roman" pitchFamily="18" charset="0"/>
              <a:cs typeface="Times New Roman" pitchFamily="18" charset="0"/>
            </a:rPr>
            <a:t> do </a:t>
          </a:r>
          <a:r>
            <a:rPr lang="en-US" sz="2400" b="0" i="0" dirty="0" err="1" smtClean="0">
              <a:latin typeface="Times New Roman" pitchFamily="18" charset="0"/>
              <a:cs typeface="Times New Roman" pitchFamily="18" charset="0"/>
            </a:rPr>
            <a:t>tiếp</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xúc</a:t>
          </a:r>
          <a:endParaRPr lang="en-US" sz="2400" b="0" i="0" dirty="0">
            <a:latin typeface="Times New Roman" pitchFamily="18" charset="0"/>
            <a:cs typeface="Times New Roman" pitchFamily="18" charset="0"/>
          </a:endParaRPr>
        </a:p>
      </dgm:t>
    </dgm:pt>
    <dgm:pt modelId="{F62E8B49-697F-4A33-BCB4-4730979746F3}" type="parTrans" cxnId="{56C47252-291B-44C7-B22F-E3027E4E480B}">
      <dgm:prSet/>
      <dgm:spPr/>
      <dgm:t>
        <a:bodyPr/>
        <a:lstStyle/>
        <a:p>
          <a:endParaRPr lang="en-US"/>
        </a:p>
      </dgm:t>
    </dgm:pt>
    <dgm:pt modelId="{58654383-F64B-4046-96CF-73B199C412A4}" type="sibTrans" cxnId="{56C47252-291B-44C7-B22F-E3027E4E480B}">
      <dgm:prSet/>
      <dgm:spPr/>
      <dgm:t>
        <a:bodyPr/>
        <a:lstStyle/>
        <a:p>
          <a:endParaRPr lang="en-US"/>
        </a:p>
      </dgm:t>
    </dgm:pt>
    <dgm:pt modelId="{E2272768-7B65-4372-A87A-7BDA6847367D}">
      <dgm:prSet custT="1"/>
      <dgm:spPr/>
      <dgm:t>
        <a:bodyPr/>
        <a:lstStyle/>
        <a:p>
          <a:r>
            <a:rPr lang="en-US" sz="2400" b="0" i="0" dirty="0" err="1" smtClean="0">
              <a:latin typeface="Times New Roman" pitchFamily="18" charset="0"/>
              <a:cs typeface="Times New Roman" pitchFamily="18" charset="0"/>
            </a:rPr>
            <a:t>Phản</a:t>
          </a:r>
          <a:r>
            <a:rPr lang="en-US" sz="2400" b="0" i="0" dirty="0" smtClean="0">
              <a:latin typeface="Times New Roman" pitchFamily="18" charset="0"/>
              <a:cs typeface="Times New Roman" pitchFamily="18" charset="0"/>
            </a:rPr>
            <a:t> </a:t>
          </a:r>
          <a:r>
            <a:rPr lang="en-US" sz="2400" b="0" i="0" dirty="0" err="1" smtClean="0">
              <a:latin typeface="Times New Roman" pitchFamily="18" charset="0"/>
              <a:cs typeface="Times New Roman" pitchFamily="18" charset="0"/>
            </a:rPr>
            <a:t>ứng</a:t>
          </a:r>
          <a:r>
            <a:rPr lang="en-US" sz="2400" b="0" i="0" dirty="0" smtClean="0">
              <a:latin typeface="Times New Roman" pitchFamily="18" charset="0"/>
              <a:cs typeface="Times New Roman" pitchFamily="18" charset="0"/>
            </a:rPr>
            <a:t> tuberculin</a:t>
          </a:r>
          <a:endParaRPr lang="en-US" sz="2400" b="0" i="0" dirty="0">
            <a:latin typeface="Times New Roman" pitchFamily="18" charset="0"/>
            <a:cs typeface="Times New Roman" pitchFamily="18" charset="0"/>
          </a:endParaRPr>
        </a:p>
      </dgm:t>
    </dgm:pt>
    <dgm:pt modelId="{684B3D74-F97B-4B38-9ECC-F4AA08A221D4}" type="parTrans" cxnId="{2AE208C7-01FA-49B0-9D69-78C82B5DB2D7}">
      <dgm:prSet/>
      <dgm:spPr/>
      <dgm:t>
        <a:bodyPr/>
        <a:lstStyle/>
        <a:p>
          <a:endParaRPr lang="en-US"/>
        </a:p>
      </dgm:t>
    </dgm:pt>
    <dgm:pt modelId="{C13FB99C-B238-444E-A4B1-9399E8B73F34}" type="sibTrans" cxnId="{2AE208C7-01FA-49B0-9D69-78C82B5DB2D7}">
      <dgm:prSet/>
      <dgm:spPr/>
      <dgm:t>
        <a:bodyPr/>
        <a:lstStyle/>
        <a:p>
          <a:endParaRPr lang="en-US"/>
        </a:p>
      </dgm:t>
    </dgm:pt>
    <dgm:pt modelId="{BB966440-81B5-4131-ADCD-2504C244AF41}" type="pres">
      <dgm:prSet presAssocID="{8397A6FB-93F1-4A5B-B26A-52622346376A}" presName="compositeShape" presStyleCnt="0">
        <dgm:presLayoutVars>
          <dgm:chMax val="2"/>
          <dgm:dir/>
          <dgm:resizeHandles val="exact"/>
        </dgm:presLayoutVars>
      </dgm:prSet>
      <dgm:spPr/>
    </dgm:pt>
    <dgm:pt modelId="{C83B9A36-263B-460E-8B39-55EF98E057D4}" type="pres">
      <dgm:prSet presAssocID="{0EE11E55-2430-4DB2-8EF4-562DE9C5C183}" presName="upArrow" presStyleLbl="node1" presStyleIdx="0" presStyleCnt="2"/>
      <dgm:spPr/>
    </dgm:pt>
    <dgm:pt modelId="{3A5BA788-4739-490F-AF49-D5F8133AFCDE}" type="pres">
      <dgm:prSet presAssocID="{0EE11E55-2430-4DB2-8EF4-562DE9C5C183}" presName="upArrowText" presStyleLbl="revTx" presStyleIdx="0" presStyleCnt="2">
        <dgm:presLayoutVars>
          <dgm:chMax val="0"/>
          <dgm:bulletEnabled val="1"/>
        </dgm:presLayoutVars>
      </dgm:prSet>
      <dgm:spPr/>
      <dgm:t>
        <a:bodyPr/>
        <a:lstStyle/>
        <a:p>
          <a:endParaRPr lang="vi-VN"/>
        </a:p>
      </dgm:t>
    </dgm:pt>
    <dgm:pt modelId="{5A2997FD-C396-415D-A0F4-BF9E3B7B5630}" type="pres">
      <dgm:prSet presAssocID="{31572EFE-1E5F-47EA-9F23-D403DBD6FE74}" presName="downArrow" presStyleLbl="node1" presStyleIdx="1" presStyleCnt="2"/>
      <dgm:spPr/>
    </dgm:pt>
    <dgm:pt modelId="{23D08912-6E6D-4F41-AEE2-3075009B4B7F}" type="pres">
      <dgm:prSet presAssocID="{31572EFE-1E5F-47EA-9F23-D403DBD6FE74}" presName="downArrowText" presStyleLbl="revTx" presStyleIdx="1" presStyleCnt="2">
        <dgm:presLayoutVars>
          <dgm:chMax val="0"/>
          <dgm:bulletEnabled val="1"/>
        </dgm:presLayoutVars>
      </dgm:prSet>
      <dgm:spPr/>
      <dgm:t>
        <a:bodyPr/>
        <a:lstStyle/>
        <a:p>
          <a:endParaRPr lang="vi-VN"/>
        </a:p>
      </dgm:t>
    </dgm:pt>
  </dgm:ptLst>
  <dgm:cxnLst>
    <dgm:cxn modelId="{48A53F21-D331-4FF5-A9F2-38C7525D15E2}" type="presOf" srcId="{31572EFE-1E5F-47EA-9F23-D403DBD6FE74}" destId="{23D08912-6E6D-4F41-AEE2-3075009B4B7F}" srcOrd="0" destOrd="0" presId="urn:microsoft.com/office/officeart/2005/8/layout/arrow4"/>
    <dgm:cxn modelId="{93787CE2-86A2-47E1-AA30-566AF0EB3DD1}" type="presOf" srcId="{0EE11E55-2430-4DB2-8EF4-562DE9C5C183}" destId="{3A5BA788-4739-490F-AF49-D5F8133AFCDE}" srcOrd="0" destOrd="0" presId="urn:microsoft.com/office/officeart/2005/8/layout/arrow4"/>
    <dgm:cxn modelId="{2AE208C7-01FA-49B0-9D69-78C82B5DB2D7}" srcId="{31572EFE-1E5F-47EA-9F23-D403DBD6FE74}" destId="{E2272768-7B65-4372-A87A-7BDA6847367D}" srcOrd="1" destOrd="0" parTransId="{684B3D74-F97B-4B38-9ECC-F4AA08A221D4}" sibTransId="{C13FB99C-B238-444E-A4B1-9399E8B73F34}"/>
    <dgm:cxn modelId="{5A51E34B-6FFD-4DAF-BB74-B450C31C74D3}" type="presOf" srcId="{129661A0-6CCC-4731-87D4-9E1C03C9C714}" destId="{23D08912-6E6D-4F41-AEE2-3075009B4B7F}" srcOrd="0" destOrd="1" presId="urn:microsoft.com/office/officeart/2005/8/layout/arrow4"/>
    <dgm:cxn modelId="{56C47252-291B-44C7-B22F-E3027E4E480B}" srcId="{31572EFE-1E5F-47EA-9F23-D403DBD6FE74}" destId="{129661A0-6CCC-4731-87D4-9E1C03C9C714}" srcOrd="0" destOrd="0" parTransId="{F62E8B49-697F-4A33-BCB4-4730979746F3}" sibTransId="{58654383-F64B-4046-96CF-73B199C412A4}"/>
    <dgm:cxn modelId="{64459ADE-2E88-4238-B9FB-D27A55F73C32}" type="presOf" srcId="{8397A6FB-93F1-4A5B-B26A-52622346376A}" destId="{BB966440-81B5-4131-ADCD-2504C244AF41}" srcOrd="0" destOrd="0" presId="urn:microsoft.com/office/officeart/2005/8/layout/arrow4"/>
    <dgm:cxn modelId="{5BBC16F9-CAA6-4326-88F3-143F919D71BC}" srcId="{8397A6FB-93F1-4A5B-B26A-52622346376A}" destId="{31572EFE-1E5F-47EA-9F23-D403DBD6FE74}" srcOrd="1" destOrd="0" parTransId="{EE6147E7-9C66-45E8-9F61-6EAD7EDEFD20}" sibTransId="{879FD4EA-8713-4854-8D89-C43DC4907FF5}"/>
    <dgm:cxn modelId="{EF6DA4EE-ACB0-49CE-8FE7-7B9967CA37BE}" srcId="{8397A6FB-93F1-4A5B-B26A-52622346376A}" destId="{0EE11E55-2430-4DB2-8EF4-562DE9C5C183}" srcOrd="0" destOrd="0" parTransId="{5500562E-6E44-474D-A865-C5ED6A236992}" sibTransId="{AF903216-5C65-48B8-9ED0-6346CA907B3D}"/>
    <dgm:cxn modelId="{242EC787-D669-4867-910C-487D076AE1BC}" type="presOf" srcId="{E2272768-7B65-4372-A87A-7BDA6847367D}" destId="{23D08912-6E6D-4F41-AEE2-3075009B4B7F}" srcOrd="0" destOrd="2" presId="urn:microsoft.com/office/officeart/2005/8/layout/arrow4"/>
    <dgm:cxn modelId="{6CFE3597-8134-4500-9AE6-B4782040EBD0}" type="presParOf" srcId="{BB966440-81B5-4131-ADCD-2504C244AF41}" destId="{C83B9A36-263B-460E-8B39-55EF98E057D4}" srcOrd="0" destOrd="0" presId="urn:microsoft.com/office/officeart/2005/8/layout/arrow4"/>
    <dgm:cxn modelId="{D818FAC4-6ED6-4C12-880B-6CC8014DE082}" type="presParOf" srcId="{BB966440-81B5-4131-ADCD-2504C244AF41}" destId="{3A5BA788-4739-490F-AF49-D5F8133AFCDE}" srcOrd="1" destOrd="0" presId="urn:microsoft.com/office/officeart/2005/8/layout/arrow4"/>
    <dgm:cxn modelId="{BE3EC238-21F2-449E-97FD-DD01B104B2AE}" type="presParOf" srcId="{BB966440-81B5-4131-ADCD-2504C244AF41}" destId="{5A2997FD-C396-415D-A0F4-BF9E3B7B5630}" srcOrd="2" destOrd="0" presId="urn:microsoft.com/office/officeart/2005/8/layout/arrow4"/>
    <dgm:cxn modelId="{25D3474F-3170-47C4-BD96-72F31376FB0E}" type="presParOf" srcId="{BB966440-81B5-4131-ADCD-2504C244AF41}" destId="{23D08912-6E6D-4F41-AEE2-3075009B4B7F}"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DD24CF-573E-475F-896C-AB64E20C28FD}" type="doc">
      <dgm:prSet loTypeId="urn:microsoft.com/office/officeart/2005/8/layout/vList6" loCatId="list" qsTypeId="urn:microsoft.com/office/officeart/2005/8/quickstyle/3d5" qsCatId="3D" csTypeId="urn:microsoft.com/office/officeart/2005/8/colors/colorful2" csCatId="colorful" phldr="1"/>
      <dgm:spPr/>
      <dgm:t>
        <a:bodyPr/>
        <a:lstStyle/>
        <a:p>
          <a:endParaRPr lang="en-US"/>
        </a:p>
      </dgm:t>
    </dgm:pt>
    <dgm:pt modelId="{B0432D76-9658-4667-8E72-FDEC1A03587D}">
      <dgm:prSet phldrT="[Text]" custT="1"/>
      <dgm:spPr/>
      <dgm:t>
        <a:bodyPr/>
        <a:lstStyle/>
        <a:p>
          <a:r>
            <a:rPr lang="en-US" sz="2400" dirty="0" err="1" smtClean="0">
              <a:latin typeface="Times New Roman" pitchFamily="18" charset="0"/>
              <a:cs typeface="Times New Roman" pitchFamily="18" charset="0"/>
            </a:rPr>
            <a:t>Dị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ngoại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dgm:t>
    </dgm:pt>
    <dgm:pt modelId="{6621BCFD-739B-4E09-A200-FA5EB7A63C27}" type="parTrans" cxnId="{55000F38-2E78-405A-97F7-2E68D8F7F202}">
      <dgm:prSet/>
      <dgm:spPr/>
      <dgm:t>
        <a:bodyPr/>
        <a:lstStyle/>
        <a:p>
          <a:endParaRPr lang="en-US"/>
        </a:p>
      </dgm:t>
    </dgm:pt>
    <dgm:pt modelId="{8115B04A-DD82-4214-AC6F-1780601F49B6}" type="sibTrans" cxnId="{55000F38-2E78-405A-97F7-2E68D8F7F202}">
      <dgm:prSet/>
      <dgm:spPr/>
      <dgm:t>
        <a:bodyPr/>
        <a:lstStyle/>
        <a:p>
          <a:endParaRPr lang="en-US"/>
        </a:p>
      </dgm:t>
    </dgm:pt>
    <dgm:pt modelId="{146D1AA8-AA11-4A0B-A75B-006F0DB80CBE}">
      <dgm:prSet phldrT="[Text]" custT="1"/>
      <dgm:spPr/>
      <dgm:t>
        <a:bodyPr/>
        <a:lstStyle/>
        <a:p>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nhiễm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trùng</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dgm:t>
    </dgm:pt>
    <dgm:pt modelId="{6C2E8D94-0FA4-4340-ACBA-528CDE4E692E}" type="parTrans" cxnId="{3FBC1E01-7812-4D21-AA6A-F3A1D1A2C3D4}">
      <dgm:prSet/>
      <dgm:spPr/>
      <dgm:t>
        <a:bodyPr/>
        <a:lstStyle/>
        <a:p>
          <a:endParaRPr lang="en-US"/>
        </a:p>
      </dgm:t>
    </dgm:pt>
    <dgm:pt modelId="{7DE3FD47-EE6B-4EA7-92A0-5D4B65D3B176}" type="sibTrans" cxnId="{3FBC1E01-7812-4D21-AA6A-F3A1D1A2C3D4}">
      <dgm:prSet/>
      <dgm:spPr/>
      <dgm:t>
        <a:bodyPr/>
        <a:lstStyle/>
        <a:p>
          <a:endParaRPr lang="en-US"/>
        </a:p>
      </dgm:t>
    </dgm:pt>
    <dgm:pt modelId="{34815699-1ABF-4E97-9FEA-67A7F8E7E36E}">
      <dgm:prSet phldrT="[Text]" custT="1"/>
      <dgm:spPr/>
      <dgm:t>
        <a:bodyPr/>
        <a:lstStyle/>
        <a:p>
          <a:r>
            <a:rPr lang="en-US" sz="2400" dirty="0" err="1" smtClean="0">
              <a:latin typeface="Times New Roman" pitchFamily="18" charset="0"/>
              <a:cs typeface="Times New Roman" pitchFamily="18" charset="0"/>
            </a:rPr>
            <a:t>Nhiễm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trùng</a:t>
          </a:r>
          <a:endParaRPr lang="en-US" sz="2400" dirty="0">
            <a:latin typeface="Times New Roman" pitchFamily="18" charset="0"/>
            <a:cs typeface="Times New Roman" pitchFamily="18" charset="0"/>
          </a:endParaRPr>
        </a:p>
      </dgm:t>
    </dgm:pt>
    <dgm:pt modelId="{66697D01-3DA6-43F9-9749-975140588B22}" type="parTrans" cxnId="{DF385CCF-FFCB-45E6-9E21-499D2867DA78}">
      <dgm:prSet/>
      <dgm:spPr/>
      <dgm:t>
        <a:bodyPr/>
        <a:lstStyle/>
        <a:p>
          <a:endParaRPr lang="en-US"/>
        </a:p>
      </dgm:t>
    </dgm:pt>
    <dgm:pt modelId="{0542DE98-B5ED-481B-ABB6-22C4B67058B3}" type="sibTrans" cxnId="{DF385CCF-FFCB-45E6-9E21-499D2867DA78}">
      <dgm:prSet/>
      <dgm:spPr/>
      <dgm:t>
        <a:bodyPr/>
        <a:lstStyle/>
        <a:p>
          <a:endParaRPr lang="en-US"/>
        </a:p>
      </dgm:t>
    </dgm:pt>
    <dgm:pt modelId="{C1A40F51-F3B7-497D-B526-5888DB740B66}">
      <dgm:prSet phldrT="[Text]" custT="1"/>
      <dgm:spPr/>
      <dgm:t>
        <a:bodyPr/>
        <a:lstStyle/>
        <a:p>
          <a:r>
            <a:rPr lang="en-US" sz="2400" dirty="0" err="1" smtClean="0">
              <a:latin typeface="Times New Roman" pitchFamily="18" charset="0"/>
              <a:cs typeface="Times New Roman" pitchFamily="18" charset="0"/>
            </a:rPr>
            <a:t>Dị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dgm:t>
    </dgm:pt>
    <dgm:pt modelId="{8E34DEE7-9E70-4D60-BE95-6A0F1ABBA143}" type="parTrans" cxnId="{C23E989B-8BB3-4048-8CA5-FCC036F40968}">
      <dgm:prSet/>
      <dgm:spPr/>
      <dgm:t>
        <a:bodyPr/>
        <a:lstStyle/>
        <a:p>
          <a:endParaRPr lang="en-US"/>
        </a:p>
      </dgm:t>
    </dgm:pt>
    <dgm:pt modelId="{97EDA5A1-3C25-48D3-BED0-A368514629C5}" type="sibTrans" cxnId="{C23E989B-8BB3-4048-8CA5-FCC036F40968}">
      <dgm:prSet/>
      <dgm:spPr/>
      <dgm:t>
        <a:bodyPr/>
        <a:lstStyle/>
        <a:p>
          <a:endParaRPr lang="en-US"/>
        </a:p>
      </dgm:t>
    </dgm:pt>
    <dgm:pt modelId="{6DAD6E58-A42F-4A55-8F57-5295BE43EEC4}">
      <dgm:prSet custT="1"/>
      <dgm:spPr/>
      <dgm:t>
        <a:bodyPr/>
        <a:lstStyle/>
        <a:p>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tự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dgm:t>
    </dgm:pt>
    <dgm:pt modelId="{836035DF-134E-468A-A458-1800D2459B9E}" type="parTrans" cxnId="{24996BE0-D105-4B75-A787-F5E4A0AC1A48}">
      <dgm:prSet/>
      <dgm:spPr/>
      <dgm:t>
        <a:bodyPr/>
        <a:lstStyle/>
        <a:p>
          <a:endParaRPr lang="en-US"/>
        </a:p>
      </dgm:t>
    </dgm:pt>
    <dgm:pt modelId="{DE8BA5FB-73DD-48B8-955D-2DBCEA5DF4C2}" type="sibTrans" cxnId="{24996BE0-D105-4B75-A787-F5E4A0AC1A48}">
      <dgm:prSet/>
      <dgm:spPr/>
      <dgm:t>
        <a:bodyPr/>
        <a:lstStyle/>
        <a:p>
          <a:endParaRPr lang="en-US"/>
        </a:p>
      </dgm:t>
    </dgm:pt>
    <dgm:pt modelId="{8F9A368B-C162-4A58-BCDF-D053FE93F09A}" type="pres">
      <dgm:prSet presAssocID="{45DD24CF-573E-475F-896C-AB64E20C28FD}" presName="Name0" presStyleCnt="0">
        <dgm:presLayoutVars>
          <dgm:dir/>
          <dgm:animLvl val="lvl"/>
          <dgm:resizeHandles/>
        </dgm:presLayoutVars>
      </dgm:prSet>
      <dgm:spPr/>
      <dgm:t>
        <a:bodyPr/>
        <a:lstStyle/>
        <a:p>
          <a:endParaRPr lang="vi-VN"/>
        </a:p>
      </dgm:t>
    </dgm:pt>
    <dgm:pt modelId="{BAD25845-4A11-4F0A-B297-3CB9927A25E0}" type="pres">
      <dgm:prSet presAssocID="{B0432D76-9658-4667-8E72-FDEC1A03587D}" presName="linNode" presStyleCnt="0"/>
      <dgm:spPr/>
    </dgm:pt>
    <dgm:pt modelId="{DE0EA879-A88E-477A-A187-5BBAEC50BFE6}" type="pres">
      <dgm:prSet presAssocID="{B0432D76-9658-4667-8E72-FDEC1A03587D}" presName="parentShp" presStyleLbl="node1" presStyleIdx="0" presStyleCnt="2">
        <dgm:presLayoutVars>
          <dgm:bulletEnabled val="1"/>
        </dgm:presLayoutVars>
      </dgm:prSet>
      <dgm:spPr/>
      <dgm:t>
        <a:bodyPr/>
        <a:lstStyle/>
        <a:p>
          <a:endParaRPr lang="en-US"/>
        </a:p>
      </dgm:t>
    </dgm:pt>
    <dgm:pt modelId="{4553C8D9-59A8-4909-B663-3599AA4E333F}" type="pres">
      <dgm:prSet presAssocID="{B0432D76-9658-4667-8E72-FDEC1A03587D}" presName="childShp" presStyleLbl="bgAccFollowNode1" presStyleIdx="0" presStyleCnt="2">
        <dgm:presLayoutVars>
          <dgm:bulletEnabled val="1"/>
        </dgm:presLayoutVars>
      </dgm:prSet>
      <dgm:spPr/>
      <dgm:t>
        <a:bodyPr/>
        <a:lstStyle/>
        <a:p>
          <a:endParaRPr lang="en-US"/>
        </a:p>
      </dgm:t>
    </dgm:pt>
    <dgm:pt modelId="{BB9CE63C-BDB6-4C4E-A0B7-75B2E462B2C6}" type="pres">
      <dgm:prSet presAssocID="{8115B04A-DD82-4214-AC6F-1780601F49B6}" presName="spacing" presStyleCnt="0"/>
      <dgm:spPr/>
    </dgm:pt>
    <dgm:pt modelId="{48203AAF-35CF-43A3-AE08-95AF29642518}" type="pres">
      <dgm:prSet presAssocID="{C1A40F51-F3B7-497D-B526-5888DB740B66}" presName="linNode" presStyleCnt="0"/>
      <dgm:spPr/>
    </dgm:pt>
    <dgm:pt modelId="{A15B3AAC-4FAF-4571-A6EC-4E53D6DD81E0}" type="pres">
      <dgm:prSet presAssocID="{C1A40F51-F3B7-497D-B526-5888DB740B66}" presName="parentShp" presStyleLbl="node1" presStyleIdx="1" presStyleCnt="2">
        <dgm:presLayoutVars>
          <dgm:bulletEnabled val="1"/>
        </dgm:presLayoutVars>
      </dgm:prSet>
      <dgm:spPr/>
      <dgm:t>
        <a:bodyPr/>
        <a:lstStyle/>
        <a:p>
          <a:endParaRPr lang="en-US"/>
        </a:p>
      </dgm:t>
    </dgm:pt>
    <dgm:pt modelId="{51DE2A7F-DBB3-4D84-8CDB-A4BF22DFE048}" type="pres">
      <dgm:prSet presAssocID="{C1A40F51-F3B7-497D-B526-5888DB740B66}" presName="childShp" presStyleLbl="bgAccFollowNode1" presStyleIdx="1" presStyleCnt="2">
        <dgm:presLayoutVars>
          <dgm:bulletEnabled val="1"/>
        </dgm:presLayoutVars>
      </dgm:prSet>
      <dgm:spPr/>
      <dgm:t>
        <a:bodyPr/>
        <a:lstStyle/>
        <a:p>
          <a:endParaRPr lang="en-US"/>
        </a:p>
      </dgm:t>
    </dgm:pt>
  </dgm:ptLst>
  <dgm:cxnLst>
    <dgm:cxn modelId="{1ADA61DC-067C-4F77-A8EC-5C7189208C62}" type="presOf" srcId="{34815699-1ABF-4E97-9FEA-67A7F8E7E36E}" destId="{4553C8D9-59A8-4909-B663-3599AA4E333F}" srcOrd="0" destOrd="1" presId="urn:microsoft.com/office/officeart/2005/8/layout/vList6"/>
    <dgm:cxn modelId="{030996F9-F573-476B-AD70-26C4C25CCCA6}" type="presOf" srcId="{C1A40F51-F3B7-497D-B526-5888DB740B66}" destId="{A15B3AAC-4FAF-4571-A6EC-4E53D6DD81E0}" srcOrd="0" destOrd="0" presId="urn:microsoft.com/office/officeart/2005/8/layout/vList6"/>
    <dgm:cxn modelId="{C23E989B-8BB3-4048-8CA5-FCC036F40968}" srcId="{45DD24CF-573E-475F-896C-AB64E20C28FD}" destId="{C1A40F51-F3B7-497D-B526-5888DB740B66}" srcOrd="1" destOrd="0" parTransId="{8E34DEE7-9E70-4D60-BE95-6A0F1ABBA143}" sibTransId="{97EDA5A1-3C25-48D3-BED0-A368514629C5}"/>
    <dgm:cxn modelId="{649C23AB-F4A1-4D68-8FDF-5B8770C95268}" type="presOf" srcId="{B0432D76-9658-4667-8E72-FDEC1A03587D}" destId="{DE0EA879-A88E-477A-A187-5BBAEC50BFE6}" srcOrd="0" destOrd="0" presId="urn:microsoft.com/office/officeart/2005/8/layout/vList6"/>
    <dgm:cxn modelId="{DF385CCF-FFCB-45E6-9E21-499D2867DA78}" srcId="{B0432D76-9658-4667-8E72-FDEC1A03587D}" destId="{34815699-1ABF-4E97-9FEA-67A7F8E7E36E}" srcOrd="1" destOrd="0" parTransId="{66697D01-3DA6-43F9-9749-975140588B22}" sibTransId="{0542DE98-B5ED-481B-ABB6-22C4B67058B3}"/>
    <dgm:cxn modelId="{F7B9A420-35AD-49CE-A3E1-4A1AA459C030}" type="presOf" srcId="{45DD24CF-573E-475F-896C-AB64E20C28FD}" destId="{8F9A368B-C162-4A58-BCDF-D053FE93F09A}" srcOrd="0" destOrd="0" presId="urn:microsoft.com/office/officeart/2005/8/layout/vList6"/>
    <dgm:cxn modelId="{3FBC1E01-7812-4D21-AA6A-F3A1D1A2C3D4}" srcId="{B0432D76-9658-4667-8E72-FDEC1A03587D}" destId="{146D1AA8-AA11-4A0B-A75B-006F0DB80CBE}" srcOrd="0" destOrd="0" parTransId="{6C2E8D94-0FA4-4340-ACBA-528CDE4E692E}" sibTransId="{7DE3FD47-EE6B-4EA7-92A0-5D4B65D3B176}"/>
    <dgm:cxn modelId="{FE719D71-8B2D-4844-83B0-867E4D8583B9}" type="presOf" srcId="{146D1AA8-AA11-4A0B-A75B-006F0DB80CBE}" destId="{4553C8D9-59A8-4909-B663-3599AA4E333F}" srcOrd="0" destOrd="0" presId="urn:microsoft.com/office/officeart/2005/8/layout/vList6"/>
    <dgm:cxn modelId="{7777F0FD-2693-44A0-A8A7-3BD0A5E94997}" type="presOf" srcId="{6DAD6E58-A42F-4A55-8F57-5295BE43EEC4}" destId="{51DE2A7F-DBB3-4D84-8CDB-A4BF22DFE048}" srcOrd="0" destOrd="0" presId="urn:microsoft.com/office/officeart/2005/8/layout/vList6"/>
    <dgm:cxn modelId="{24996BE0-D105-4B75-A787-F5E4A0AC1A48}" srcId="{C1A40F51-F3B7-497D-B526-5888DB740B66}" destId="{6DAD6E58-A42F-4A55-8F57-5295BE43EEC4}" srcOrd="0" destOrd="0" parTransId="{836035DF-134E-468A-A458-1800D2459B9E}" sibTransId="{DE8BA5FB-73DD-48B8-955D-2DBCEA5DF4C2}"/>
    <dgm:cxn modelId="{55000F38-2E78-405A-97F7-2E68D8F7F202}" srcId="{45DD24CF-573E-475F-896C-AB64E20C28FD}" destId="{B0432D76-9658-4667-8E72-FDEC1A03587D}" srcOrd="0" destOrd="0" parTransId="{6621BCFD-739B-4E09-A200-FA5EB7A63C27}" sibTransId="{8115B04A-DD82-4214-AC6F-1780601F49B6}"/>
    <dgm:cxn modelId="{F613A520-3856-4273-843E-DCFA0A4B4991}" type="presParOf" srcId="{8F9A368B-C162-4A58-BCDF-D053FE93F09A}" destId="{BAD25845-4A11-4F0A-B297-3CB9927A25E0}" srcOrd="0" destOrd="0" presId="urn:microsoft.com/office/officeart/2005/8/layout/vList6"/>
    <dgm:cxn modelId="{039D2D14-5DEF-44E8-9227-29F55F98A059}" type="presParOf" srcId="{BAD25845-4A11-4F0A-B297-3CB9927A25E0}" destId="{DE0EA879-A88E-477A-A187-5BBAEC50BFE6}" srcOrd="0" destOrd="0" presId="urn:microsoft.com/office/officeart/2005/8/layout/vList6"/>
    <dgm:cxn modelId="{5B700933-CCCB-4606-B834-CB21BC79DE09}" type="presParOf" srcId="{BAD25845-4A11-4F0A-B297-3CB9927A25E0}" destId="{4553C8D9-59A8-4909-B663-3599AA4E333F}" srcOrd="1" destOrd="0" presId="urn:microsoft.com/office/officeart/2005/8/layout/vList6"/>
    <dgm:cxn modelId="{11A6BC87-285F-42BE-B466-9AA75143C706}" type="presParOf" srcId="{8F9A368B-C162-4A58-BCDF-D053FE93F09A}" destId="{BB9CE63C-BDB6-4C4E-A0B7-75B2E462B2C6}" srcOrd="1" destOrd="0" presId="urn:microsoft.com/office/officeart/2005/8/layout/vList6"/>
    <dgm:cxn modelId="{D76A4617-01D7-42D8-B267-8D49901048CC}" type="presParOf" srcId="{8F9A368B-C162-4A58-BCDF-D053FE93F09A}" destId="{48203AAF-35CF-43A3-AE08-95AF29642518}" srcOrd="2" destOrd="0" presId="urn:microsoft.com/office/officeart/2005/8/layout/vList6"/>
    <dgm:cxn modelId="{3999BBAA-CC6F-4A4D-8476-7F83331BC1F3}" type="presParOf" srcId="{48203AAF-35CF-43A3-AE08-95AF29642518}" destId="{A15B3AAC-4FAF-4571-A6EC-4E53D6DD81E0}" srcOrd="0" destOrd="0" presId="urn:microsoft.com/office/officeart/2005/8/layout/vList6"/>
    <dgm:cxn modelId="{9D357081-F202-4E75-9644-8CE3DA9F1209}" type="presParOf" srcId="{48203AAF-35CF-43A3-AE08-95AF29642518}" destId="{51DE2A7F-DBB3-4D84-8CDB-A4BF22DFE048}"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45577-9F1C-4BC4-9C2E-ADB48D997EFE}">
      <dsp:nvSpPr>
        <dsp:cNvPr id="0" name=""/>
        <dsp:cNvSpPr/>
      </dsp:nvSpPr>
      <dsp:spPr>
        <a:xfrm rot="2562447">
          <a:off x="2185919" y="3871590"/>
          <a:ext cx="916955" cy="66445"/>
        </a:xfrm>
        <a:custGeom>
          <a:avLst/>
          <a:gdLst/>
          <a:ahLst/>
          <a:cxnLst/>
          <a:rect l="0" t="0" r="0" b="0"/>
          <a:pathLst>
            <a:path>
              <a:moveTo>
                <a:pt x="0" y="33222"/>
              </a:moveTo>
              <a:lnTo>
                <a:pt x="916955" y="33222"/>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9CECBE8-C3DE-49D6-8A54-B46954530CCE}">
      <dsp:nvSpPr>
        <dsp:cNvPr id="0" name=""/>
        <dsp:cNvSpPr/>
      </dsp:nvSpPr>
      <dsp:spPr>
        <a:xfrm>
          <a:off x="2307495" y="2724616"/>
          <a:ext cx="1040981" cy="66445"/>
        </a:xfrm>
        <a:custGeom>
          <a:avLst/>
          <a:gdLst/>
          <a:ahLst/>
          <a:cxnLst/>
          <a:rect l="0" t="0" r="0" b="0"/>
          <a:pathLst>
            <a:path>
              <a:moveTo>
                <a:pt x="0" y="33222"/>
              </a:moveTo>
              <a:lnTo>
                <a:pt x="1040981" y="33222"/>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A53EE3A-118E-419A-AD44-C2B8E817CE49}">
      <dsp:nvSpPr>
        <dsp:cNvPr id="0" name=""/>
        <dsp:cNvSpPr/>
      </dsp:nvSpPr>
      <dsp:spPr>
        <a:xfrm rot="19104804">
          <a:off x="2187795" y="1605619"/>
          <a:ext cx="949826" cy="66445"/>
        </a:xfrm>
        <a:custGeom>
          <a:avLst/>
          <a:gdLst/>
          <a:ahLst/>
          <a:cxnLst/>
          <a:rect l="0" t="0" r="0" b="0"/>
          <a:pathLst>
            <a:path>
              <a:moveTo>
                <a:pt x="0" y="33222"/>
              </a:moveTo>
              <a:lnTo>
                <a:pt x="949826" y="33222"/>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713F484-835A-4665-AE07-F473CCC79009}">
      <dsp:nvSpPr>
        <dsp:cNvPr id="0" name=""/>
        <dsp:cNvSpPr/>
      </dsp:nvSpPr>
      <dsp:spPr>
        <a:xfrm>
          <a:off x="-66457" y="1178555"/>
          <a:ext cx="3012821" cy="332268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E8C3949-A4EE-4492-8253-8E1FE16E9B13}">
      <dsp:nvSpPr>
        <dsp:cNvPr id="0" name=""/>
        <dsp:cNvSpPr/>
      </dsp:nvSpPr>
      <dsp:spPr>
        <a:xfrm>
          <a:off x="2835353" y="118493"/>
          <a:ext cx="1448683" cy="1448683"/>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err="1" smtClean="0"/>
            <a:t>I.Đại</a:t>
          </a:r>
          <a:r>
            <a:rPr lang="en-US" sz="1900" kern="1200" dirty="0" smtClean="0"/>
            <a:t> </a:t>
          </a:r>
          <a:r>
            <a:rPr lang="en-US" sz="1900" kern="1200" dirty="0" err="1" smtClean="0"/>
            <a:t>Cương</a:t>
          </a:r>
          <a:r>
            <a:rPr lang="en-US" sz="1900" kern="1200" dirty="0" smtClean="0"/>
            <a:t> </a:t>
          </a:r>
          <a:endParaRPr lang="en-US" sz="1900" kern="1200" dirty="0"/>
        </a:p>
      </dsp:txBody>
      <dsp:txXfrm>
        <a:off x="3047508" y="330648"/>
        <a:ext cx="1024373" cy="1024373"/>
      </dsp:txXfrm>
    </dsp:sp>
    <dsp:sp modelId="{7A6C5824-DCD5-4113-BB8F-44585B4D24E6}">
      <dsp:nvSpPr>
        <dsp:cNvPr id="0" name=""/>
        <dsp:cNvSpPr/>
      </dsp:nvSpPr>
      <dsp:spPr>
        <a:xfrm>
          <a:off x="4428904" y="118493"/>
          <a:ext cx="2173024" cy="1448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Times New Roman" pitchFamily="18" charset="0"/>
              <a:cs typeface="Times New Roman" pitchFamily="18" charset="0"/>
            </a:rPr>
            <a:t>1.Định </a:t>
          </a:r>
          <a:r>
            <a:rPr lang="en-US" sz="1600" kern="1200" dirty="0" err="1" smtClean="0">
              <a:latin typeface="Times New Roman" pitchFamily="18" charset="0"/>
              <a:cs typeface="Times New Roman" pitchFamily="18" charset="0"/>
            </a:rPr>
            <a:t>nghĩa</a:t>
          </a:r>
          <a:endParaRPr lang="en-US"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en-US" sz="1600" kern="1200" dirty="0" smtClean="0">
              <a:latin typeface="Times New Roman" pitchFamily="18" charset="0"/>
              <a:cs typeface="Times New Roman" pitchFamily="18" charset="0"/>
            </a:rPr>
            <a:t>2. </a:t>
          </a:r>
          <a:r>
            <a:rPr lang="en-US" sz="1600" kern="1200" dirty="0" err="1" smtClean="0">
              <a:latin typeface="Times New Roman" pitchFamily="18" charset="0"/>
              <a:cs typeface="Times New Roman" pitchFamily="18" charset="0"/>
            </a:rPr>
            <a:t>Phân</a:t>
          </a:r>
          <a:r>
            <a:rPr lang="en-US" sz="1600" kern="1200" dirty="0" smtClean="0">
              <a:latin typeface="Times New Roman" pitchFamily="18" charset="0"/>
              <a:cs typeface="Times New Roman" pitchFamily="18" charset="0"/>
            </a:rPr>
            <a:t> </a:t>
          </a:r>
          <a:r>
            <a:rPr lang="en-US" sz="1600" kern="1200" dirty="0" err="1" smtClean="0">
              <a:latin typeface="Times New Roman" pitchFamily="18" charset="0"/>
              <a:cs typeface="Times New Roman" pitchFamily="18" charset="0"/>
            </a:rPr>
            <a:t>loại</a:t>
          </a:r>
          <a:endParaRPr lang="en-US"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en-US" sz="1600" kern="1200" dirty="0" smtClean="0">
              <a:latin typeface="Times New Roman" pitchFamily="18" charset="0"/>
              <a:cs typeface="Times New Roman" pitchFamily="18" charset="0"/>
            </a:rPr>
            <a:t>a. Theo 4 type</a:t>
          </a:r>
          <a:endParaRPr lang="en-US"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en-US" sz="1600" kern="1200" dirty="0" smtClean="0">
              <a:latin typeface="Times New Roman" pitchFamily="18" charset="0"/>
              <a:cs typeface="Times New Roman" pitchFamily="18" charset="0"/>
            </a:rPr>
            <a:t>b. Theo </a:t>
          </a:r>
          <a:r>
            <a:rPr lang="en-US" sz="1600" kern="1200" dirty="0" err="1" smtClean="0">
              <a:latin typeface="Times New Roman" pitchFamily="18" charset="0"/>
              <a:cs typeface="Times New Roman" pitchFamily="18" charset="0"/>
            </a:rPr>
            <a:t>nguồn</a:t>
          </a:r>
          <a:r>
            <a:rPr lang="en-US" sz="1600" kern="1200" dirty="0" smtClean="0">
              <a:latin typeface="Times New Roman" pitchFamily="18" charset="0"/>
              <a:cs typeface="Times New Roman" pitchFamily="18" charset="0"/>
            </a:rPr>
            <a:t> </a:t>
          </a:r>
          <a:r>
            <a:rPr lang="en-US" sz="1600" kern="1200" dirty="0" err="1" smtClean="0">
              <a:latin typeface="Times New Roman" pitchFamily="18" charset="0"/>
              <a:cs typeface="Times New Roman" pitchFamily="18" charset="0"/>
            </a:rPr>
            <a:t>gốc</a:t>
          </a:r>
          <a:endParaRPr lang="en-US"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en-US" sz="1600" kern="1200" dirty="0" smtClean="0">
              <a:latin typeface="Times New Roman" pitchFamily="18" charset="0"/>
              <a:cs typeface="Times New Roman" pitchFamily="18" charset="0"/>
            </a:rPr>
            <a:t>c. Theo </a:t>
          </a:r>
          <a:r>
            <a:rPr lang="en-US" sz="1600" kern="1200" dirty="0" err="1" smtClean="0">
              <a:latin typeface="Times New Roman" pitchFamily="18" charset="0"/>
              <a:cs typeface="Times New Roman" pitchFamily="18" charset="0"/>
            </a:rPr>
            <a:t>nơi</a:t>
          </a:r>
          <a:r>
            <a:rPr lang="en-US" sz="1600" kern="1200" dirty="0" smtClean="0">
              <a:latin typeface="Times New Roman" pitchFamily="18" charset="0"/>
              <a:cs typeface="Times New Roman" pitchFamily="18" charset="0"/>
            </a:rPr>
            <a:t> </a:t>
          </a:r>
          <a:r>
            <a:rPr lang="en-US" sz="1600" kern="1200" dirty="0" err="1" smtClean="0">
              <a:latin typeface="Times New Roman" pitchFamily="18" charset="0"/>
              <a:cs typeface="Times New Roman" pitchFamily="18" charset="0"/>
            </a:rPr>
            <a:t>tổn</a:t>
          </a:r>
          <a:r>
            <a:rPr lang="en-US" sz="1600" kern="1200" dirty="0" smtClean="0">
              <a:latin typeface="Times New Roman" pitchFamily="18" charset="0"/>
              <a:cs typeface="Times New Roman" pitchFamily="18" charset="0"/>
            </a:rPr>
            <a:t> </a:t>
          </a:r>
          <a:r>
            <a:rPr lang="en-US" sz="1600" kern="1200" dirty="0" err="1" smtClean="0">
              <a:latin typeface="Times New Roman" pitchFamily="18" charset="0"/>
              <a:cs typeface="Times New Roman" pitchFamily="18" charset="0"/>
            </a:rPr>
            <a:t>thương</a:t>
          </a:r>
          <a:r>
            <a:rPr lang="en-US" sz="1600" kern="1200" dirty="0" smtClean="0">
              <a:latin typeface="Times New Roman" pitchFamily="18" charset="0"/>
              <a:cs typeface="Times New Roman" pitchFamily="18" charset="0"/>
            </a:rPr>
            <a:t> </a:t>
          </a:r>
          <a:endParaRPr lang="en-US" sz="1600" kern="1200" dirty="0">
            <a:latin typeface="Times New Roman" pitchFamily="18" charset="0"/>
            <a:cs typeface="Times New Roman" pitchFamily="18" charset="0"/>
          </a:endParaRPr>
        </a:p>
      </dsp:txBody>
      <dsp:txXfrm>
        <a:off x="4428904" y="118493"/>
        <a:ext cx="2173024" cy="1448683"/>
      </dsp:txXfrm>
    </dsp:sp>
    <dsp:sp modelId="{46E0E953-EB8B-4349-B5B7-589996031A3C}">
      <dsp:nvSpPr>
        <dsp:cNvPr id="0" name=""/>
        <dsp:cNvSpPr/>
      </dsp:nvSpPr>
      <dsp:spPr>
        <a:xfrm>
          <a:off x="3348477" y="2033497"/>
          <a:ext cx="1448683" cy="1448683"/>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II. </a:t>
          </a:r>
          <a:r>
            <a:rPr lang="en-US" sz="1900" kern="1200" dirty="0" err="1" smtClean="0"/>
            <a:t>Nguyên</a:t>
          </a:r>
          <a:r>
            <a:rPr lang="en-US" sz="1900" kern="1200" dirty="0" smtClean="0"/>
            <a:t> </a:t>
          </a:r>
          <a:r>
            <a:rPr lang="en-US" sz="1900" kern="1200" dirty="0" err="1" smtClean="0"/>
            <a:t>nhân</a:t>
          </a:r>
          <a:r>
            <a:rPr lang="en-US" sz="1900" kern="1200" dirty="0" smtClean="0"/>
            <a:t> </a:t>
          </a:r>
          <a:r>
            <a:rPr lang="en-US" sz="1900" kern="1200" dirty="0" err="1" smtClean="0"/>
            <a:t>và</a:t>
          </a:r>
          <a:r>
            <a:rPr lang="en-US" sz="1900" kern="1200" dirty="0" smtClean="0"/>
            <a:t> </a:t>
          </a:r>
          <a:r>
            <a:rPr lang="en-US" sz="1900" kern="1200" dirty="0" err="1" smtClean="0"/>
            <a:t>cơ</a:t>
          </a:r>
          <a:r>
            <a:rPr lang="en-US" sz="1900" kern="1200" dirty="0" smtClean="0"/>
            <a:t> </a:t>
          </a:r>
          <a:r>
            <a:rPr lang="en-US" sz="1900" kern="1200" dirty="0" err="1" smtClean="0"/>
            <a:t>chế</a:t>
          </a:r>
          <a:endParaRPr lang="en-US" sz="1900" kern="1200" dirty="0"/>
        </a:p>
      </dsp:txBody>
      <dsp:txXfrm>
        <a:off x="3560632" y="2245652"/>
        <a:ext cx="1024373" cy="1024373"/>
      </dsp:txXfrm>
    </dsp:sp>
    <dsp:sp modelId="{B1924EAC-609E-4DA9-93A5-FAFD6857BB8E}">
      <dsp:nvSpPr>
        <dsp:cNvPr id="0" name=""/>
        <dsp:cNvSpPr/>
      </dsp:nvSpPr>
      <dsp:spPr>
        <a:xfrm>
          <a:off x="4942028" y="2033497"/>
          <a:ext cx="2173024" cy="1448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2.1 </a:t>
          </a:r>
          <a:r>
            <a:rPr lang="en-US" sz="1600" kern="1200" dirty="0" err="1" smtClean="0"/>
            <a:t>Nguyên</a:t>
          </a:r>
          <a:r>
            <a:rPr lang="en-US" sz="1600" kern="1200" dirty="0" smtClean="0"/>
            <a:t> </a:t>
          </a:r>
          <a:r>
            <a:rPr lang="en-US" sz="1600" kern="1200" dirty="0" err="1" smtClean="0"/>
            <a:t>nhân</a:t>
          </a:r>
          <a:endParaRPr lang="en-US" sz="1600" kern="1200" dirty="0"/>
        </a:p>
        <a:p>
          <a:pPr marL="171450" lvl="1" indent="-171450" algn="l" defTabSz="711200">
            <a:lnSpc>
              <a:spcPct val="90000"/>
            </a:lnSpc>
            <a:spcBef>
              <a:spcPct val="0"/>
            </a:spcBef>
            <a:spcAft>
              <a:spcPct val="15000"/>
            </a:spcAft>
            <a:buChar char="••"/>
          </a:pPr>
          <a:r>
            <a:rPr lang="en-US" sz="1600" kern="1200" dirty="0" smtClean="0"/>
            <a:t>a. </a:t>
          </a:r>
          <a:r>
            <a:rPr lang="en-US" sz="1600" kern="1200" dirty="0" err="1" smtClean="0"/>
            <a:t>Dị</a:t>
          </a:r>
          <a:r>
            <a:rPr lang="en-US" sz="1600" kern="1200" dirty="0" smtClean="0"/>
            <a:t> </a:t>
          </a:r>
          <a:r>
            <a:rPr lang="en-US" sz="1600" kern="1200" dirty="0" err="1" smtClean="0"/>
            <a:t>nguyên</a:t>
          </a:r>
          <a:r>
            <a:rPr lang="en-US" sz="1600" kern="1200" dirty="0" smtClean="0"/>
            <a:t> </a:t>
          </a:r>
          <a:r>
            <a:rPr lang="en-US" sz="1600" kern="1200" dirty="0" err="1" smtClean="0"/>
            <a:t>ngoại</a:t>
          </a:r>
          <a:r>
            <a:rPr lang="en-US" sz="1600" kern="1200" dirty="0" smtClean="0"/>
            <a:t> </a:t>
          </a:r>
          <a:r>
            <a:rPr lang="en-US" sz="1600" kern="1200" dirty="0" err="1" smtClean="0"/>
            <a:t>sinh</a:t>
          </a:r>
          <a:endParaRPr lang="en-US" sz="1600" kern="1200" dirty="0"/>
        </a:p>
        <a:p>
          <a:pPr marL="171450" lvl="1" indent="-171450" algn="l" defTabSz="711200">
            <a:lnSpc>
              <a:spcPct val="90000"/>
            </a:lnSpc>
            <a:spcBef>
              <a:spcPct val="0"/>
            </a:spcBef>
            <a:spcAft>
              <a:spcPct val="15000"/>
            </a:spcAft>
            <a:buChar char="••"/>
          </a:pPr>
          <a:r>
            <a:rPr lang="en-US" sz="1600" kern="1200" dirty="0" smtClean="0"/>
            <a:t>b. </a:t>
          </a:r>
          <a:r>
            <a:rPr lang="en-US" sz="1600" kern="1200" dirty="0" err="1" smtClean="0"/>
            <a:t>Dị</a:t>
          </a:r>
          <a:r>
            <a:rPr lang="en-US" sz="1600" kern="1200" dirty="0" smtClean="0"/>
            <a:t> </a:t>
          </a:r>
          <a:r>
            <a:rPr lang="en-US" sz="1600" kern="1200" dirty="0" err="1" smtClean="0"/>
            <a:t>nguyên</a:t>
          </a:r>
          <a:r>
            <a:rPr lang="en-US" sz="1600" kern="1200" dirty="0" smtClean="0"/>
            <a:t> </a:t>
          </a:r>
          <a:r>
            <a:rPr lang="en-US" sz="1600" kern="1200" dirty="0" err="1" smtClean="0"/>
            <a:t>nội</a:t>
          </a:r>
          <a:r>
            <a:rPr lang="en-US" sz="1600" kern="1200" dirty="0" smtClean="0"/>
            <a:t> </a:t>
          </a:r>
          <a:r>
            <a:rPr lang="en-US" sz="1600" kern="1200" dirty="0" err="1" smtClean="0"/>
            <a:t>sinh</a:t>
          </a:r>
          <a:endParaRPr lang="en-US" sz="1600" kern="1200" dirty="0"/>
        </a:p>
        <a:p>
          <a:pPr marL="171450" lvl="1" indent="-171450" algn="l" defTabSz="711200">
            <a:lnSpc>
              <a:spcPct val="90000"/>
            </a:lnSpc>
            <a:spcBef>
              <a:spcPct val="0"/>
            </a:spcBef>
            <a:spcAft>
              <a:spcPct val="15000"/>
            </a:spcAft>
            <a:buChar char="••"/>
          </a:pPr>
          <a:r>
            <a:rPr lang="en-US" sz="1600" kern="1200" dirty="0" smtClean="0"/>
            <a:t>2.2 </a:t>
          </a:r>
          <a:r>
            <a:rPr lang="en-US" sz="1600" kern="1200" dirty="0" err="1" smtClean="0"/>
            <a:t>Cơ</a:t>
          </a:r>
          <a:r>
            <a:rPr lang="en-US" sz="1600" kern="1200" dirty="0" smtClean="0"/>
            <a:t> </a:t>
          </a:r>
          <a:r>
            <a:rPr lang="en-US" sz="1600" kern="1200" dirty="0" err="1" smtClean="0"/>
            <a:t>chế</a:t>
          </a:r>
          <a:r>
            <a:rPr lang="en-US" sz="1600" kern="1200" dirty="0" smtClean="0"/>
            <a:t> </a:t>
          </a:r>
          <a:r>
            <a:rPr lang="en-US" sz="1600" kern="1200" dirty="0" err="1" smtClean="0"/>
            <a:t>bênh</a:t>
          </a:r>
          <a:r>
            <a:rPr lang="en-US" sz="1600" kern="1200" dirty="0" smtClean="0"/>
            <a:t> </a:t>
          </a:r>
          <a:r>
            <a:rPr lang="en-US" sz="1600" kern="1200" dirty="0" err="1" smtClean="0"/>
            <a:t>sinh</a:t>
          </a:r>
          <a:endParaRPr lang="en-US" sz="1600" kern="1200" dirty="0"/>
        </a:p>
        <a:p>
          <a:pPr marL="171450" lvl="1" indent="-171450" algn="l" defTabSz="711200">
            <a:lnSpc>
              <a:spcPct val="90000"/>
            </a:lnSpc>
            <a:spcBef>
              <a:spcPct val="0"/>
            </a:spcBef>
            <a:spcAft>
              <a:spcPct val="15000"/>
            </a:spcAft>
            <a:buChar char="••"/>
          </a:pPr>
          <a:r>
            <a:rPr lang="en-US" sz="1600" kern="1200" dirty="0" smtClean="0"/>
            <a:t>a. </a:t>
          </a:r>
          <a:r>
            <a:rPr lang="en-US" sz="1600" kern="1200" dirty="0" err="1" smtClean="0"/>
            <a:t>Các</a:t>
          </a:r>
          <a:r>
            <a:rPr lang="en-US" sz="1600" kern="1200" dirty="0" smtClean="0"/>
            <a:t> </a:t>
          </a:r>
          <a:r>
            <a:rPr lang="en-US" sz="1600" kern="1200" dirty="0" err="1" smtClean="0"/>
            <a:t>yếu</a:t>
          </a:r>
          <a:r>
            <a:rPr lang="en-US" sz="1600" kern="1200" dirty="0" smtClean="0"/>
            <a:t> </a:t>
          </a:r>
          <a:r>
            <a:rPr lang="en-US" sz="1600" kern="1200" dirty="0" err="1" smtClean="0"/>
            <a:t>tố</a:t>
          </a:r>
          <a:r>
            <a:rPr lang="en-US" sz="1600" kern="1200" dirty="0" smtClean="0"/>
            <a:t> </a:t>
          </a:r>
          <a:r>
            <a:rPr lang="en-US" sz="1600" kern="1200" dirty="0" err="1" smtClean="0"/>
            <a:t>tham</a:t>
          </a:r>
          <a:r>
            <a:rPr lang="en-US" sz="1600" kern="1200" dirty="0" smtClean="0"/>
            <a:t> </a:t>
          </a:r>
          <a:r>
            <a:rPr lang="en-US" sz="1600" kern="1200" dirty="0" err="1" smtClean="0"/>
            <a:t>gia</a:t>
          </a:r>
          <a:r>
            <a:rPr lang="en-US" sz="1600" kern="1200" dirty="0" smtClean="0"/>
            <a:t> </a:t>
          </a:r>
          <a:endParaRPr lang="en-US" sz="1600" kern="1200" dirty="0"/>
        </a:p>
        <a:p>
          <a:pPr marL="171450" lvl="1" indent="-171450" algn="l" defTabSz="711200">
            <a:lnSpc>
              <a:spcPct val="90000"/>
            </a:lnSpc>
            <a:spcBef>
              <a:spcPct val="0"/>
            </a:spcBef>
            <a:spcAft>
              <a:spcPct val="15000"/>
            </a:spcAft>
            <a:buChar char="••"/>
          </a:pPr>
          <a:r>
            <a:rPr lang="en-US" sz="1600" kern="1200" dirty="0" smtClean="0"/>
            <a:t>b. </a:t>
          </a:r>
          <a:r>
            <a:rPr lang="en-US" sz="1600" kern="1200" dirty="0" err="1" smtClean="0"/>
            <a:t>Các</a:t>
          </a:r>
          <a:r>
            <a:rPr lang="en-US" sz="1600" kern="1200" dirty="0" smtClean="0"/>
            <a:t> </a:t>
          </a:r>
          <a:r>
            <a:rPr lang="en-US" sz="1600" kern="1200" dirty="0" err="1" smtClean="0"/>
            <a:t>giai</a:t>
          </a:r>
          <a:r>
            <a:rPr lang="en-US" sz="1600" kern="1200" dirty="0" smtClean="0"/>
            <a:t> </a:t>
          </a:r>
          <a:r>
            <a:rPr lang="en-US" sz="1600" kern="1200" dirty="0" err="1" smtClean="0"/>
            <a:t>đoạn</a:t>
          </a:r>
          <a:r>
            <a:rPr lang="en-US" sz="1600" kern="1200" dirty="0" smtClean="0"/>
            <a:t> </a:t>
          </a:r>
          <a:endParaRPr lang="en-US" sz="1600" kern="1200" dirty="0"/>
        </a:p>
      </dsp:txBody>
      <dsp:txXfrm>
        <a:off x="4942028" y="2033497"/>
        <a:ext cx="2173024" cy="1448683"/>
      </dsp:txXfrm>
    </dsp:sp>
    <dsp:sp modelId="{DB398B4E-BB55-4ABA-9D98-1DCBED7CC45C}">
      <dsp:nvSpPr>
        <dsp:cNvPr id="0" name=""/>
        <dsp:cNvSpPr/>
      </dsp:nvSpPr>
      <dsp:spPr>
        <a:xfrm>
          <a:off x="2700139" y="4079380"/>
          <a:ext cx="1552694" cy="1186925"/>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III </a:t>
          </a:r>
          <a:r>
            <a:rPr lang="en-US" sz="1900" kern="1200" dirty="0" err="1" smtClean="0"/>
            <a:t>Một</a:t>
          </a:r>
          <a:r>
            <a:rPr lang="en-US" sz="1900" kern="1200" dirty="0" smtClean="0"/>
            <a:t> </a:t>
          </a:r>
          <a:r>
            <a:rPr lang="en-US" sz="1900" kern="1200" dirty="0" err="1" smtClean="0"/>
            <a:t>số</a:t>
          </a:r>
          <a:r>
            <a:rPr lang="en-US" sz="1900" kern="1200" dirty="0" smtClean="0"/>
            <a:t> </a:t>
          </a:r>
          <a:r>
            <a:rPr lang="en-US" sz="1900" kern="1200" dirty="0" err="1" smtClean="0"/>
            <a:t>bệnh</a:t>
          </a:r>
          <a:r>
            <a:rPr lang="en-US" sz="1900" kern="1200" dirty="0" smtClean="0"/>
            <a:t> </a:t>
          </a:r>
          <a:r>
            <a:rPr lang="en-US" sz="1900" kern="1200" dirty="0" err="1" smtClean="0"/>
            <a:t>dị</a:t>
          </a:r>
          <a:r>
            <a:rPr lang="en-US" sz="1900" kern="1200" dirty="0" smtClean="0"/>
            <a:t> </a:t>
          </a:r>
          <a:r>
            <a:rPr lang="en-US" sz="1900" kern="1200" dirty="0" err="1" smtClean="0"/>
            <a:t>ứng</a:t>
          </a:r>
          <a:r>
            <a:rPr lang="en-US" sz="1900" kern="1200" dirty="0" smtClean="0"/>
            <a:t> </a:t>
          </a:r>
          <a:endParaRPr lang="en-US" sz="1900" kern="1200" dirty="0"/>
        </a:p>
      </dsp:txBody>
      <dsp:txXfrm>
        <a:off x="2927526" y="4253201"/>
        <a:ext cx="1097920" cy="839283"/>
      </dsp:txXfrm>
    </dsp:sp>
    <dsp:sp modelId="{C8FD592F-F6A0-4DB8-A43E-EC7E8950B756}">
      <dsp:nvSpPr>
        <dsp:cNvPr id="0" name=""/>
        <dsp:cNvSpPr/>
      </dsp:nvSpPr>
      <dsp:spPr>
        <a:xfrm>
          <a:off x="4408102" y="4079380"/>
          <a:ext cx="2329041" cy="1186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3.1 </a:t>
          </a:r>
          <a:r>
            <a:rPr lang="en-US" sz="1600" kern="1200" dirty="0" err="1" smtClean="0"/>
            <a:t>Mày</a:t>
          </a:r>
          <a:r>
            <a:rPr lang="en-US" sz="1600" kern="1200" dirty="0" smtClean="0"/>
            <a:t> </a:t>
          </a:r>
          <a:r>
            <a:rPr lang="en-US" sz="1600" kern="1200" dirty="0" err="1" smtClean="0"/>
            <a:t>đay</a:t>
          </a:r>
          <a:r>
            <a:rPr lang="en-US" sz="1600" kern="1200" dirty="0" smtClean="0"/>
            <a:t>- </a:t>
          </a:r>
          <a:r>
            <a:rPr lang="en-US" sz="1600" kern="1200" dirty="0" err="1" smtClean="0"/>
            <a:t>phù</a:t>
          </a:r>
          <a:r>
            <a:rPr lang="en-US" sz="1600" kern="1200" dirty="0" smtClean="0"/>
            <a:t> </a:t>
          </a:r>
          <a:r>
            <a:rPr lang="en-US" sz="1600" kern="1200" dirty="0" err="1" smtClean="0"/>
            <a:t>quicke</a:t>
          </a:r>
          <a:endParaRPr lang="en-US" sz="1600" kern="1200" dirty="0"/>
        </a:p>
        <a:p>
          <a:pPr marL="171450" lvl="1" indent="-171450" algn="l" defTabSz="711200">
            <a:lnSpc>
              <a:spcPct val="90000"/>
            </a:lnSpc>
            <a:spcBef>
              <a:spcPct val="0"/>
            </a:spcBef>
            <a:spcAft>
              <a:spcPct val="15000"/>
            </a:spcAft>
            <a:buChar char="••"/>
          </a:pPr>
          <a:r>
            <a:rPr lang="en-US" sz="1600" kern="1200" dirty="0" smtClean="0"/>
            <a:t>3.2 </a:t>
          </a:r>
          <a:r>
            <a:rPr lang="en-US" sz="1600" kern="1200" dirty="0" err="1" smtClean="0"/>
            <a:t>Dị</a:t>
          </a:r>
          <a:r>
            <a:rPr lang="en-US" sz="1600" kern="1200" dirty="0" smtClean="0"/>
            <a:t> </a:t>
          </a:r>
          <a:r>
            <a:rPr lang="en-US" sz="1600" kern="1200" dirty="0" err="1" smtClean="0"/>
            <a:t>ứng</a:t>
          </a:r>
          <a:r>
            <a:rPr lang="en-US" sz="1600" kern="1200" dirty="0" smtClean="0"/>
            <a:t> </a:t>
          </a:r>
          <a:r>
            <a:rPr lang="en-US" sz="1600" kern="1200" dirty="0" err="1" smtClean="0"/>
            <a:t>thuốc</a:t>
          </a:r>
          <a:r>
            <a:rPr lang="en-US" sz="1600" kern="1200" dirty="0" smtClean="0"/>
            <a:t> </a:t>
          </a:r>
          <a:endParaRPr lang="en-US" sz="1600" kern="1200" dirty="0"/>
        </a:p>
        <a:p>
          <a:pPr marL="171450" lvl="1" indent="-171450" algn="l" defTabSz="711200">
            <a:lnSpc>
              <a:spcPct val="90000"/>
            </a:lnSpc>
            <a:spcBef>
              <a:spcPct val="0"/>
            </a:spcBef>
            <a:spcAft>
              <a:spcPct val="15000"/>
            </a:spcAft>
            <a:buChar char="••"/>
          </a:pPr>
          <a:r>
            <a:rPr lang="en-US" sz="1600" kern="1200" dirty="0" smtClean="0"/>
            <a:t>3.3 </a:t>
          </a:r>
          <a:r>
            <a:rPr lang="en-US" sz="1600" kern="1200" dirty="0" err="1" smtClean="0"/>
            <a:t>Dị</a:t>
          </a:r>
          <a:r>
            <a:rPr lang="en-US" sz="1600" kern="1200" dirty="0" smtClean="0"/>
            <a:t> </a:t>
          </a:r>
          <a:r>
            <a:rPr lang="en-US" sz="1600" kern="1200" dirty="0" err="1" smtClean="0"/>
            <a:t>ứng</a:t>
          </a:r>
          <a:r>
            <a:rPr lang="en-US" sz="1600" kern="1200" dirty="0" smtClean="0"/>
            <a:t> </a:t>
          </a:r>
          <a:r>
            <a:rPr lang="en-US" sz="1600" kern="1200" dirty="0" err="1" smtClean="0"/>
            <a:t>thức</a:t>
          </a:r>
          <a:r>
            <a:rPr lang="en-US" sz="1600" kern="1200" dirty="0" smtClean="0"/>
            <a:t> </a:t>
          </a:r>
          <a:r>
            <a:rPr lang="en-US" sz="1600" kern="1200" dirty="0" err="1" smtClean="0"/>
            <a:t>ăn</a:t>
          </a:r>
          <a:endParaRPr lang="en-US" sz="1600" kern="1200" dirty="0"/>
        </a:p>
      </dsp:txBody>
      <dsp:txXfrm>
        <a:off x="4408102" y="4079380"/>
        <a:ext cx="2329041" cy="11869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5C795-0818-424F-BDC3-8DE8E1C004EE}">
      <dsp:nvSpPr>
        <dsp:cNvPr id="0" name=""/>
        <dsp:cNvSpPr/>
      </dsp:nvSpPr>
      <dsp:spPr>
        <a:xfrm>
          <a:off x="317" y="1937246"/>
          <a:ext cx="758031" cy="189507"/>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vi-VN" sz="2400" b="0" i="0" kern="1200" dirty="0" smtClean="0">
              <a:latin typeface="Times New Roman" pitchFamily="18" charset="0"/>
              <a:cs typeface="Times New Roman" pitchFamily="18" charset="0"/>
            </a:rPr>
            <a:t>Cơ địa dị ứng (cơ địa atopy)</a:t>
          </a:r>
          <a:endParaRPr lang="en-US" sz="2400" kern="1200" dirty="0">
            <a:latin typeface="Times New Roman" pitchFamily="18" charset="0"/>
            <a:cs typeface="Times New Roman" pitchFamily="18" charset="0"/>
          </a:endParaRPr>
        </a:p>
      </dsp:txBody>
      <dsp:txXfrm>
        <a:off x="5867" y="1942796"/>
        <a:ext cx="746931" cy="178407"/>
      </dsp:txXfrm>
    </dsp:sp>
    <dsp:sp modelId="{2D8C4963-C8AC-46CC-9EB7-8A07259902F8}">
      <dsp:nvSpPr>
        <dsp:cNvPr id="0" name=""/>
        <dsp:cNvSpPr/>
      </dsp:nvSpPr>
      <dsp:spPr>
        <a:xfrm>
          <a:off x="864473" y="1937246"/>
          <a:ext cx="758031" cy="189507"/>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vi-VN" sz="2400" b="0" i="0" kern="1200" dirty="0" smtClean="0">
              <a:latin typeface="Times New Roman" pitchFamily="18" charset="0"/>
              <a:cs typeface="Times New Roman" pitchFamily="18" charset="0"/>
            </a:rPr>
            <a:t>Sản xuất IgE đặc hiệu</a:t>
          </a:r>
          <a:endParaRPr lang="en-US" sz="2400" kern="1200" dirty="0">
            <a:latin typeface="Times New Roman" pitchFamily="18" charset="0"/>
            <a:cs typeface="Times New Roman" pitchFamily="18" charset="0"/>
          </a:endParaRPr>
        </a:p>
      </dsp:txBody>
      <dsp:txXfrm>
        <a:off x="870023" y="1942796"/>
        <a:ext cx="746931" cy="178407"/>
      </dsp:txXfrm>
    </dsp:sp>
    <dsp:sp modelId="{7FB42205-5913-4D35-AF91-23BA7180EE25}">
      <dsp:nvSpPr>
        <dsp:cNvPr id="0" name=""/>
        <dsp:cNvSpPr/>
      </dsp:nvSpPr>
      <dsp:spPr>
        <a:xfrm>
          <a:off x="1728628" y="1937246"/>
          <a:ext cx="758031" cy="189507"/>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i="0" kern="1200" dirty="0" err="1" smtClean="0">
              <a:latin typeface="Times New Roman" pitchFamily="18" charset="0"/>
              <a:cs typeface="Times New Roman" pitchFamily="18" charset="0"/>
            </a:rPr>
            <a:t>Triệu</a:t>
          </a:r>
          <a:r>
            <a:rPr lang="en-US" sz="2400" b="0" i="0" kern="1200" dirty="0" smtClean="0">
              <a:latin typeface="Times New Roman" pitchFamily="18" charset="0"/>
              <a:cs typeface="Times New Roman" pitchFamily="18" charset="0"/>
            </a:rPr>
            <a:t> </a:t>
          </a:r>
          <a:r>
            <a:rPr lang="en-US" sz="2400" b="0" i="0" kern="1200" dirty="0" err="1" smtClean="0">
              <a:latin typeface="Times New Roman" pitchFamily="18" charset="0"/>
              <a:cs typeface="Times New Roman" pitchFamily="18" charset="0"/>
            </a:rPr>
            <a:t>chứng</a:t>
          </a:r>
          <a:r>
            <a:rPr lang="en-US" sz="2400" b="0" i="0" kern="1200" dirty="0" smtClean="0">
              <a:latin typeface="Times New Roman" pitchFamily="18" charset="0"/>
              <a:cs typeface="Times New Roman" pitchFamily="18" charset="0"/>
            </a:rPr>
            <a:t> </a:t>
          </a:r>
          <a:r>
            <a:rPr lang="en-US" sz="2400" b="0" i="0" kern="1200" dirty="0" err="1" smtClean="0">
              <a:latin typeface="Times New Roman" pitchFamily="18" charset="0"/>
              <a:cs typeface="Times New Roman" pitchFamily="18" charset="0"/>
            </a:rPr>
            <a:t>hô</a:t>
          </a:r>
          <a:r>
            <a:rPr lang="en-US" sz="2400" b="0" i="0" kern="1200" dirty="0" smtClean="0">
              <a:latin typeface="Times New Roman" pitchFamily="18" charset="0"/>
              <a:cs typeface="Times New Roman" pitchFamily="18" charset="0"/>
            </a:rPr>
            <a:t> </a:t>
          </a:r>
          <a:r>
            <a:rPr lang="en-US" sz="2400" b="0" i="0" kern="1200" dirty="0" err="1" smtClean="0">
              <a:latin typeface="Times New Roman" pitchFamily="18" charset="0"/>
              <a:cs typeface="Times New Roman" pitchFamily="18" charset="0"/>
            </a:rPr>
            <a:t>hấp</a:t>
          </a:r>
          <a:r>
            <a:rPr lang="en-US" sz="2400" b="0" i="0" kern="1200" dirty="0" smtClean="0">
              <a:latin typeface="Times New Roman" pitchFamily="18" charset="0"/>
              <a:cs typeface="Times New Roman" pitchFamily="18" charset="0"/>
            </a:rPr>
            <a:t>, </a:t>
          </a:r>
          <a:r>
            <a:rPr lang="en-US" sz="2400" b="0" i="0" kern="1200" dirty="0" err="1" smtClean="0">
              <a:latin typeface="Times New Roman" pitchFamily="18" charset="0"/>
              <a:cs typeface="Times New Roman" pitchFamily="18" charset="0"/>
            </a:rPr>
            <a:t>mắt</a:t>
          </a:r>
          <a:r>
            <a:rPr lang="en-US" sz="2400" b="0" i="0" kern="1200" dirty="0" smtClean="0">
              <a:latin typeface="Times New Roman" pitchFamily="18" charset="0"/>
              <a:cs typeface="Times New Roman" pitchFamily="18" charset="0"/>
            </a:rPr>
            <a:t>, </a:t>
          </a:r>
          <a:r>
            <a:rPr lang="en-US" sz="2400" b="0" i="0" kern="1200" dirty="0" err="1" smtClean="0">
              <a:latin typeface="Times New Roman" pitchFamily="18" charset="0"/>
              <a:cs typeface="Times New Roman" pitchFamily="18" charset="0"/>
            </a:rPr>
            <a:t>tiêu</a:t>
          </a:r>
          <a:r>
            <a:rPr lang="en-US" sz="2400" b="0" i="0" kern="1200" dirty="0" smtClean="0">
              <a:latin typeface="Times New Roman" pitchFamily="18" charset="0"/>
              <a:cs typeface="Times New Roman" pitchFamily="18" charset="0"/>
            </a:rPr>
            <a:t> </a:t>
          </a:r>
          <a:r>
            <a:rPr lang="en-US" sz="2400" b="0" i="0" kern="1200" dirty="0" err="1" smtClean="0">
              <a:latin typeface="Times New Roman" pitchFamily="18" charset="0"/>
              <a:cs typeface="Times New Roman" pitchFamily="18" charset="0"/>
            </a:rPr>
            <a:t>hoá</a:t>
          </a:r>
          <a:r>
            <a:rPr lang="en-US" sz="2400" b="0" i="0" kern="1200" dirty="0" smtClean="0">
              <a:latin typeface="Times New Roman" pitchFamily="18" charset="0"/>
              <a:cs typeface="Times New Roman" pitchFamily="18" charset="0"/>
            </a:rPr>
            <a:t>, da </a:t>
          </a:r>
          <a:r>
            <a:rPr lang="en-US" sz="2400" b="0" i="0" kern="1200" dirty="0" err="1" smtClean="0">
              <a:latin typeface="Times New Roman" pitchFamily="18" charset="0"/>
              <a:cs typeface="Times New Roman" pitchFamily="18" charset="0"/>
            </a:rPr>
            <a:t>và</a:t>
          </a:r>
          <a:r>
            <a:rPr lang="en-US" sz="2400" b="0" i="0" kern="1200" dirty="0" smtClean="0">
              <a:latin typeface="Times New Roman" pitchFamily="18" charset="0"/>
              <a:cs typeface="Times New Roman" pitchFamily="18" charset="0"/>
            </a:rPr>
            <a:t> </a:t>
          </a:r>
          <a:r>
            <a:rPr lang="en-US" sz="2400" b="0" i="0" kern="1200" dirty="0" err="1" smtClean="0">
              <a:latin typeface="Times New Roman" pitchFamily="18" charset="0"/>
              <a:cs typeface="Times New Roman" pitchFamily="18" charset="0"/>
            </a:rPr>
            <a:t>niêm</a:t>
          </a:r>
          <a:r>
            <a:rPr lang="en-US" sz="2400" b="0" i="0" kern="1200" dirty="0" smtClean="0">
              <a:latin typeface="Times New Roman" pitchFamily="18" charset="0"/>
              <a:cs typeface="Times New Roman" pitchFamily="18" charset="0"/>
            </a:rPr>
            <a:t> </a:t>
          </a:r>
          <a:r>
            <a:rPr lang="en-US" sz="2400" b="0" i="0" kern="1200" dirty="0" err="1" smtClean="0">
              <a:latin typeface="Times New Roman" pitchFamily="18" charset="0"/>
              <a:cs typeface="Times New Roman" pitchFamily="18" charset="0"/>
            </a:rPr>
            <a:t>mạc</a:t>
          </a:r>
          <a:endParaRPr lang="en-US" sz="2400" kern="1200" dirty="0">
            <a:latin typeface="Times New Roman" pitchFamily="18" charset="0"/>
            <a:cs typeface="Times New Roman" pitchFamily="18" charset="0"/>
          </a:endParaRPr>
        </a:p>
      </dsp:txBody>
      <dsp:txXfrm>
        <a:off x="1734178" y="1942796"/>
        <a:ext cx="746931" cy="178407"/>
      </dsp:txXfrm>
    </dsp:sp>
    <dsp:sp modelId="{727DB2B4-54D1-42D9-8467-0A1F54EDAE08}">
      <dsp:nvSpPr>
        <dsp:cNvPr id="0" name=""/>
        <dsp:cNvSpPr/>
      </dsp:nvSpPr>
      <dsp:spPr>
        <a:xfrm>
          <a:off x="2592784" y="1937246"/>
          <a:ext cx="758031" cy="189507"/>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i="0" kern="1200" dirty="0" err="1" smtClean="0">
              <a:latin typeface="Times New Roman" pitchFamily="18" charset="0"/>
              <a:cs typeface="Times New Roman" pitchFamily="18" charset="0"/>
            </a:rPr>
            <a:t>Phản</a:t>
          </a:r>
          <a:r>
            <a:rPr lang="en-US" sz="2400" b="0" i="0" kern="1200" dirty="0" smtClean="0">
              <a:latin typeface="Times New Roman" pitchFamily="18" charset="0"/>
              <a:cs typeface="Times New Roman" pitchFamily="18" charset="0"/>
            </a:rPr>
            <a:t> </a:t>
          </a:r>
          <a:r>
            <a:rPr lang="en-US" sz="2400" b="0" i="0" kern="1200" dirty="0" err="1" smtClean="0">
              <a:latin typeface="Times New Roman" pitchFamily="18" charset="0"/>
              <a:cs typeface="Times New Roman" pitchFamily="18" charset="0"/>
            </a:rPr>
            <a:t>vệ</a:t>
          </a:r>
          <a:r>
            <a:rPr lang="en-US" sz="2400" b="0" i="0" kern="1200" dirty="0" smtClean="0">
              <a:latin typeface="Times New Roman" pitchFamily="18" charset="0"/>
              <a:cs typeface="Times New Roman" pitchFamily="18" charset="0"/>
            </a:rPr>
            <a:t> </a:t>
          </a:r>
          <a:r>
            <a:rPr lang="en-US" sz="2400" b="0" i="0" kern="1200" dirty="0" err="1" smtClean="0">
              <a:latin typeface="Times New Roman" pitchFamily="18" charset="0"/>
              <a:cs typeface="Times New Roman" pitchFamily="18" charset="0"/>
            </a:rPr>
            <a:t>gần</a:t>
          </a:r>
          <a:r>
            <a:rPr lang="en-US" sz="2400" b="0" i="0" kern="1200" dirty="0" smtClean="0">
              <a:latin typeface="Times New Roman" pitchFamily="18" charset="0"/>
              <a:cs typeface="Times New Roman" pitchFamily="18" charset="0"/>
            </a:rPr>
            <a:t> </a:t>
          </a:r>
          <a:r>
            <a:rPr lang="en-US" sz="2400" b="0" i="0" kern="1200" dirty="0" err="1" smtClean="0">
              <a:latin typeface="Times New Roman" pitchFamily="18" charset="0"/>
              <a:cs typeface="Times New Roman" pitchFamily="18" charset="0"/>
            </a:rPr>
            <a:t>với</a:t>
          </a:r>
          <a:r>
            <a:rPr lang="en-US" sz="2400" b="0" i="0" kern="1200" dirty="0" smtClean="0">
              <a:latin typeface="Times New Roman" pitchFamily="18" charset="0"/>
              <a:cs typeface="Times New Roman" pitchFamily="18" charset="0"/>
            </a:rPr>
            <a:t> </a:t>
          </a:r>
          <a:r>
            <a:rPr lang="en-US" sz="2400" b="0" i="0" kern="1200" dirty="0" err="1" smtClean="0">
              <a:latin typeface="Times New Roman" pitchFamily="18" charset="0"/>
              <a:cs typeface="Times New Roman" pitchFamily="18" charset="0"/>
            </a:rPr>
            <a:t>quá</a:t>
          </a:r>
          <a:r>
            <a:rPr lang="en-US" sz="2400" b="0" i="0" kern="1200" dirty="0" smtClean="0">
              <a:latin typeface="Times New Roman" pitchFamily="18" charset="0"/>
              <a:cs typeface="Times New Roman" pitchFamily="18" charset="0"/>
            </a:rPr>
            <a:t> </a:t>
          </a:r>
          <a:r>
            <a:rPr lang="en-US" sz="2400" b="0" i="0" kern="1200" dirty="0" err="1" smtClean="0">
              <a:latin typeface="Times New Roman" pitchFamily="18" charset="0"/>
              <a:cs typeface="Times New Roman" pitchFamily="18" charset="0"/>
            </a:rPr>
            <a:t>mẫn</a:t>
          </a:r>
          <a:r>
            <a:rPr lang="en-US" sz="2400" b="0" i="0" kern="1200" dirty="0" smtClean="0">
              <a:latin typeface="Times New Roman" pitchFamily="18" charset="0"/>
              <a:cs typeface="Times New Roman" pitchFamily="18" charset="0"/>
            </a:rPr>
            <a:t> </a:t>
          </a:r>
          <a:r>
            <a:rPr lang="en-US" sz="2400" b="0" i="0" kern="1200" dirty="0" err="1" smtClean="0">
              <a:latin typeface="Times New Roman" pitchFamily="18" charset="0"/>
              <a:cs typeface="Times New Roman" pitchFamily="18" charset="0"/>
            </a:rPr>
            <a:t>nhanh</a:t>
          </a:r>
          <a:endParaRPr lang="en-US" sz="2400" kern="1200" dirty="0">
            <a:latin typeface="Times New Roman" pitchFamily="18" charset="0"/>
            <a:cs typeface="Times New Roman" pitchFamily="18" charset="0"/>
          </a:endParaRPr>
        </a:p>
      </dsp:txBody>
      <dsp:txXfrm>
        <a:off x="2598334" y="1942796"/>
        <a:ext cx="746931" cy="178407"/>
      </dsp:txXfrm>
    </dsp:sp>
    <dsp:sp modelId="{D340D9B4-4C4D-461E-B74A-C5ED2CFC097F}">
      <dsp:nvSpPr>
        <dsp:cNvPr id="0" name=""/>
        <dsp:cNvSpPr/>
      </dsp:nvSpPr>
      <dsp:spPr>
        <a:xfrm>
          <a:off x="3456940" y="1937246"/>
          <a:ext cx="758031" cy="189507"/>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i="0" kern="1200" dirty="0" err="1" smtClean="0">
              <a:latin typeface="Times New Roman" pitchFamily="18" charset="0"/>
              <a:cs typeface="Times New Roman" pitchFamily="18" charset="0"/>
            </a:rPr>
            <a:t>Liên</a:t>
          </a:r>
          <a:r>
            <a:rPr lang="en-US" sz="2400" b="0" i="0" kern="1200" dirty="0" smtClean="0">
              <a:latin typeface="Times New Roman" pitchFamily="18" charset="0"/>
              <a:cs typeface="Times New Roman" pitchFamily="18" charset="0"/>
            </a:rPr>
            <a:t> </a:t>
          </a:r>
          <a:r>
            <a:rPr lang="en-US" sz="2400" b="0" i="0" kern="1200" dirty="0" err="1" smtClean="0">
              <a:latin typeface="Times New Roman" pitchFamily="18" charset="0"/>
              <a:cs typeface="Times New Roman" pitchFamily="18" charset="0"/>
            </a:rPr>
            <a:t>quan</a:t>
          </a:r>
          <a:r>
            <a:rPr lang="en-US" sz="2400" b="0" i="0" kern="1200" dirty="0" smtClean="0">
              <a:latin typeface="Times New Roman" pitchFamily="18" charset="0"/>
              <a:cs typeface="Times New Roman" pitchFamily="18" charset="0"/>
            </a:rPr>
            <a:t> </a:t>
          </a:r>
          <a:r>
            <a:rPr lang="en-US" sz="2400" b="0" i="0" kern="1200" dirty="0" err="1" smtClean="0">
              <a:latin typeface="Times New Roman" pitchFamily="18" charset="0"/>
              <a:cs typeface="Times New Roman" pitchFamily="18" charset="0"/>
            </a:rPr>
            <a:t>với</a:t>
          </a:r>
          <a:r>
            <a:rPr lang="en-US" sz="2400" b="0" i="0" kern="1200" dirty="0" smtClean="0">
              <a:latin typeface="Times New Roman" pitchFamily="18" charset="0"/>
              <a:cs typeface="Times New Roman" pitchFamily="18" charset="0"/>
            </a:rPr>
            <a:t> </a:t>
          </a:r>
          <a:r>
            <a:rPr lang="en-US" sz="2400" b="0" i="0" kern="1200" dirty="0" err="1" smtClean="0">
              <a:latin typeface="Times New Roman" pitchFamily="18" charset="0"/>
              <a:cs typeface="Times New Roman" pitchFamily="18" charset="0"/>
            </a:rPr>
            <a:t>IgE</a:t>
          </a:r>
          <a:endParaRPr lang="en-US" sz="2400" kern="1200" dirty="0">
            <a:latin typeface="Times New Roman" pitchFamily="18" charset="0"/>
            <a:cs typeface="Times New Roman" pitchFamily="18" charset="0"/>
          </a:endParaRPr>
        </a:p>
      </dsp:txBody>
      <dsp:txXfrm>
        <a:off x="3462490" y="1942796"/>
        <a:ext cx="746931" cy="178407"/>
      </dsp:txXfrm>
    </dsp:sp>
    <dsp:sp modelId="{4D404287-4021-49BE-A613-B20D4B4BEC96}">
      <dsp:nvSpPr>
        <dsp:cNvPr id="0" name=""/>
        <dsp:cNvSpPr/>
      </dsp:nvSpPr>
      <dsp:spPr>
        <a:xfrm>
          <a:off x="4321095" y="1937246"/>
          <a:ext cx="758031" cy="189507"/>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vi-VN" sz="2400" b="0" i="0" kern="1200" dirty="0" smtClean="0">
              <a:latin typeface="Times New Roman" pitchFamily="18" charset="0"/>
              <a:cs typeface="Times New Roman" pitchFamily="18" charset="0"/>
            </a:rPr>
            <a:t>Xảy ra ở những người có cơ địa atopy và không có atopy</a:t>
          </a:r>
          <a:endParaRPr lang="en-US" sz="2400" kern="1200" dirty="0">
            <a:latin typeface="Times New Roman" pitchFamily="18" charset="0"/>
            <a:cs typeface="Times New Roman" pitchFamily="18" charset="0"/>
          </a:endParaRPr>
        </a:p>
      </dsp:txBody>
      <dsp:txXfrm>
        <a:off x="4326645" y="1942796"/>
        <a:ext cx="746931" cy="178407"/>
      </dsp:txXfrm>
    </dsp:sp>
    <dsp:sp modelId="{4424498F-B15F-4BC8-93AF-60367FCC0ABB}">
      <dsp:nvSpPr>
        <dsp:cNvPr id="0" name=""/>
        <dsp:cNvSpPr/>
      </dsp:nvSpPr>
      <dsp:spPr>
        <a:xfrm>
          <a:off x="5185251" y="1937246"/>
          <a:ext cx="758031" cy="189507"/>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i="0" kern="1200" dirty="0" err="1" smtClean="0">
              <a:latin typeface="Times New Roman" pitchFamily="18" charset="0"/>
              <a:cs typeface="Times New Roman" pitchFamily="18" charset="0"/>
            </a:rPr>
            <a:t>Tiếp</a:t>
          </a:r>
          <a:r>
            <a:rPr lang="en-US" sz="2400" b="0" i="0" kern="1200" dirty="0" smtClean="0">
              <a:latin typeface="Times New Roman" pitchFamily="18" charset="0"/>
              <a:cs typeface="Times New Roman" pitchFamily="18" charset="0"/>
            </a:rPr>
            <a:t> </a:t>
          </a:r>
          <a:r>
            <a:rPr lang="en-US" sz="2400" b="0" i="0" kern="1200" dirty="0" err="1" smtClean="0">
              <a:latin typeface="Times New Roman" pitchFamily="18" charset="0"/>
              <a:cs typeface="Times New Roman" pitchFamily="18" charset="0"/>
            </a:rPr>
            <a:t>xúc</a:t>
          </a:r>
          <a:r>
            <a:rPr lang="en-US" sz="2400" b="0" i="0" kern="1200" dirty="0" smtClean="0">
              <a:latin typeface="Times New Roman" pitchFamily="18" charset="0"/>
              <a:cs typeface="Times New Roman" pitchFamily="18" charset="0"/>
            </a:rPr>
            <a:t> </a:t>
          </a:r>
          <a:r>
            <a:rPr lang="en-US" sz="2400" b="0" i="0" kern="1200" dirty="0" err="1" smtClean="0">
              <a:latin typeface="Times New Roman" pitchFamily="18" charset="0"/>
              <a:cs typeface="Times New Roman" pitchFamily="18" charset="0"/>
            </a:rPr>
            <a:t>các</a:t>
          </a:r>
          <a:r>
            <a:rPr lang="en-US" sz="2400" b="0" i="0" kern="1200" dirty="0" smtClean="0">
              <a:latin typeface="Times New Roman" pitchFamily="18" charset="0"/>
              <a:cs typeface="Times New Roman" pitchFamily="18" charset="0"/>
            </a:rPr>
            <a:t> </a:t>
          </a:r>
          <a:r>
            <a:rPr lang="en-US" sz="2400" b="0" i="0" kern="1200" dirty="0" err="1" smtClean="0">
              <a:latin typeface="Times New Roman" pitchFamily="18" charset="0"/>
              <a:cs typeface="Times New Roman" pitchFamily="18" charset="0"/>
            </a:rPr>
            <a:t>dị</a:t>
          </a:r>
          <a:r>
            <a:rPr lang="en-US" sz="2400" b="0" i="0" kern="1200" dirty="0" smtClean="0">
              <a:latin typeface="Times New Roman" pitchFamily="18" charset="0"/>
              <a:cs typeface="Times New Roman" pitchFamily="18" charset="0"/>
            </a:rPr>
            <a:t> </a:t>
          </a:r>
          <a:r>
            <a:rPr lang="en-US" sz="2400" b="0" i="0" kern="1200" dirty="0" err="1" smtClean="0">
              <a:latin typeface="Times New Roman" pitchFamily="18" charset="0"/>
              <a:cs typeface="Times New Roman" pitchFamily="18" charset="0"/>
            </a:rPr>
            <a:t>nguyên</a:t>
          </a:r>
          <a:endParaRPr lang="en-US" sz="2400" kern="1200" dirty="0">
            <a:latin typeface="Times New Roman" pitchFamily="18" charset="0"/>
            <a:cs typeface="Times New Roman" pitchFamily="18" charset="0"/>
          </a:endParaRPr>
        </a:p>
      </dsp:txBody>
      <dsp:txXfrm>
        <a:off x="5190801" y="1942796"/>
        <a:ext cx="746931" cy="1784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4C6D7-D55E-4586-A1F8-9AD2FB309BEC}">
      <dsp:nvSpPr>
        <dsp:cNvPr id="0" name=""/>
        <dsp:cNvSpPr/>
      </dsp:nvSpPr>
      <dsp:spPr>
        <a:xfrm>
          <a:off x="0" y="12"/>
          <a:ext cx="6095999" cy="3809999"/>
        </a:xfrm>
        <a:prstGeom prst="swooshArrow">
          <a:avLst>
            <a:gd name="adj1" fmla="val 25000"/>
            <a:gd name="adj2" fmla="val 25000"/>
          </a:avLst>
        </a:prstGeom>
        <a:solidFill>
          <a:schemeClr val="accent4">
            <a:tint val="4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F70D021E-B414-469E-B07B-AB9935B7CDEF}">
      <dsp:nvSpPr>
        <dsp:cNvPr id="0" name=""/>
        <dsp:cNvSpPr/>
      </dsp:nvSpPr>
      <dsp:spPr>
        <a:xfrm>
          <a:off x="1417320" y="2203449"/>
          <a:ext cx="213360" cy="213360"/>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B1E8C49-306B-4D16-BBDA-2C76546C1710}">
      <dsp:nvSpPr>
        <dsp:cNvPr id="0" name=""/>
        <dsp:cNvSpPr/>
      </dsp:nvSpPr>
      <dsp:spPr>
        <a:xfrm>
          <a:off x="1524000" y="2310129"/>
          <a:ext cx="1981200" cy="1626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055" tIns="0" rIns="0" bIns="0" numCol="1" spcCol="1270" anchor="t" anchorCtr="0">
          <a:noAutofit/>
        </a:bodyPr>
        <a:lstStyle/>
        <a:p>
          <a:pPr lvl="0" algn="l" defTabSz="1066800">
            <a:lnSpc>
              <a:spcPct val="90000"/>
            </a:lnSpc>
            <a:spcBef>
              <a:spcPct val="0"/>
            </a:spcBef>
            <a:spcAft>
              <a:spcPct val="35000"/>
            </a:spcAft>
          </a:pPr>
          <a:r>
            <a:rPr lang="en-US" sz="2400" b="0" i="0" kern="1200" dirty="0" err="1" smtClean="0">
              <a:solidFill>
                <a:srgbClr val="FF0000"/>
              </a:solidFill>
              <a:latin typeface="Times New Roman" pitchFamily="18" charset="0"/>
              <a:cs typeface="Times New Roman" pitchFamily="18" charset="0"/>
            </a:rPr>
            <a:t>Liên</a:t>
          </a:r>
          <a:r>
            <a:rPr lang="en-US" sz="2400" b="0" i="0" kern="1200" dirty="0" smtClean="0">
              <a:solidFill>
                <a:srgbClr val="FF0000"/>
              </a:solidFill>
              <a:latin typeface="Times New Roman" pitchFamily="18" charset="0"/>
              <a:cs typeface="Times New Roman" pitchFamily="18" charset="0"/>
            </a:rPr>
            <a:t> </a:t>
          </a:r>
          <a:r>
            <a:rPr lang="en-US" sz="2400" b="0" i="0" kern="1200" dirty="0" err="1" smtClean="0">
              <a:solidFill>
                <a:srgbClr val="FF0000"/>
              </a:solidFill>
              <a:latin typeface="Times New Roman" pitchFamily="18" charset="0"/>
              <a:cs typeface="Times New Roman" pitchFamily="18" charset="0"/>
            </a:rPr>
            <a:t>quan</a:t>
          </a:r>
          <a:r>
            <a:rPr lang="en-US" sz="2400" b="0" i="0" kern="1200" dirty="0" smtClean="0">
              <a:solidFill>
                <a:srgbClr val="FF0000"/>
              </a:solidFill>
              <a:latin typeface="Times New Roman" pitchFamily="18" charset="0"/>
              <a:cs typeface="Times New Roman" pitchFamily="18" charset="0"/>
            </a:rPr>
            <a:t> </a:t>
          </a:r>
          <a:r>
            <a:rPr lang="en-US" sz="2400" b="0" i="0" kern="1200" dirty="0" err="1" smtClean="0">
              <a:solidFill>
                <a:srgbClr val="FF0000"/>
              </a:solidFill>
              <a:latin typeface="Times New Roman" pitchFamily="18" charset="0"/>
              <a:cs typeface="Times New Roman" pitchFamily="18" charset="0"/>
            </a:rPr>
            <a:t>các</a:t>
          </a:r>
          <a:r>
            <a:rPr lang="en-US" sz="2400" b="0" i="0" kern="1200" dirty="0" smtClean="0">
              <a:solidFill>
                <a:srgbClr val="FF0000"/>
              </a:solidFill>
              <a:latin typeface="Times New Roman" pitchFamily="18" charset="0"/>
              <a:cs typeface="Times New Roman" pitchFamily="18" charset="0"/>
            </a:rPr>
            <a:t> </a:t>
          </a:r>
          <a:r>
            <a:rPr lang="en-US" sz="2400" b="0" i="0" kern="1200" dirty="0" err="1" smtClean="0">
              <a:solidFill>
                <a:srgbClr val="FF0000"/>
              </a:solidFill>
              <a:latin typeface="Times New Roman" pitchFamily="18" charset="0"/>
              <a:cs typeface="Times New Roman" pitchFamily="18" charset="0"/>
            </a:rPr>
            <a:t>kháng</a:t>
          </a:r>
          <a:r>
            <a:rPr lang="en-US" sz="2400" b="0" i="0" kern="1200" dirty="0" smtClean="0">
              <a:solidFill>
                <a:srgbClr val="FF0000"/>
              </a:solidFill>
              <a:latin typeface="Times New Roman" pitchFamily="18" charset="0"/>
              <a:cs typeface="Times New Roman" pitchFamily="18" charset="0"/>
            </a:rPr>
            <a:t> </a:t>
          </a:r>
          <a:r>
            <a:rPr lang="en-US" sz="2400" b="0" i="0" kern="1200" dirty="0" err="1" smtClean="0">
              <a:solidFill>
                <a:srgbClr val="FF0000"/>
              </a:solidFill>
              <a:latin typeface="Times New Roman" pitchFamily="18" charset="0"/>
              <a:cs typeface="Times New Roman" pitchFamily="18" charset="0"/>
            </a:rPr>
            <a:t>thể</a:t>
          </a:r>
          <a:r>
            <a:rPr lang="en-US" sz="2400" b="0" i="0" kern="1200" dirty="0" smtClean="0">
              <a:solidFill>
                <a:srgbClr val="FF0000"/>
              </a:solidFill>
              <a:latin typeface="Times New Roman" pitchFamily="18" charset="0"/>
              <a:cs typeface="Times New Roman" pitchFamily="18" charset="0"/>
            </a:rPr>
            <a:t> </a:t>
          </a:r>
          <a:r>
            <a:rPr lang="en-US" sz="2400" b="0" i="0" kern="1200" dirty="0" err="1" smtClean="0">
              <a:solidFill>
                <a:srgbClr val="FF0000"/>
              </a:solidFill>
              <a:latin typeface="Times New Roman" pitchFamily="18" charset="0"/>
              <a:cs typeface="Times New Roman" pitchFamily="18" charset="0"/>
            </a:rPr>
            <a:t>IgG</a:t>
          </a:r>
          <a:r>
            <a:rPr lang="en-US" sz="2400" b="0" i="0" kern="1200" dirty="0" smtClean="0">
              <a:solidFill>
                <a:srgbClr val="FF0000"/>
              </a:solidFill>
              <a:latin typeface="Times New Roman" pitchFamily="18" charset="0"/>
              <a:cs typeface="Times New Roman" pitchFamily="18" charset="0"/>
            </a:rPr>
            <a:t> </a:t>
          </a:r>
          <a:r>
            <a:rPr lang="en-US" sz="2400" b="0" i="0" kern="1200" dirty="0" err="1" smtClean="0">
              <a:solidFill>
                <a:srgbClr val="FF0000"/>
              </a:solidFill>
              <a:latin typeface="Times New Roman" pitchFamily="18" charset="0"/>
              <a:cs typeface="Times New Roman" pitchFamily="18" charset="0"/>
            </a:rPr>
            <a:t>và</a:t>
          </a:r>
          <a:r>
            <a:rPr lang="en-US" sz="2400" b="0" i="0" kern="1200" dirty="0" smtClean="0">
              <a:solidFill>
                <a:srgbClr val="FF0000"/>
              </a:solidFill>
              <a:latin typeface="Times New Roman" pitchFamily="18" charset="0"/>
              <a:cs typeface="Times New Roman" pitchFamily="18" charset="0"/>
            </a:rPr>
            <a:t> </a:t>
          </a:r>
          <a:r>
            <a:rPr lang="en-US" sz="2400" b="0" i="0" kern="1200" dirty="0" err="1" smtClean="0">
              <a:solidFill>
                <a:srgbClr val="FF0000"/>
              </a:solidFill>
              <a:latin typeface="Times New Roman" pitchFamily="18" charset="0"/>
              <a:cs typeface="Times New Roman" pitchFamily="18" charset="0"/>
            </a:rPr>
            <a:t>IgM</a:t>
          </a:r>
          <a:r>
            <a:rPr lang="en-US" sz="2400" b="0" i="0" kern="1200" dirty="0" smtClean="0">
              <a:solidFill>
                <a:srgbClr val="FF0000"/>
              </a:solidFill>
              <a:latin typeface="Times New Roman" pitchFamily="18" charset="0"/>
              <a:cs typeface="Times New Roman" pitchFamily="18" charset="0"/>
            </a:rPr>
            <a:t> </a:t>
          </a:r>
          <a:r>
            <a:rPr lang="en-US" sz="2400" b="0" i="0" kern="1200" dirty="0" err="1" smtClean="0">
              <a:solidFill>
                <a:srgbClr val="FF0000"/>
              </a:solidFill>
              <a:latin typeface="Times New Roman" pitchFamily="18" charset="0"/>
              <a:cs typeface="Times New Roman" pitchFamily="18" charset="0"/>
            </a:rPr>
            <a:t>gắn</a:t>
          </a:r>
          <a:r>
            <a:rPr lang="en-US" sz="2400" b="0" i="0" kern="1200" dirty="0" smtClean="0">
              <a:solidFill>
                <a:srgbClr val="FF0000"/>
              </a:solidFill>
              <a:latin typeface="Times New Roman" pitchFamily="18" charset="0"/>
              <a:cs typeface="Times New Roman" pitchFamily="18" charset="0"/>
            </a:rPr>
            <a:t> </a:t>
          </a:r>
          <a:r>
            <a:rPr lang="en-US" sz="2400" b="0" i="0" kern="1200" dirty="0" err="1" smtClean="0">
              <a:solidFill>
                <a:srgbClr val="FF0000"/>
              </a:solidFill>
              <a:latin typeface="Times New Roman" pitchFamily="18" charset="0"/>
              <a:cs typeface="Times New Roman" pitchFamily="18" charset="0"/>
            </a:rPr>
            <a:t>với</a:t>
          </a:r>
          <a:r>
            <a:rPr lang="en-US" sz="2400" b="0" i="0" kern="1200" dirty="0" smtClean="0">
              <a:solidFill>
                <a:srgbClr val="FF0000"/>
              </a:solidFill>
              <a:latin typeface="Times New Roman" pitchFamily="18" charset="0"/>
              <a:cs typeface="Times New Roman" pitchFamily="18" charset="0"/>
            </a:rPr>
            <a:t> </a:t>
          </a:r>
          <a:r>
            <a:rPr lang="en-US" sz="2400" b="0" i="0" kern="1200" dirty="0" err="1" smtClean="0">
              <a:solidFill>
                <a:srgbClr val="FF0000"/>
              </a:solidFill>
              <a:latin typeface="Times New Roman" pitchFamily="18" charset="0"/>
              <a:cs typeface="Times New Roman" pitchFamily="18" charset="0"/>
            </a:rPr>
            <a:t>các</a:t>
          </a:r>
          <a:r>
            <a:rPr lang="en-US" sz="2400" b="0" i="0" kern="1200" dirty="0" smtClean="0">
              <a:solidFill>
                <a:srgbClr val="FF0000"/>
              </a:solidFill>
              <a:latin typeface="Times New Roman" pitchFamily="18" charset="0"/>
              <a:cs typeface="Times New Roman" pitchFamily="18" charset="0"/>
            </a:rPr>
            <a:t> </a:t>
          </a:r>
          <a:r>
            <a:rPr lang="en-US" sz="2400" b="0" i="0" kern="1200" dirty="0" err="1" smtClean="0">
              <a:solidFill>
                <a:srgbClr val="FF0000"/>
              </a:solidFill>
              <a:latin typeface="Times New Roman" pitchFamily="18" charset="0"/>
              <a:cs typeface="Times New Roman" pitchFamily="18" charset="0"/>
            </a:rPr>
            <a:t>kháng</a:t>
          </a:r>
          <a:r>
            <a:rPr lang="en-US" sz="2400" b="0" i="0" kern="1200" dirty="0" smtClean="0">
              <a:solidFill>
                <a:srgbClr val="FF0000"/>
              </a:solidFill>
              <a:latin typeface="Times New Roman" pitchFamily="18" charset="0"/>
              <a:cs typeface="Times New Roman" pitchFamily="18" charset="0"/>
            </a:rPr>
            <a:t> </a:t>
          </a:r>
          <a:r>
            <a:rPr lang="en-US" sz="2400" b="0" i="0" kern="1200" dirty="0" err="1" smtClean="0">
              <a:solidFill>
                <a:srgbClr val="FF0000"/>
              </a:solidFill>
              <a:latin typeface="Times New Roman" pitchFamily="18" charset="0"/>
              <a:cs typeface="Times New Roman" pitchFamily="18" charset="0"/>
            </a:rPr>
            <a:t>nguyên</a:t>
          </a:r>
          <a:r>
            <a:rPr lang="en-US" sz="2400" b="0" i="0" kern="1200" dirty="0" smtClean="0">
              <a:solidFill>
                <a:srgbClr val="FF0000"/>
              </a:solidFill>
              <a:latin typeface="Times New Roman" pitchFamily="18" charset="0"/>
              <a:cs typeface="Times New Roman" pitchFamily="18" charset="0"/>
            </a:rPr>
            <a:t> </a:t>
          </a:r>
          <a:r>
            <a:rPr lang="en-US" sz="2400" b="0" i="0" kern="1200" dirty="0" err="1" smtClean="0">
              <a:solidFill>
                <a:srgbClr val="FF0000"/>
              </a:solidFill>
              <a:latin typeface="Times New Roman" pitchFamily="18" charset="0"/>
              <a:cs typeface="Times New Roman" pitchFamily="18" charset="0"/>
            </a:rPr>
            <a:t>có</a:t>
          </a:r>
          <a:r>
            <a:rPr lang="en-US" sz="2400" b="0" i="0" kern="1200" dirty="0" smtClean="0">
              <a:solidFill>
                <a:srgbClr val="FF0000"/>
              </a:solidFill>
              <a:latin typeface="Times New Roman" pitchFamily="18" charset="0"/>
              <a:cs typeface="Times New Roman" pitchFamily="18" charset="0"/>
            </a:rPr>
            <a:t> </a:t>
          </a:r>
          <a:r>
            <a:rPr lang="en-US" sz="2400" b="0" i="0" kern="1200" dirty="0" err="1" smtClean="0">
              <a:solidFill>
                <a:srgbClr val="FF0000"/>
              </a:solidFill>
              <a:latin typeface="Times New Roman" pitchFamily="18" charset="0"/>
              <a:cs typeface="Times New Roman" pitchFamily="18" charset="0"/>
            </a:rPr>
            <a:t>trên</a:t>
          </a:r>
          <a:r>
            <a:rPr lang="en-US" sz="2400" b="0" i="0" kern="1200" dirty="0" smtClean="0">
              <a:solidFill>
                <a:srgbClr val="FF0000"/>
              </a:solidFill>
              <a:latin typeface="Times New Roman" pitchFamily="18" charset="0"/>
              <a:cs typeface="Times New Roman" pitchFamily="18" charset="0"/>
            </a:rPr>
            <a:t> </a:t>
          </a:r>
          <a:r>
            <a:rPr lang="en-US" sz="2400" b="0" i="0" kern="1200" dirty="0" err="1" smtClean="0">
              <a:solidFill>
                <a:srgbClr val="FF0000"/>
              </a:solidFill>
              <a:latin typeface="Times New Roman" pitchFamily="18" charset="0"/>
              <a:cs typeface="Times New Roman" pitchFamily="18" charset="0"/>
            </a:rPr>
            <a:t>bề</a:t>
          </a:r>
          <a:r>
            <a:rPr lang="en-US" sz="2400" b="0" i="0" kern="1200" dirty="0" smtClean="0">
              <a:solidFill>
                <a:srgbClr val="FF0000"/>
              </a:solidFill>
              <a:latin typeface="Times New Roman" pitchFamily="18" charset="0"/>
              <a:cs typeface="Times New Roman" pitchFamily="18" charset="0"/>
            </a:rPr>
            <a:t> </a:t>
          </a:r>
          <a:r>
            <a:rPr lang="en-US" sz="2400" b="0" i="0" kern="1200" dirty="0" err="1" smtClean="0">
              <a:solidFill>
                <a:srgbClr val="FF0000"/>
              </a:solidFill>
              <a:latin typeface="Times New Roman" pitchFamily="18" charset="0"/>
              <a:cs typeface="Times New Roman" pitchFamily="18" charset="0"/>
            </a:rPr>
            <a:t>mặt</a:t>
          </a:r>
          <a:r>
            <a:rPr lang="en-US" sz="2400" b="0" i="0" kern="1200" dirty="0" smtClean="0">
              <a:solidFill>
                <a:srgbClr val="FF0000"/>
              </a:solidFill>
              <a:latin typeface="Times New Roman" pitchFamily="18" charset="0"/>
              <a:cs typeface="Times New Roman" pitchFamily="18" charset="0"/>
            </a:rPr>
            <a:t> </a:t>
          </a:r>
          <a:r>
            <a:rPr lang="en-US" sz="2400" b="0" i="0" kern="1200" dirty="0" err="1" smtClean="0">
              <a:solidFill>
                <a:srgbClr val="FF0000"/>
              </a:solidFill>
              <a:latin typeface="Times New Roman" pitchFamily="18" charset="0"/>
              <a:cs typeface="Times New Roman" pitchFamily="18" charset="0"/>
            </a:rPr>
            <a:t>các</a:t>
          </a:r>
          <a:r>
            <a:rPr lang="en-US" sz="2400" b="0" i="0" kern="1200" dirty="0" smtClean="0">
              <a:solidFill>
                <a:srgbClr val="FF0000"/>
              </a:solidFill>
              <a:latin typeface="Times New Roman" pitchFamily="18" charset="0"/>
              <a:cs typeface="Times New Roman" pitchFamily="18" charset="0"/>
            </a:rPr>
            <a:t> </a:t>
          </a:r>
          <a:r>
            <a:rPr lang="en-US" sz="2400" b="0" i="0" kern="1200" dirty="0" err="1" smtClean="0">
              <a:solidFill>
                <a:srgbClr val="FF0000"/>
              </a:solidFill>
              <a:latin typeface="Times New Roman" pitchFamily="18" charset="0"/>
              <a:cs typeface="Times New Roman" pitchFamily="18" charset="0"/>
            </a:rPr>
            <a:t>tế</a:t>
          </a:r>
          <a:r>
            <a:rPr lang="en-US" sz="2400" b="0" i="0" kern="1200" dirty="0" smtClean="0">
              <a:solidFill>
                <a:srgbClr val="FF0000"/>
              </a:solidFill>
              <a:latin typeface="Times New Roman" pitchFamily="18" charset="0"/>
              <a:cs typeface="Times New Roman" pitchFamily="18" charset="0"/>
            </a:rPr>
            <a:t> </a:t>
          </a:r>
          <a:r>
            <a:rPr lang="en-US" sz="2400" b="0" i="0" kern="1200" dirty="0" err="1" smtClean="0">
              <a:solidFill>
                <a:srgbClr val="FF0000"/>
              </a:solidFill>
              <a:latin typeface="Times New Roman" pitchFamily="18" charset="0"/>
              <a:cs typeface="Times New Roman" pitchFamily="18" charset="0"/>
            </a:rPr>
            <a:t>bào</a:t>
          </a:r>
          <a:endParaRPr lang="en-US" sz="2400" kern="1200" dirty="0">
            <a:solidFill>
              <a:srgbClr val="FF0000"/>
            </a:solidFill>
            <a:latin typeface="Times New Roman" pitchFamily="18" charset="0"/>
            <a:cs typeface="Times New Roman" pitchFamily="18" charset="0"/>
          </a:endParaRPr>
        </a:p>
      </dsp:txBody>
      <dsp:txXfrm>
        <a:off x="1524000" y="2310129"/>
        <a:ext cx="1981200" cy="1626870"/>
      </dsp:txXfrm>
    </dsp:sp>
    <dsp:sp modelId="{802E5DB8-3D47-41EE-95A5-8392C7CB4EA7}">
      <dsp:nvSpPr>
        <dsp:cNvPr id="0" name=""/>
        <dsp:cNvSpPr/>
      </dsp:nvSpPr>
      <dsp:spPr>
        <a:xfrm>
          <a:off x="3383280" y="1231899"/>
          <a:ext cx="365760" cy="365760"/>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667659A-850F-4451-A4AB-4B58147B401E}">
      <dsp:nvSpPr>
        <dsp:cNvPr id="0" name=""/>
        <dsp:cNvSpPr/>
      </dsp:nvSpPr>
      <dsp:spPr>
        <a:xfrm>
          <a:off x="3566160" y="1414779"/>
          <a:ext cx="1981200" cy="2522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809" tIns="0" rIns="0" bIns="0" numCol="1" spcCol="1270" anchor="t" anchorCtr="0">
          <a:noAutofit/>
        </a:bodyPr>
        <a:lstStyle/>
        <a:p>
          <a:pPr lvl="0" algn="l" defTabSz="1066800">
            <a:lnSpc>
              <a:spcPct val="90000"/>
            </a:lnSpc>
            <a:spcBef>
              <a:spcPct val="0"/>
            </a:spcBef>
            <a:spcAft>
              <a:spcPct val="35000"/>
            </a:spcAft>
          </a:pPr>
          <a:r>
            <a:rPr lang="vi-VN" sz="2400" b="0" i="0" kern="1200" dirty="0" smtClean="0">
              <a:solidFill>
                <a:srgbClr val="FF0000"/>
              </a:solidFill>
              <a:latin typeface="Times New Roman" pitchFamily="18" charset="0"/>
              <a:cs typeface="Times New Roman" pitchFamily="18" charset="0"/>
            </a:rPr>
            <a:t>Các kháng thể dẫn đến sự phá huỷ tế bào bằng cách hoạt hoá hệ thống bổ thể hay độc tế bào phụ thuộc kháng thể (ADCC</a:t>
          </a:r>
          <a:endParaRPr lang="en-US" sz="2400" kern="1200" dirty="0">
            <a:solidFill>
              <a:srgbClr val="FF0000"/>
            </a:solidFill>
            <a:latin typeface="Times New Roman" pitchFamily="18" charset="0"/>
            <a:cs typeface="Times New Roman" pitchFamily="18" charset="0"/>
          </a:endParaRPr>
        </a:p>
      </dsp:txBody>
      <dsp:txXfrm>
        <a:off x="3566160" y="1414779"/>
        <a:ext cx="1981200" cy="25222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DF1478-3318-4426-812B-34EF2E0F866D}">
      <dsp:nvSpPr>
        <dsp:cNvPr id="0" name=""/>
        <dsp:cNvSpPr/>
      </dsp:nvSpPr>
      <dsp:spPr>
        <a:xfrm>
          <a:off x="2844800" y="1864229"/>
          <a:ext cx="2235200" cy="2235200"/>
        </a:xfrm>
        <a:prstGeom prst="gear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vi-VN" sz="2000" b="0" i="0" kern="1200" dirty="0" smtClean="0">
              <a:latin typeface="Times New Roman" pitchFamily="18" charset="0"/>
              <a:cs typeface="Times New Roman" pitchFamily="18" charset="0"/>
            </a:rPr>
            <a:t>Bệnh huyết tán trẻ sơ sinh do không phù hợp Rhesus</a:t>
          </a:r>
          <a:endParaRPr lang="en-US" sz="2000" kern="1200" dirty="0">
            <a:latin typeface="Times New Roman" pitchFamily="18" charset="0"/>
            <a:cs typeface="Times New Roman" pitchFamily="18" charset="0"/>
          </a:endParaRPr>
        </a:p>
      </dsp:txBody>
      <dsp:txXfrm>
        <a:off x="3294175" y="2387814"/>
        <a:ext cx="1336450" cy="1148939"/>
      </dsp:txXfrm>
    </dsp:sp>
    <dsp:sp modelId="{04FF26F2-D524-4158-8FAD-6B1D49F7D315}">
      <dsp:nvSpPr>
        <dsp:cNvPr id="0" name=""/>
        <dsp:cNvSpPr/>
      </dsp:nvSpPr>
      <dsp:spPr>
        <a:xfrm>
          <a:off x="1544320" y="1335909"/>
          <a:ext cx="1625600" cy="1625600"/>
        </a:xfrm>
        <a:prstGeom prst="gear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0" i="0" kern="1200" dirty="0" err="1" smtClean="0">
              <a:latin typeface="Times New Roman" pitchFamily="18" charset="0"/>
              <a:cs typeface="Times New Roman" pitchFamily="18" charset="0"/>
            </a:rPr>
            <a:t>Ghép</a:t>
          </a:r>
          <a:r>
            <a:rPr lang="en-US" sz="2000" b="0" i="0" kern="1200" dirty="0" smtClean="0">
              <a:latin typeface="Times New Roman" pitchFamily="18" charset="0"/>
              <a:cs typeface="Times New Roman" pitchFamily="18" charset="0"/>
            </a:rPr>
            <a:t> </a:t>
          </a:r>
          <a:r>
            <a:rPr lang="en-US" sz="2000" b="0" i="0" kern="1200" dirty="0" err="1" smtClean="0">
              <a:latin typeface="Times New Roman" pitchFamily="18" charset="0"/>
              <a:cs typeface="Times New Roman" pitchFamily="18" charset="0"/>
            </a:rPr>
            <a:t>cơ</a:t>
          </a:r>
          <a:r>
            <a:rPr lang="en-US" sz="2000" b="0" i="0" kern="1200" dirty="0" smtClean="0">
              <a:latin typeface="Times New Roman" pitchFamily="18" charset="0"/>
              <a:cs typeface="Times New Roman" pitchFamily="18" charset="0"/>
            </a:rPr>
            <a:t> </a:t>
          </a:r>
          <a:r>
            <a:rPr lang="en-US" sz="2000" b="0" i="0" kern="1200" dirty="0" err="1" smtClean="0">
              <a:latin typeface="Times New Roman" pitchFamily="18" charset="0"/>
              <a:cs typeface="Times New Roman" pitchFamily="18" charset="0"/>
            </a:rPr>
            <a:t>quan</a:t>
          </a:r>
          <a:endParaRPr lang="en-US" sz="2000" kern="1200" dirty="0">
            <a:latin typeface="Times New Roman" pitchFamily="18" charset="0"/>
            <a:cs typeface="Times New Roman" pitchFamily="18" charset="0"/>
          </a:endParaRPr>
        </a:p>
      </dsp:txBody>
      <dsp:txXfrm>
        <a:off x="1953570" y="1747632"/>
        <a:ext cx="807100" cy="802154"/>
      </dsp:txXfrm>
    </dsp:sp>
    <dsp:sp modelId="{B48E67CD-F679-47DC-92C1-A5F27CAD45FF}">
      <dsp:nvSpPr>
        <dsp:cNvPr id="0" name=""/>
        <dsp:cNvSpPr/>
      </dsp:nvSpPr>
      <dsp:spPr>
        <a:xfrm rot="20881855">
          <a:off x="2363216" y="316212"/>
          <a:ext cx="1842213" cy="1672633"/>
        </a:xfrm>
        <a:prstGeom prst="gear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0" i="0" kern="1200" dirty="0" err="1" smtClean="0">
              <a:latin typeface="Times New Roman" pitchFamily="18" charset="0"/>
              <a:cs typeface="Times New Roman" pitchFamily="18" charset="0"/>
            </a:rPr>
            <a:t>Phản</a:t>
          </a:r>
          <a:r>
            <a:rPr lang="en-US" sz="2000" b="0" i="0" kern="1200" dirty="0" smtClean="0">
              <a:latin typeface="Times New Roman" pitchFamily="18" charset="0"/>
              <a:cs typeface="Times New Roman" pitchFamily="18" charset="0"/>
            </a:rPr>
            <a:t> </a:t>
          </a:r>
          <a:r>
            <a:rPr lang="en-US" sz="2000" b="0" i="0" kern="1200" dirty="0" err="1" smtClean="0">
              <a:latin typeface="Times New Roman" pitchFamily="18" charset="0"/>
              <a:cs typeface="Times New Roman" pitchFamily="18" charset="0"/>
            </a:rPr>
            <a:t>ứng</a:t>
          </a:r>
          <a:r>
            <a:rPr lang="en-US" sz="2000" b="0" i="0" kern="1200" dirty="0" smtClean="0">
              <a:latin typeface="Times New Roman" pitchFamily="18" charset="0"/>
              <a:cs typeface="Times New Roman" pitchFamily="18" charset="0"/>
            </a:rPr>
            <a:t> </a:t>
          </a:r>
          <a:r>
            <a:rPr lang="en-US" sz="2000" b="0" i="0" kern="1200" dirty="0" err="1" smtClean="0">
              <a:latin typeface="Times New Roman" pitchFamily="18" charset="0"/>
              <a:cs typeface="Times New Roman" pitchFamily="18" charset="0"/>
            </a:rPr>
            <a:t>truyền</a:t>
          </a:r>
          <a:r>
            <a:rPr lang="en-US" sz="2000" b="0" i="0" kern="1200" dirty="0" smtClean="0">
              <a:latin typeface="Times New Roman" pitchFamily="18" charset="0"/>
              <a:cs typeface="Times New Roman" pitchFamily="18" charset="0"/>
            </a:rPr>
            <a:t> </a:t>
          </a:r>
          <a:r>
            <a:rPr lang="en-US" sz="2000" b="0" i="0" kern="1200" dirty="0" err="1" smtClean="0">
              <a:latin typeface="Times New Roman" pitchFamily="18" charset="0"/>
              <a:cs typeface="Times New Roman" pitchFamily="18" charset="0"/>
            </a:rPr>
            <a:t>máu</a:t>
          </a:r>
          <a:r>
            <a:rPr lang="en-US" sz="2000" b="0" i="0" kern="1200" dirty="0" smtClean="0">
              <a:latin typeface="Times New Roman" pitchFamily="18" charset="0"/>
              <a:cs typeface="Times New Roman" pitchFamily="18" charset="0"/>
            </a:rPr>
            <a:t/>
          </a:r>
          <a:br>
            <a:rPr lang="en-US" sz="2000" b="0" i="0" kern="1200" dirty="0" smtClean="0">
              <a:latin typeface="Times New Roman" pitchFamily="18" charset="0"/>
              <a:cs typeface="Times New Roman" pitchFamily="18" charset="0"/>
            </a:rPr>
          </a:br>
          <a:endParaRPr lang="en-US" sz="2000" kern="1200" dirty="0">
            <a:latin typeface="Times New Roman" pitchFamily="18" charset="0"/>
            <a:cs typeface="Times New Roman" pitchFamily="18" charset="0"/>
          </a:endParaRPr>
        </a:p>
      </dsp:txBody>
      <dsp:txXfrm rot="-20700000">
        <a:off x="2777326" y="673011"/>
        <a:ext cx="1013994" cy="959034"/>
      </dsp:txXfrm>
    </dsp:sp>
    <dsp:sp modelId="{066FFCD3-C8D8-4CB0-A12F-C9BF5471C509}">
      <dsp:nvSpPr>
        <dsp:cNvPr id="0" name=""/>
        <dsp:cNvSpPr/>
      </dsp:nvSpPr>
      <dsp:spPr>
        <a:xfrm>
          <a:off x="2671505" y="1527750"/>
          <a:ext cx="2861056" cy="2861056"/>
        </a:xfrm>
        <a:prstGeom prst="circularArrow">
          <a:avLst>
            <a:gd name="adj1" fmla="val 4687"/>
            <a:gd name="adj2" fmla="val 299029"/>
            <a:gd name="adj3" fmla="val 2513083"/>
            <a:gd name="adj4" fmla="val 15867933"/>
            <a:gd name="adj5" fmla="val 5469"/>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F3E8708-2190-487A-8AA1-77FD123DE512}">
      <dsp:nvSpPr>
        <dsp:cNvPr id="0" name=""/>
        <dsp:cNvSpPr/>
      </dsp:nvSpPr>
      <dsp:spPr>
        <a:xfrm>
          <a:off x="1256429" y="976785"/>
          <a:ext cx="2078736" cy="207873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9306B7C-C014-4B02-8815-26C70E759368}">
      <dsp:nvSpPr>
        <dsp:cNvPr id="0" name=""/>
        <dsp:cNvSpPr/>
      </dsp:nvSpPr>
      <dsp:spPr>
        <a:xfrm>
          <a:off x="2086400" y="-133902"/>
          <a:ext cx="2241296" cy="224129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19501-4EF6-47A7-9884-DA5C50011690}">
      <dsp:nvSpPr>
        <dsp:cNvPr id="0" name=""/>
        <dsp:cNvSpPr/>
      </dsp:nvSpPr>
      <dsp:spPr>
        <a:xfrm>
          <a:off x="0" y="0"/>
          <a:ext cx="5181600" cy="1242060"/>
        </a:xfrm>
        <a:prstGeom prst="roundRect">
          <a:avLst>
            <a:gd name="adj" fmla="val 10000"/>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err="1" smtClean="0">
              <a:latin typeface="Times New Roman" pitchFamily="18" charset="0"/>
              <a:cs typeface="Times New Roman" pitchFamily="18" charset="0"/>
            </a:rPr>
            <a:t>Dị</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nguyên</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huyết</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thanh</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hóa</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chất</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thuốc</a:t>
          </a:r>
          <a:r>
            <a:rPr lang="en-US" sz="2400" kern="1200" dirty="0" smtClean="0">
              <a:latin typeface="Times New Roman" pitchFamily="18" charset="0"/>
              <a:cs typeface="Times New Roman" pitchFamily="18" charset="0"/>
            </a:rPr>
            <a:t> </a:t>
          </a:r>
          <a:endParaRPr lang="en-US" sz="2400" kern="1200" dirty="0">
            <a:latin typeface="Times New Roman" pitchFamily="18" charset="0"/>
            <a:cs typeface="Times New Roman" pitchFamily="18" charset="0"/>
          </a:endParaRPr>
        </a:p>
      </dsp:txBody>
      <dsp:txXfrm>
        <a:off x="36379" y="36379"/>
        <a:ext cx="3841319" cy="1169302"/>
      </dsp:txXfrm>
    </dsp:sp>
    <dsp:sp modelId="{B14485D1-BA94-4451-9DB6-4CC18E545778}">
      <dsp:nvSpPr>
        <dsp:cNvPr id="0" name=""/>
        <dsp:cNvSpPr/>
      </dsp:nvSpPr>
      <dsp:spPr>
        <a:xfrm>
          <a:off x="457199" y="1449070"/>
          <a:ext cx="5181600" cy="1242060"/>
        </a:xfrm>
        <a:prstGeom prst="roundRect">
          <a:avLst>
            <a:gd name="adj" fmla="val 10000"/>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err="1" smtClean="0">
              <a:latin typeface="Times New Roman" pitchFamily="18" charset="0"/>
              <a:cs typeface="Times New Roman" pitchFamily="18" charset="0"/>
            </a:rPr>
            <a:t>Kháng</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thể</a:t>
          </a:r>
          <a:r>
            <a:rPr lang="en-US" sz="2400" kern="1200" dirty="0" smtClean="0">
              <a:latin typeface="Times New Roman" pitchFamily="18" charset="0"/>
              <a:cs typeface="Times New Roman" pitchFamily="18" charset="0"/>
            </a:rPr>
            <a:t> : </a:t>
          </a:r>
          <a:r>
            <a:rPr lang="en-US" sz="2400" kern="1200" dirty="0" err="1" smtClean="0">
              <a:latin typeface="Times New Roman" pitchFamily="18" charset="0"/>
              <a:cs typeface="Times New Roman" pitchFamily="18" charset="0"/>
            </a:rPr>
            <a:t>kết</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tủa</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IgM</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IgG</a:t>
          </a:r>
          <a:endParaRPr lang="en-US" sz="2400" kern="1200" dirty="0">
            <a:latin typeface="Times New Roman" pitchFamily="18" charset="0"/>
            <a:cs typeface="Times New Roman" pitchFamily="18" charset="0"/>
          </a:endParaRPr>
        </a:p>
      </dsp:txBody>
      <dsp:txXfrm>
        <a:off x="493578" y="1485449"/>
        <a:ext cx="3844303" cy="1169302"/>
      </dsp:txXfrm>
    </dsp:sp>
    <dsp:sp modelId="{285358C4-6FFC-48FC-B60E-3C036B2ED38B}">
      <dsp:nvSpPr>
        <dsp:cNvPr id="0" name=""/>
        <dsp:cNvSpPr/>
      </dsp:nvSpPr>
      <dsp:spPr>
        <a:xfrm>
          <a:off x="914399" y="2898140"/>
          <a:ext cx="5181600" cy="1242060"/>
        </a:xfrm>
        <a:prstGeom prst="roundRect">
          <a:avLst>
            <a:gd name="adj" fmla="val 10000"/>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err="1" smtClean="0">
              <a:latin typeface="Times New Roman" pitchFamily="18" charset="0"/>
              <a:cs typeface="Times New Roman" pitchFamily="18" charset="0"/>
            </a:rPr>
            <a:t>Dị</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nguyên</a:t>
          </a:r>
          <a:r>
            <a:rPr lang="en-US" sz="2400" kern="1200" dirty="0" smtClean="0">
              <a:latin typeface="Times New Roman" pitchFamily="18" charset="0"/>
              <a:cs typeface="Times New Roman" pitchFamily="18" charset="0"/>
            </a:rPr>
            <a:t> + </a:t>
          </a:r>
          <a:r>
            <a:rPr lang="en-US" sz="2400" kern="1200" dirty="0" err="1" smtClean="0">
              <a:latin typeface="Times New Roman" pitchFamily="18" charset="0"/>
              <a:cs typeface="Times New Roman" pitchFamily="18" charset="0"/>
            </a:rPr>
            <a:t>kháng</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thể</a:t>
          </a:r>
          <a:r>
            <a:rPr lang="en-US" sz="2400" kern="1200" dirty="0" smtClean="0">
              <a:latin typeface="Times New Roman" pitchFamily="18" charset="0"/>
              <a:cs typeface="Times New Roman" pitchFamily="18" charset="0"/>
            </a:rPr>
            <a:t> -&gt;PHMD-&gt; </a:t>
          </a:r>
          <a:r>
            <a:rPr lang="en-US" sz="2400" kern="1200" dirty="0" err="1" smtClean="0">
              <a:latin typeface="Times New Roman" pitchFamily="18" charset="0"/>
              <a:cs typeface="Times New Roman" pitchFamily="18" charset="0"/>
            </a:rPr>
            <a:t>hoạt</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hóa</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bổ</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thể</a:t>
          </a:r>
          <a:r>
            <a:rPr lang="en-US" sz="2400" kern="1200" dirty="0" smtClean="0">
              <a:latin typeface="Times New Roman" pitchFamily="18" charset="0"/>
              <a:cs typeface="Times New Roman" pitchFamily="18" charset="0"/>
            </a:rPr>
            <a:t> -&gt; </a:t>
          </a:r>
          <a:r>
            <a:rPr lang="en-US" sz="2400" kern="1200" dirty="0" err="1" smtClean="0">
              <a:latin typeface="Times New Roman" pitchFamily="18" charset="0"/>
              <a:cs typeface="Times New Roman" pitchFamily="18" charset="0"/>
            </a:rPr>
            <a:t>tổn</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thương</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mao</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mạch</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cơ</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trơn</a:t>
          </a:r>
          <a:r>
            <a:rPr lang="en-US" sz="2400" kern="1200" dirty="0" smtClean="0">
              <a:latin typeface="Times New Roman" pitchFamily="18" charset="0"/>
              <a:cs typeface="Times New Roman" pitchFamily="18" charset="0"/>
            </a:rPr>
            <a:t> ( </a:t>
          </a:r>
          <a:r>
            <a:rPr lang="en-US" sz="2400" kern="1200" dirty="0" err="1" smtClean="0">
              <a:latin typeface="Times New Roman" pitchFamily="18" charset="0"/>
              <a:cs typeface="Times New Roman" pitchFamily="18" charset="0"/>
            </a:rPr>
            <a:t>bệnh</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huyết</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thanh</a:t>
          </a:r>
          <a:r>
            <a:rPr lang="en-US" sz="2400" kern="1200" dirty="0" smtClean="0">
              <a:latin typeface="Times New Roman" pitchFamily="18" charset="0"/>
              <a:cs typeface="Times New Roman" pitchFamily="18" charset="0"/>
            </a:rPr>
            <a:t> )</a:t>
          </a:r>
          <a:endParaRPr lang="en-US" sz="2400" kern="1200" dirty="0">
            <a:latin typeface="Times New Roman" pitchFamily="18" charset="0"/>
            <a:cs typeface="Times New Roman" pitchFamily="18" charset="0"/>
          </a:endParaRPr>
        </a:p>
      </dsp:txBody>
      <dsp:txXfrm>
        <a:off x="950778" y="2934519"/>
        <a:ext cx="3844303" cy="1169302"/>
      </dsp:txXfrm>
    </dsp:sp>
    <dsp:sp modelId="{BD0A8BA8-1F43-47D4-9DB2-0D60A3C79A7E}">
      <dsp:nvSpPr>
        <dsp:cNvPr id="0" name=""/>
        <dsp:cNvSpPr/>
      </dsp:nvSpPr>
      <dsp:spPr>
        <a:xfrm>
          <a:off x="4374261" y="941895"/>
          <a:ext cx="807339" cy="807339"/>
        </a:xfrm>
        <a:prstGeom prst="downArrow">
          <a:avLst>
            <a:gd name="adj1" fmla="val 55000"/>
            <a:gd name="adj2" fmla="val 45000"/>
          </a:avLst>
        </a:prstGeom>
        <a:solidFill>
          <a:schemeClr val="accent3">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4555912" y="941895"/>
        <a:ext cx="444037" cy="607523"/>
      </dsp:txXfrm>
    </dsp:sp>
    <dsp:sp modelId="{D8A84BA7-C86E-48B6-A117-58EEF4AABF54}">
      <dsp:nvSpPr>
        <dsp:cNvPr id="0" name=""/>
        <dsp:cNvSpPr/>
      </dsp:nvSpPr>
      <dsp:spPr>
        <a:xfrm>
          <a:off x="4831461" y="2382685"/>
          <a:ext cx="807339" cy="807339"/>
        </a:xfrm>
        <a:prstGeom prst="downArrow">
          <a:avLst>
            <a:gd name="adj1" fmla="val 55000"/>
            <a:gd name="adj2" fmla="val 45000"/>
          </a:avLst>
        </a:prstGeom>
        <a:solidFill>
          <a:schemeClr val="accent3">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013112" y="2382685"/>
        <a:ext cx="444037" cy="6075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3B9A36-263B-460E-8B39-55EF98E057D4}">
      <dsp:nvSpPr>
        <dsp:cNvPr id="0" name=""/>
        <dsp:cNvSpPr/>
      </dsp:nvSpPr>
      <dsp:spPr>
        <a:xfrm>
          <a:off x="3352" y="0"/>
          <a:ext cx="2011680" cy="1950720"/>
        </a:xfrm>
        <a:prstGeom prst="upArrow">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3A5BA788-4739-490F-AF49-D5F8133AFCDE}">
      <dsp:nvSpPr>
        <dsp:cNvPr id="0" name=""/>
        <dsp:cNvSpPr/>
      </dsp:nvSpPr>
      <dsp:spPr>
        <a:xfrm>
          <a:off x="2075383" y="0"/>
          <a:ext cx="3413760" cy="195072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0688" tIns="0" rIns="170688" bIns="170688" numCol="1" spcCol="1270" anchor="ctr" anchorCtr="0">
          <a:noAutofit/>
        </a:bodyPr>
        <a:lstStyle/>
        <a:p>
          <a:pPr lvl="0" algn="l" defTabSz="1066800">
            <a:lnSpc>
              <a:spcPct val="90000"/>
            </a:lnSpc>
            <a:spcBef>
              <a:spcPct val="0"/>
            </a:spcBef>
            <a:spcAft>
              <a:spcPct val="35000"/>
            </a:spcAft>
          </a:pPr>
          <a:r>
            <a:rPr lang="vi-VN" sz="2400" b="0" i="0" kern="1200" dirty="0" smtClean="0">
              <a:latin typeface="Times New Roman" pitchFamily="18" charset="0"/>
              <a:cs typeface="Times New Roman" pitchFamily="18" charset="0"/>
            </a:rPr>
            <a:t>Kết quả của sự tụ tập và hoạt hoá các đại thực bào và tế bào lympho T dưới tác động của các cytokin được tiết ra bởi tế bào lympho T hoạt hoá do dị nguyên</a:t>
          </a:r>
          <a:endParaRPr lang="en-US" sz="2400" kern="1200" dirty="0">
            <a:latin typeface="Times New Roman" pitchFamily="18" charset="0"/>
            <a:cs typeface="Times New Roman" pitchFamily="18" charset="0"/>
          </a:endParaRPr>
        </a:p>
      </dsp:txBody>
      <dsp:txXfrm>
        <a:off x="2075383" y="0"/>
        <a:ext cx="3413760" cy="1950720"/>
      </dsp:txXfrm>
    </dsp:sp>
    <dsp:sp modelId="{5A2997FD-C396-415D-A0F4-BF9E3B7B5630}">
      <dsp:nvSpPr>
        <dsp:cNvPr id="0" name=""/>
        <dsp:cNvSpPr/>
      </dsp:nvSpPr>
      <dsp:spPr>
        <a:xfrm>
          <a:off x="606856" y="2113280"/>
          <a:ext cx="2011680" cy="1950720"/>
        </a:xfrm>
        <a:prstGeom prst="downArrow">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23D08912-6E6D-4F41-AEE2-3075009B4B7F}">
      <dsp:nvSpPr>
        <dsp:cNvPr id="0" name=""/>
        <dsp:cNvSpPr/>
      </dsp:nvSpPr>
      <dsp:spPr>
        <a:xfrm>
          <a:off x="2678887" y="2113280"/>
          <a:ext cx="3413760" cy="195072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0688" tIns="0" rIns="170688" bIns="170688" numCol="1" spcCol="1270" anchor="ctr" anchorCtr="0">
          <a:noAutofit/>
        </a:bodyPr>
        <a:lstStyle/>
        <a:p>
          <a:pPr lvl="0" algn="l" defTabSz="1066800">
            <a:lnSpc>
              <a:spcPct val="90000"/>
            </a:lnSpc>
            <a:spcBef>
              <a:spcPct val="0"/>
            </a:spcBef>
            <a:spcAft>
              <a:spcPct val="35000"/>
            </a:spcAft>
          </a:pPr>
          <a:r>
            <a:rPr lang="en-US" sz="2400" b="0" i="0" kern="1200" dirty="0" err="1" smtClean="0">
              <a:latin typeface="Times New Roman" pitchFamily="18" charset="0"/>
              <a:cs typeface="Times New Roman" pitchFamily="18" charset="0"/>
            </a:rPr>
            <a:t>Một</a:t>
          </a:r>
          <a:r>
            <a:rPr lang="en-US" sz="2400" b="0" i="0" kern="1200" dirty="0" smtClean="0">
              <a:latin typeface="Times New Roman" pitchFamily="18" charset="0"/>
              <a:cs typeface="Times New Roman" pitchFamily="18" charset="0"/>
            </a:rPr>
            <a:t> </a:t>
          </a:r>
          <a:r>
            <a:rPr lang="en-US" sz="2400" b="0" i="0" kern="1200" dirty="0" err="1" smtClean="0">
              <a:latin typeface="Times New Roman" pitchFamily="18" charset="0"/>
              <a:cs typeface="Times New Roman" pitchFamily="18" charset="0"/>
            </a:rPr>
            <a:t>số</a:t>
          </a:r>
          <a:r>
            <a:rPr lang="en-US" sz="2400" b="0" i="0" kern="1200" dirty="0" smtClean="0">
              <a:latin typeface="Times New Roman" pitchFamily="18" charset="0"/>
              <a:cs typeface="Times New Roman" pitchFamily="18" charset="0"/>
            </a:rPr>
            <a:t> </a:t>
          </a:r>
          <a:r>
            <a:rPr lang="en-US" sz="2400" b="0" i="0" kern="1200" dirty="0" err="1" smtClean="0">
              <a:latin typeface="Times New Roman" pitchFamily="18" charset="0"/>
              <a:cs typeface="Times New Roman" pitchFamily="18" charset="0"/>
            </a:rPr>
            <a:t>biểu</a:t>
          </a:r>
          <a:r>
            <a:rPr lang="en-US" sz="2400" b="0" i="0" kern="1200" dirty="0" smtClean="0">
              <a:latin typeface="Times New Roman" pitchFamily="18" charset="0"/>
              <a:cs typeface="Times New Roman" pitchFamily="18" charset="0"/>
            </a:rPr>
            <a:t> </a:t>
          </a:r>
          <a:r>
            <a:rPr lang="en-US" sz="2400" b="0" i="0" kern="1200" dirty="0" err="1" smtClean="0">
              <a:latin typeface="Times New Roman" pitchFamily="18" charset="0"/>
              <a:cs typeface="Times New Roman" pitchFamily="18" charset="0"/>
            </a:rPr>
            <a:t>hiện</a:t>
          </a:r>
          <a:r>
            <a:rPr lang="en-US" sz="2400" b="0" i="0" kern="1200" dirty="0" smtClean="0">
              <a:latin typeface="Times New Roman" pitchFamily="18" charset="0"/>
              <a:cs typeface="Times New Roman" pitchFamily="18" charset="0"/>
            </a:rPr>
            <a:t> </a:t>
          </a:r>
          <a:r>
            <a:rPr lang="en-US" sz="2400" b="0" i="0" kern="1200" dirty="0" err="1" smtClean="0">
              <a:latin typeface="Times New Roman" pitchFamily="18" charset="0"/>
              <a:cs typeface="Times New Roman" pitchFamily="18" charset="0"/>
            </a:rPr>
            <a:t>lâm</a:t>
          </a:r>
          <a:r>
            <a:rPr lang="en-US" sz="2400" b="0" i="0" kern="1200" dirty="0" smtClean="0">
              <a:latin typeface="Times New Roman" pitchFamily="18" charset="0"/>
              <a:cs typeface="Times New Roman" pitchFamily="18" charset="0"/>
            </a:rPr>
            <a:t> </a:t>
          </a:r>
          <a:r>
            <a:rPr lang="en-US" sz="2400" b="0" i="0" kern="1200" dirty="0" err="1" smtClean="0">
              <a:latin typeface="Times New Roman" pitchFamily="18" charset="0"/>
              <a:cs typeface="Times New Roman" pitchFamily="18" charset="0"/>
            </a:rPr>
            <a:t>sàng</a:t>
          </a:r>
          <a:r>
            <a:rPr lang="en-US" sz="2400" b="0" i="0" kern="1200" dirty="0" smtClean="0">
              <a:latin typeface="Times New Roman" pitchFamily="18" charset="0"/>
              <a:cs typeface="Times New Roman" pitchFamily="18" charset="0"/>
            </a:rPr>
            <a:t> </a:t>
          </a:r>
          <a:r>
            <a:rPr lang="en-US" sz="2400" b="0" i="0" kern="1200" dirty="0" err="1" smtClean="0">
              <a:latin typeface="Times New Roman" pitchFamily="18" charset="0"/>
              <a:cs typeface="Times New Roman" pitchFamily="18" charset="0"/>
            </a:rPr>
            <a:t>của</a:t>
          </a:r>
          <a:r>
            <a:rPr lang="en-US" sz="2400" b="0" i="0" kern="1200" dirty="0" smtClean="0">
              <a:latin typeface="Times New Roman" pitchFamily="18" charset="0"/>
              <a:cs typeface="Times New Roman" pitchFamily="18" charset="0"/>
            </a:rPr>
            <a:t> </a:t>
          </a:r>
          <a:r>
            <a:rPr lang="en-US" sz="2400" b="0" i="0" kern="1200" dirty="0" err="1" smtClean="0">
              <a:latin typeface="Times New Roman" pitchFamily="18" charset="0"/>
              <a:cs typeface="Times New Roman" pitchFamily="18" charset="0"/>
            </a:rPr>
            <a:t>quá</a:t>
          </a:r>
          <a:r>
            <a:rPr lang="en-US" sz="2400" b="0" i="0" kern="1200" dirty="0" smtClean="0">
              <a:latin typeface="Times New Roman" pitchFamily="18" charset="0"/>
              <a:cs typeface="Times New Roman" pitchFamily="18" charset="0"/>
            </a:rPr>
            <a:t> </a:t>
          </a:r>
          <a:r>
            <a:rPr lang="en-US" sz="2400" b="0" i="0" kern="1200" dirty="0" err="1" smtClean="0">
              <a:latin typeface="Times New Roman" pitchFamily="18" charset="0"/>
              <a:cs typeface="Times New Roman" pitchFamily="18" charset="0"/>
            </a:rPr>
            <a:t>mẫn</a:t>
          </a:r>
          <a:r>
            <a:rPr lang="en-US" sz="2400" b="0" i="0" kern="1200" dirty="0" smtClean="0">
              <a:latin typeface="Times New Roman" pitchFamily="18" charset="0"/>
              <a:cs typeface="Times New Roman" pitchFamily="18" charset="0"/>
            </a:rPr>
            <a:t> </a:t>
          </a:r>
          <a:r>
            <a:rPr lang="en-US" sz="2400" b="0" i="0" kern="1200" dirty="0" err="1" smtClean="0">
              <a:latin typeface="Times New Roman" pitchFamily="18" charset="0"/>
              <a:cs typeface="Times New Roman" pitchFamily="18" charset="0"/>
            </a:rPr>
            <a:t>muộn</a:t>
          </a:r>
          <a:r>
            <a:rPr lang="en-US" sz="2400" b="0" i="0" kern="1200" dirty="0" smtClean="0">
              <a:latin typeface="Times New Roman" pitchFamily="18" charset="0"/>
              <a:cs typeface="Times New Roman" pitchFamily="18" charset="0"/>
            </a:rPr>
            <a:t>:</a:t>
          </a:r>
          <a:endParaRPr lang="en-US" sz="2400" kern="1200" dirty="0">
            <a:latin typeface="Times New Roman" pitchFamily="18" charset="0"/>
            <a:cs typeface="Times New Roman" pitchFamily="18" charset="0"/>
          </a:endParaRPr>
        </a:p>
        <a:p>
          <a:pPr marL="228600" lvl="1" indent="-228600" algn="l" defTabSz="1066800">
            <a:lnSpc>
              <a:spcPct val="90000"/>
            </a:lnSpc>
            <a:spcBef>
              <a:spcPct val="0"/>
            </a:spcBef>
            <a:spcAft>
              <a:spcPct val="15000"/>
            </a:spcAft>
            <a:buChar char="••"/>
          </a:pPr>
          <a:r>
            <a:rPr lang="en-US" sz="2400" b="0" i="0" kern="1200" dirty="0" err="1" smtClean="0">
              <a:latin typeface="Times New Roman" pitchFamily="18" charset="0"/>
              <a:cs typeface="Times New Roman" pitchFamily="18" charset="0"/>
            </a:rPr>
            <a:t>Chàm</a:t>
          </a:r>
          <a:r>
            <a:rPr lang="en-US" sz="2400" b="0" i="0" kern="1200" dirty="0" smtClean="0">
              <a:latin typeface="Times New Roman" pitchFamily="18" charset="0"/>
              <a:cs typeface="Times New Roman" pitchFamily="18" charset="0"/>
            </a:rPr>
            <a:t> do </a:t>
          </a:r>
          <a:r>
            <a:rPr lang="en-US" sz="2400" b="0" i="0" kern="1200" dirty="0" err="1" smtClean="0">
              <a:latin typeface="Times New Roman" pitchFamily="18" charset="0"/>
              <a:cs typeface="Times New Roman" pitchFamily="18" charset="0"/>
            </a:rPr>
            <a:t>tiếp</a:t>
          </a:r>
          <a:r>
            <a:rPr lang="en-US" sz="2400" b="0" i="0" kern="1200" dirty="0" smtClean="0">
              <a:latin typeface="Times New Roman" pitchFamily="18" charset="0"/>
              <a:cs typeface="Times New Roman" pitchFamily="18" charset="0"/>
            </a:rPr>
            <a:t> </a:t>
          </a:r>
          <a:r>
            <a:rPr lang="en-US" sz="2400" b="0" i="0" kern="1200" dirty="0" err="1" smtClean="0">
              <a:latin typeface="Times New Roman" pitchFamily="18" charset="0"/>
              <a:cs typeface="Times New Roman" pitchFamily="18" charset="0"/>
            </a:rPr>
            <a:t>xúc</a:t>
          </a:r>
          <a:endParaRPr lang="en-US" sz="2400" b="0" i="0" kern="1200" dirty="0">
            <a:latin typeface="Times New Roman" pitchFamily="18" charset="0"/>
            <a:cs typeface="Times New Roman" pitchFamily="18" charset="0"/>
          </a:endParaRPr>
        </a:p>
        <a:p>
          <a:pPr marL="228600" lvl="1" indent="-228600" algn="l" defTabSz="1066800">
            <a:lnSpc>
              <a:spcPct val="90000"/>
            </a:lnSpc>
            <a:spcBef>
              <a:spcPct val="0"/>
            </a:spcBef>
            <a:spcAft>
              <a:spcPct val="15000"/>
            </a:spcAft>
            <a:buChar char="••"/>
          </a:pPr>
          <a:r>
            <a:rPr lang="en-US" sz="2400" b="0" i="0" kern="1200" dirty="0" err="1" smtClean="0">
              <a:latin typeface="Times New Roman" pitchFamily="18" charset="0"/>
              <a:cs typeface="Times New Roman" pitchFamily="18" charset="0"/>
            </a:rPr>
            <a:t>Phản</a:t>
          </a:r>
          <a:r>
            <a:rPr lang="en-US" sz="2400" b="0" i="0" kern="1200" dirty="0" smtClean="0">
              <a:latin typeface="Times New Roman" pitchFamily="18" charset="0"/>
              <a:cs typeface="Times New Roman" pitchFamily="18" charset="0"/>
            </a:rPr>
            <a:t> </a:t>
          </a:r>
          <a:r>
            <a:rPr lang="en-US" sz="2400" b="0" i="0" kern="1200" dirty="0" err="1" smtClean="0">
              <a:latin typeface="Times New Roman" pitchFamily="18" charset="0"/>
              <a:cs typeface="Times New Roman" pitchFamily="18" charset="0"/>
            </a:rPr>
            <a:t>ứng</a:t>
          </a:r>
          <a:r>
            <a:rPr lang="en-US" sz="2400" b="0" i="0" kern="1200" dirty="0" smtClean="0">
              <a:latin typeface="Times New Roman" pitchFamily="18" charset="0"/>
              <a:cs typeface="Times New Roman" pitchFamily="18" charset="0"/>
            </a:rPr>
            <a:t> tuberculin</a:t>
          </a:r>
          <a:endParaRPr lang="en-US" sz="2400" b="0" i="0" kern="1200" dirty="0">
            <a:latin typeface="Times New Roman" pitchFamily="18" charset="0"/>
            <a:cs typeface="Times New Roman" pitchFamily="18" charset="0"/>
          </a:endParaRPr>
        </a:p>
      </dsp:txBody>
      <dsp:txXfrm>
        <a:off x="2678887" y="2113280"/>
        <a:ext cx="3413760" cy="19507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3C8D9-59A8-4909-B663-3599AA4E333F}">
      <dsp:nvSpPr>
        <dsp:cNvPr id="0" name=""/>
        <dsp:cNvSpPr/>
      </dsp:nvSpPr>
      <dsp:spPr>
        <a:xfrm>
          <a:off x="2438400" y="496"/>
          <a:ext cx="3657600" cy="1934765"/>
        </a:xfrm>
        <a:prstGeom prst="rightArrow">
          <a:avLst>
            <a:gd name="adj1" fmla="val 75000"/>
            <a:gd name="adj2" fmla="val 50000"/>
          </a:avLst>
        </a:prstGeom>
        <a:solidFill>
          <a:schemeClr val="accent2">
            <a:tint val="40000"/>
            <a:alpha val="90000"/>
            <a:hueOff val="0"/>
            <a:satOff val="0"/>
            <a:lumOff val="0"/>
            <a:alphaOff val="0"/>
          </a:schemeClr>
        </a:solidFill>
        <a:ln>
          <a:noFill/>
        </a:ln>
        <a:effectLst>
          <a:outerShdw blurRad="40000" dist="23000" dir="5400000" rotWithShape="0">
            <a:srgbClr val="000000">
              <a:alpha val="35000"/>
            </a:srgbClr>
          </a:outerShdw>
        </a:effectLst>
        <a:sp3d z="-400500" extrusionH="63500" contourW="12700" prstMaterial="matte">
          <a:contourClr>
            <a:schemeClr val="lt1"/>
          </a:contourClr>
        </a:sp3d>
      </dsp:spPr>
      <dsp:style>
        <a:lnRef idx="0">
          <a:scrgbClr r="0" g="0" b="0"/>
        </a:lnRef>
        <a:fillRef idx="1">
          <a:scrgbClr r="0" g="0" b="0"/>
        </a:fillRef>
        <a:effectRef idx="2">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err="1" smtClean="0">
              <a:latin typeface="Times New Roman" pitchFamily="18" charset="0"/>
              <a:cs typeface="Times New Roman" pitchFamily="18" charset="0"/>
            </a:rPr>
            <a:t>Không</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nhiễm</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trùng</a:t>
          </a:r>
          <a:r>
            <a:rPr lang="en-US" sz="2400" kern="1200" dirty="0" smtClean="0">
              <a:latin typeface="Times New Roman" pitchFamily="18" charset="0"/>
              <a:cs typeface="Times New Roman" pitchFamily="18" charset="0"/>
            </a:rPr>
            <a:t> </a:t>
          </a:r>
          <a:endParaRPr lang="en-US" sz="2400" kern="1200" dirty="0">
            <a:latin typeface="Times New Roman" pitchFamily="18" charset="0"/>
            <a:cs typeface="Times New Roman" pitchFamily="18" charset="0"/>
          </a:endParaRPr>
        </a:p>
        <a:p>
          <a:pPr marL="228600" lvl="1" indent="-228600" algn="l" defTabSz="1066800">
            <a:lnSpc>
              <a:spcPct val="90000"/>
            </a:lnSpc>
            <a:spcBef>
              <a:spcPct val="0"/>
            </a:spcBef>
            <a:spcAft>
              <a:spcPct val="15000"/>
            </a:spcAft>
            <a:buChar char="••"/>
          </a:pPr>
          <a:r>
            <a:rPr lang="en-US" sz="2400" kern="1200" dirty="0" err="1" smtClean="0">
              <a:latin typeface="Times New Roman" pitchFamily="18" charset="0"/>
              <a:cs typeface="Times New Roman" pitchFamily="18" charset="0"/>
            </a:rPr>
            <a:t>Nhiễm</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trùng</a:t>
          </a:r>
          <a:endParaRPr lang="en-US" sz="2400" kern="1200" dirty="0">
            <a:latin typeface="Times New Roman" pitchFamily="18" charset="0"/>
            <a:cs typeface="Times New Roman" pitchFamily="18" charset="0"/>
          </a:endParaRPr>
        </a:p>
      </dsp:txBody>
      <dsp:txXfrm>
        <a:off x="2438400" y="242342"/>
        <a:ext cx="2932063" cy="1451073"/>
      </dsp:txXfrm>
    </dsp:sp>
    <dsp:sp modelId="{DE0EA879-A88E-477A-A187-5BBAEC50BFE6}">
      <dsp:nvSpPr>
        <dsp:cNvPr id="0" name=""/>
        <dsp:cNvSpPr/>
      </dsp:nvSpPr>
      <dsp:spPr>
        <a:xfrm>
          <a:off x="0" y="496"/>
          <a:ext cx="2438400" cy="1934765"/>
        </a:xfrm>
        <a:prstGeom prst="round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err="1" smtClean="0">
              <a:latin typeface="Times New Roman" pitchFamily="18" charset="0"/>
              <a:cs typeface="Times New Roman" pitchFamily="18" charset="0"/>
            </a:rPr>
            <a:t>Dị</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nguyên</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ngoại</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sinh</a:t>
          </a:r>
          <a:r>
            <a:rPr lang="en-US" sz="2400" kern="1200" dirty="0" smtClean="0">
              <a:latin typeface="Times New Roman" pitchFamily="18" charset="0"/>
              <a:cs typeface="Times New Roman" pitchFamily="18" charset="0"/>
            </a:rPr>
            <a:t> </a:t>
          </a:r>
          <a:endParaRPr lang="en-US" sz="2400" kern="1200" dirty="0">
            <a:latin typeface="Times New Roman" pitchFamily="18" charset="0"/>
            <a:cs typeface="Times New Roman" pitchFamily="18" charset="0"/>
          </a:endParaRPr>
        </a:p>
      </dsp:txBody>
      <dsp:txXfrm>
        <a:off x="94447" y="94943"/>
        <a:ext cx="2249506" cy="1745871"/>
      </dsp:txXfrm>
    </dsp:sp>
    <dsp:sp modelId="{51DE2A7F-DBB3-4D84-8CDB-A4BF22DFE048}">
      <dsp:nvSpPr>
        <dsp:cNvPr id="0" name=""/>
        <dsp:cNvSpPr/>
      </dsp:nvSpPr>
      <dsp:spPr>
        <a:xfrm>
          <a:off x="2438400" y="2128738"/>
          <a:ext cx="3657600" cy="1934765"/>
        </a:xfrm>
        <a:prstGeom prst="rightArrow">
          <a:avLst>
            <a:gd name="adj1" fmla="val 75000"/>
            <a:gd name="adj2" fmla="val 50000"/>
          </a:avLst>
        </a:prstGeom>
        <a:solidFill>
          <a:schemeClr val="accent2">
            <a:tint val="40000"/>
            <a:alpha val="90000"/>
            <a:hueOff val="5025821"/>
            <a:satOff val="-4378"/>
            <a:lumOff val="-6"/>
            <a:alphaOff val="0"/>
          </a:schemeClr>
        </a:solidFill>
        <a:ln>
          <a:noFill/>
        </a:ln>
        <a:effectLst>
          <a:outerShdw blurRad="40000" dist="23000" dir="5400000" rotWithShape="0">
            <a:srgbClr val="000000">
              <a:alpha val="35000"/>
            </a:srgbClr>
          </a:outerShdw>
        </a:effectLst>
        <a:sp3d z="-400500" extrusionH="63500" contourW="12700" prstMaterial="matte">
          <a:contourClr>
            <a:schemeClr val="lt1"/>
          </a:contourClr>
        </a:sp3d>
      </dsp:spPr>
      <dsp:style>
        <a:lnRef idx="0">
          <a:scrgbClr r="0" g="0" b="0"/>
        </a:lnRef>
        <a:fillRef idx="1">
          <a:scrgbClr r="0" g="0" b="0"/>
        </a:fillRef>
        <a:effectRef idx="2">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latin typeface="Times New Roman" pitchFamily="18" charset="0"/>
              <a:cs typeface="Times New Roman" pitchFamily="18" charset="0"/>
            </a:rPr>
            <a:t>(</a:t>
          </a:r>
          <a:r>
            <a:rPr lang="en-US" sz="2400" kern="1200" dirty="0" err="1" smtClean="0">
              <a:latin typeface="Times New Roman" pitchFamily="18" charset="0"/>
              <a:cs typeface="Times New Roman" pitchFamily="18" charset="0"/>
            </a:rPr>
            <a:t>tự</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dị</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nguyên</a:t>
          </a:r>
          <a:r>
            <a:rPr lang="en-US" sz="2400" kern="1200" dirty="0" smtClean="0">
              <a:latin typeface="Times New Roman" pitchFamily="18" charset="0"/>
              <a:cs typeface="Times New Roman" pitchFamily="18" charset="0"/>
            </a:rPr>
            <a:t>)</a:t>
          </a:r>
          <a:endParaRPr lang="en-US" sz="2400" kern="1200" dirty="0">
            <a:latin typeface="Times New Roman" pitchFamily="18" charset="0"/>
            <a:cs typeface="Times New Roman" pitchFamily="18" charset="0"/>
          </a:endParaRPr>
        </a:p>
      </dsp:txBody>
      <dsp:txXfrm>
        <a:off x="2438400" y="2370584"/>
        <a:ext cx="2932063" cy="1451073"/>
      </dsp:txXfrm>
    </dsp:sp>
    <dsp:sp modelId="{A15B3AAC-4FAF-4571-A6EC-4E53D6DD81E0}">
      <dsp:nvSpPr>
        <dsp:cNvPr id="0" name=""/>
        <dsp:cNvSpPr/>
      </dsp:nvSpPr>
      <dsp:spPr>
        <a:xfrm>
          <a:off x="0" y="2128738"/>
          <a:ext cx="2438400" cy="1934765"/>
        </a:xfrm>
        <a:prstGeom prst="roundRect">
          <a:avLst/>
        </a:prstGeom>
        <a:solidFill>
          <a:schemeClr val="accent2">
            <a:hueOff val="4681519"/>
            <a:satOff val="-5839"/>
            <a:lumOff val="137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err="1" smtClean="0">
              <a:latin typeface="Times New Roman" pitchFamily="18" charset="0"/>
              <a:cs typeface="Times New Roman" pitchFamily="18" charset="0"/>
            </a:rPr>
            <a:t>Dị</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nguyên</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nội</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sinh</a:t>
          </a:r>
          <a:r>
            <a:rPr lang="en-US" sz="2400" kern="1200" dirty="0" smtClean="0">
              <a:latin typeface="Times New Roman" pitchFamily="18" charset="0"/>
              <a:cs typeface="Times New Roman" pitchFamily="18" charset="0"/>
            </a:rPr>
            <a:t> </a:t>
          </a:r>
          <a:endParaRPr lang="en-US" sz="2400" kern="1200" dirty="0">
            <a:latin typeface="Times New Roman" pitchFamily="18" charset="0"/>
            <a:cs typeface="Times New Roman" pitchFamily="18" charset="0"/>
          </a:endParaRPr>
        </a:p>
      </dsp:txBody>
      <dsp:txXfrm>
        <a:off x="94447" y="2223185"/>
        <a:ext cx="2249506" cy="1745871"/>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D8ACE2-DC01-4D26-B5C3-A10F0E1D2D13}" type="datetimeFigureOut">
              <a:rPr lang="en-US" smtClean="0"/>
              <a:t>5/11/2018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BADF67-65D9-48C6-811E-4083D5F06D47}" type="slidenum">
              <a:rPr lang="en-US" smtClean="0"/>
              <a:t>‹#›</a:t>
            </a:fld>
            <a:endParaRPr lang="en-US"/>
          </a:p>
        </p:txBody>
      </p:sp>
    </p:spTree>
    <p:extLst>
      <p:ext uri="{BB962C8B-B14F-4D97-AF65-F5344CB8AC3E}">
        <p14:creationId xmlns:p14="http://schemas.microsoft.com/office/powerpoint/2010/main" val="2535170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6ED6CB-814E-4188-87D4-24019FA5251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DBE10-7386-48BC-977E-43E781C5D5E5}" type="slidenum">
              <a:rPr lang="en-US" smtClean="0"/>
              <a:t>‹#›</a:t>
            </a:fld>
            <a:endParaRPr lang="en-US"/>
          </a:p>
        </p:txBody>
      </p:sp>
    </p:spTree>
    <p:extLst>
      <p:ext uri="{BB962C8B-B14F-4D97-AF65-F5344CB8AC3E}">
        <p14:creationId xmlns:p14="http://schemas.microsoft.com/office/powerpoint/2010/main" val="2105619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6ED6CB-814E-4188-87D4-24019FA5251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DBE10-7386-48BC-977E-43E781C5D5E5}" type="slidenum">
              <a:rPr lang="en-US" smtClean="0"/>
              <a:t>‹#›</a:t>
            </a:fld>
            <a:endParaRPr lang="en-US"/>
          </a:p>
        </p:txBody>
      </p:sp>
    </p:spTree>
    <p:extLst>
      <p:ext uri="{BB962C8B-B14F-4D97-AF65-F5344CB8AC3E}">
        <p14:creationId xmlns:p14="http://schemas.microsoft.com/office/powerpoint/2010/main" val="28856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6ED6CB-814E-4188-87D4-24019FA5251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DBE10-7386-48BC-977E-43E781C5D5E5}" type="slidenum">
              <a:rPr lang="en-US" smtClean="0"/>
              <a:t>‹#›</a:t>
            </a:fld>
            <a:endParaRPr lang="en-US"/>
          </a:p>
        </p:txBody>
      </p:sp>
    </p:spTree>
    <p:extLst>
      <p:ext uri="{BB962C8B-B14F-4D97-AF65-F5344CB8AC3E}">
        <p14:creationId xmlns:p14="http://schemas.microsoft.com/office/powerpoint/2010/main" val="2517408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6ED6CB-814E-4188-87D4-24019FA5251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DBE10-7386-48BC-977E-43E781C5D5E5}" type="slidenum">
              <a:rPr lang="en-US" smtClean="0"/>
              <a:t>‹#›</a:t>
            </a:fld>
            <a:endParaRPr lang="en-US"/>
          </a:p>
        </p:txBody>
      </p:sp>
    </p:spTree>
    <p:extLst>
      <p:ext uri="{BB962C8B-B14F-4D97-AF65-F5344CB8AC3E}">
        <p14:creationId xmlns:p14="http://schemas.microsoft.com/office/powerpoint/2010/main" val="1187578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6ED6CB-814E-4188-87D4-24019FA5251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DBE10-7386-48BC-977E-43E781C5D5E5}" type="slidenum">
              <a:rPr lang="en-US" smtClean="0"/>
              <a:t>‹#›</a:t>
            </a:fld>
            <a:endParaRPr lang="en-US"/>
          </a:p>
        </p:txBody>
      </p:sp>
    </p:spTree>
    <p:extLst>
      <p:ext uri="{BB962C8B-B14F-4D97-AF65-F5344CB8AC3E}">
        <p14:creationId xmlns:p14="http://schemas.microsoft.com/office/powerpoint/2010/main" val="2270608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6ED6CB-814E-4188-87D4-24019FA5251D}"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DBE10-7386-48BC-977E-43E781C5D5E5}" type="slidenum">
              <a:rPr lang="en-US" smtClean="0"/>
              <a:t>‹#›</a:t>
            </a:fld>
            <a:endParaRPr lang="en-US"/>
          </a:p>
        </p:txBody>
      </p:sp>
    </p:spTree>
    <p:extLst>
      <p:ext uri="{BB962C8B-B14F-4D97-AF65-F5344CB8AC3E}">
        <p14:creationId xmlns:p14="http://schemas.microsoft.com/office/powerpoint/2010/main" val="3155446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6ED6CB-814E-4188-87D4-24019FA5251D}" type="datetimeFigureOut">
              <a:rPr lang="en-US" smtClean="0"/>
              <a:t>5/11/2018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DBE10-7386-48BC-977E-43E781C5D5E5}" type="slidenum">
              <a:rPr lang="en-US" smtClean="0"/>
              <a:t>‹#›</a:t>
            </a:fld>
            <a:endParaRPr lang="en-US"/>
          </a:p>
        </p:txBody>
      </p:sp>
    </p:spTree>
    <p:extLst>
      <p:ext uri="{BB962C8B-B14F-4D97-AF65-F5344CB8AC3E}">
        <p14:creationId xmlns:p14="http://schemas.microsoft.com/office/powerpoint/2010/main" val="1259038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6ED6CB-814E-4188-87D4-24019FA5251D}" type="datetimeFigureOut">
              <a:rPr lang="en-US" smtClean="0"/>
              <a:t>5/11/2018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DBE10-7386-48BC-977E-43E781C5D5E5}" type="slidenum">
              <a:rPr lang="en-US" smtClean="0"/>
              <a:t>‹#›</a:t>
            </a:fld>
            <a:endParaRPr lang="en-US"/>
          </a:p>
        </p:txBody>
      </p:sp>
    </p:spTree>
    <p:extLst>
      <p:ext uri="{BB962C8B-B14F-4D97-AF65-F5344CB8AC3E}">
        <p14:creationId xmlns:p14="http://schemas.microsoft.com/office/powerpoint/2010/main" val="848969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6ED6CB-814E-4188-87D4-24019FA5251D}" type="datetimeFigureOut">
              <a:rPr lang="en-US" smtClean="0"/>
              <a:t>5/11/2018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DBE10-7386-48BC-977E-43E781C5D5E5}" type="slidenum">
              <a:rPr lang="en-US" smtClean="0"/>
              <a:t>‹#›</a:t>
            </a:fld>
            <a:endParaRPr lang="en-US"/>
          </a:p>
        </p:txBody>
      </p:sp>
    </p:spTree>
    <p:extLst>
      <p:ext uri="{BB962C8B-B14F-4D97-AF65-F5344CB8AC3E}">
        <p14:creationId xmlns:p14="http://schemas.microsoft.com/office/powerpoint/2010/main" val="259426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6ED6CB-814E-4188-87D4-24019FA5251D}"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DBE10-7386-48BC-977E-43E781C5D5E5}" type="slidenum">
              <a:rPr lang="en-US" smtClean="0"/>
              <a:t>‹#›</a:t>
            </a:fld>
            <a:endParaRPr lang="en-US"/>
          </a:p>
        </p:txBody>
      </p:sp>
    </p:spTree>
    <p:extLst>
      <p:ext uri="{BB962C8B-B14F-4D97-AF65-F5344CB8AC3E}">
        <p14:creationId xmlns:p14="http://schemas.microsoft.com/office/powerpoint/2010/main" val="1533861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6ED6CB-814E-4188-87D4-24019FA5251D}"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DBE10-7386-48BC-977E-43E781C5D5E5}" type="slidenum">
              <a:rPr lang="en-US" smtClean="0"/>
              <a:t>‹#›</a:t>
            </a:fld>
            <a:endParaRPr lang="en-US"/>
          </a:p>
        </p:txBody>
      </p:sp>
    </p:spTree>
    <p:extLst>
      <p:ext uri="{BB962C8B-B14F-4D97-AF65-F5344CB8AC3E}">
        <p14:creationId xmlns:p14="http://schemas.microsoft.com/office/powerpoint/2010/main" val="2105405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6ED6CB-814E-4188-87D4-24019FA5251D}" type="datetimeFigureOut">
              <a:rPr lang="en-US" smtClean="0"/>
              <a:t>5/11/2018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DBE10-7386-48BC-977E-43E781C5D5E5}" type="slidenum">
              <a:rPr lang="en-US" smtClean="0"/>
              <a:t>‹#›</a:t>
            </a:fld>
            <a:endParaRPr lang="en-US"/>
          </a:p>
        </p:txBody>
      </p:sp>
    </p:spTree>
    <p:extLst>
      <p:ext uri="{BB962C8B-B14F-4D97-AF65-F5344CB8AC3E}">
        <p14:creationId xmlns:p14="http://schemas.microsoft.com/office/powerpoint/2010/main" val="1428840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diagramLayout" Target="../diagrams/layout6.xml"/><Relationship Id="rId7" Type="http://schemas.openxmlformats.org/officeDocument/2006/relationships/image" Target="../media/image18.jp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 Id="rId5" Type="http://schemas.openxmlformats.org/officeDocument/2006/relationships/image" Target="../media/image43.JPG"/><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fif"/><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g"/></Relationships>
</file>

<file path=ppt/slides/_rels/slide2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2.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Layout" Target="../diagrams/layout4.xml"/><Relationship Id="rId7" Type="http://schemas.openxmlformats.org/officeDocument/2006/relationships/image" Target="../media/image13.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diagramLayout" Target="../diagrams/layout5.xml"/><Relationship Id="rId7" Type="http://schemas.openxmlformats.org/officeDocument/2006/relationships/image" Target="../media/image16.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8934" y="457200"/>
            <a:ext cx="2802340" cy="280234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637906"/>
            <a:ext cx="2802340" cy="282508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934" y="3810000"/>
            <a:ext cx="2743200" cy="27432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65630" y="3830472"/>
            <a:ext cx="2732770" cy="274320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51896" y="3842983"/>
            <a:ext cx="2745474" cy="2745474"/>
          </a:xfrm>
          <a:prstGeom prst="rect">
            <a:avLst/>
          </a:prstGeom>
        </p:spPr>
      </p:pic>
      <p:sp>
        <p:nvSpPr>
          <p:cNvPr id="9" name="TextBox 8"/>
          <p:cNvSpPr txBox="1"/>
          <p:nvPr/>
        </p:nvSpPr>
        <p:spPr>
          <a:xfrm>
            <a:off x="3520724" y="1524000"/>
            <a:ext cx="2857330" cy="1938992"/>
          </a:xfrm>
          <a:prstGeom prst="rect">
            <a:avLst/>
          </a:prstGeom>
          <a:noFill/>
        </p:spPr>
        <p:txBody>
          <a:bodyPr wrap="square" rtlCol="0">
            <a:spAutoFit/>
          </a:bodyPr>
          <a:lstStyle/>
          <a:p>
            <a:r>
              <a:rPr lang="vi-VN" sz="2000" dirty="0" smtClean="0">
                <a:solidFill>
                  <a:srgbClr val="002060"/>
                </a:solidFill>
                <a:latin typeface="+mj-lt"/>
              </a:rPr>
              <a:t>Thành viên:</a:t>
            </a:r>
          </a:p>
          <a:p>
            <a:r>
              <a:rPr lang="vi-VN" sz="2000" dirty="0" smtClean="0">
                <a:solidFill>
                  <a:srgbClr val="002060"/>
                </a:solidFill>
                <a:latin typeface="+mj-lt"/>
              </a:rPr>
              <a:t>Nguyễn Văn Sỹ</a:t>
            </a:r>
          </a:p>
          <a:p>
            <a:r>
              <a:rPr lang="vi-VN" sz="2000" dirty="0" smtClean="0">
                <a:solidFill>
                  <a:srgbClr val="002060"/>
                </a:solidFill>
                <a:latin typeface="+mj-lt"/>
              </a:rPr>
              <a:t>Nguyễn kim chi</a:t>
            </a:r>
          </a:p>
          <a:p>
            <a:r>
              <a:rPr lang="vi-VN" sz="2000" dirty="0" smtClean="0">
                <a:solidFill>
                  <a:srgbClr val="002060"/>
                </a:solidFill>
                <a:latin typeface="+mj-lt"/>
              </a:rPr>
              <a:t>Hoàng Lê Bảo Ngọc</a:t>
            </a:r>
          </a:p>
          <a:p>
            <a:r>
              <a:rPr lang="vi-VN" sz="2000" dirty="0" smtClean="0">
                <a:solidFill>
                  <a:srgbClr val="002060"/>
                </a:solidFill>
                <a:latin typeface="+mj-lt"/>
              </a:rPr>
              <a:t>Trần Thị Vinh</a:t>
            </a:r>
          </a:p>
          <a:p>
            <a:r>
              <a:rPr lang="vi-VN" sz="2000" dirty="0" smtClean="0">
                <a:solidFill>
                  <a:srgbClr val="002060"/>
                </a:solidFill>
                <a:latin typeface="+mj-lt"/>
              </a:rPr>
              <a:t>Nguyễn Như Bình</a:t>
            </a:r>
            <a:endParaRPr lang="vi-VN" sz="2000" dirty="0">
              <a:solidFill>
                <a:srgbClr val="002060"/>
              </a:solidFill>
              <a:latin typeface="+mj-lt"/>
            </a:endParaRPr>
          </a:p>
        </p:txBody>
      </p:sp>
    </p:spTree>
    <p:extLst>
      <p:ext uri="{BB962C8B-B14F-4D97-AF65-F5344CB8AC3E}">
        <p14:creationId xmlns:p14="http://schemas.microsoft.com/office/powerpoint/2010/main" val="3926347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907461081"/>
              </p:ext>
            </p:extLst>
          </p:nvPr>
        </p:nvGraphicFramePr>
        <p:xfrm>
          <a:off x="-381000" y="23622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52400"/>
            <a:ext cx="9144000" cy="198120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62600" y="2514600"/>
            <a:ext cx="3352800" cy="2539236"/>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62600" y="5181600"/>
            <a:ext cx="3200400" cy="1635650"/>
          </a:xfrm>
          <a:prstGeom prst="ellipse">
            <a:avLst/>
          </a:prstGeom>
          <a:ln>
            <a:noFill/>
          </a:ln>
          <a:effectLst>
            <a:softEdge rad="112500"/>
          </a:effectLst>
        </p:spPr>
      </p:pic>
      <p:sp>
        <p:nvSpPr>
          <p:cNvPr id="10" name="TextBox 9"/>
          <p:cNvSpPr txBox="1"/>
          <p:nvPr/>
        </p:nvSpPr>
        <p:spPr>
          <a:xfrm>
            <a:off x="5715000" y="5410200"/>
            <a:ext cx="1812291" cy="369332"/>
          </a:xfrm>
          <a:prstGeom prst="rect">
            <a:avLst/>
          </a:prstGeom>
          <a:noFill/>
        </p:spPr>
        <p:txBody>
          <a:bodyPr wrap="none" rtlCol="0">
            <a:spAutoFit/>
          </a:bodyPr>
          <a:lstStyle/>
          <a:p>
            <a:r>
              <a:rPr lang="en-US" dirty="0" err="1" smtClean="0">
                <a:latin typeface="Times New Roman" pitchFamily="18" charset="0"/>
                <a:cs typeface="Times New Roman" pitchFamily="18" charset="0"/>
              </a:rPr>
              <a:t>Viêm</a:t>
            </a:r>
            <a:r>
              <a:rPr lang="en-US" dirty="0" smtClean="0">
                <a:latin typeface="Times New Roman" pitchFamily="18" charset="0"/>
                <a:cs typeface="Times New Roman" pitchFamily="18" charset="0"/>
              </a:rPr>
              <a:t> da </a:t>
            </a:r>
            <a:r>
              <a:rPr lang="en-US" dirty="0" err="1" smtClean="0">
                <a:latin typeface="Times New Roman" pitchFamily="18" charset="0"/>
                <a:cs typeface="Times New Roman" pitchFamily="18" charset="0"/>
              </a:rPr>
              <a:t>tiếp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xúc</a:t>
            </a:r>
            <a:r>
              <a:rPr lang="en-US" dirty="0" smtClean="0">
                <a:latin typeface="Times New Roman" pitchFamily="18" charset="0"/>
                <a:cs typeface="Times New Roman" pitchFamily="18" charset="0"/>
              </a:rPr>
              <a:t> </a:t>
            </a:r>
          </a:p>
        </p:txBody>
      </p:sp>
    </p:spTree>
    <p:extLst>
      <p:ext uri="{BB962C8B-B14F-4D97-AF65-F5344CB8AC3E}">
        <p14:creationId xmlns:p14="http://schemas.microsoft.com/office/powerpoint/2010/main" val="785473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81000"/>
            <a:ext cx="7934865" cy="646331"/>
          </a:xfrm>
          <a:prstGeom prst="rect">
            <a:avLst/>
          </a:prstGeom>
          <a:noFill/>
        </p:spPr>
        <p:txBody>
          <a:bodyPr wrap="none" rtlCol="0">
            <a:spAutoFit/>
          </a:bodyPr>
          <a:lstStyle/>
          <a:p>
            <a:r>
              <a:rPr lang="en-US" sz="3600" dirty="0" smtClean="0">
                <a:solidFill>
                  <a:srgbClr val="FF0000"/>
                </a:solidFill>
                <a:latin typeface="Times New Roman" pitchFamily="18" charset="0"/>
                <a:cs typeface="Times New Roman" pitchFamily="18" charset="0"/>
              </a:rPr>
              <a:t>b. Theo </a:t>
            </a:r>
            <a:r>
              <a:rPr lang="en-US" sz="3600" dirty="0" err="1" smtClean="0">
                <a:solidFill>
                  <a:srgbClr val="FF0000"/>
                </a:solidFill>
                <a:latin typeface="Times New Roman" pitchFamily="18" charset="0"/>
                <a:cs typeface="Times New Roman" pitchFamily="18" charset="0"/>
              </a:rPr>
              <a:t>nguồn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gốc</a:t>
            </a:r>
            <a:r>
              <a:rPr lang="en-US" sz="3600" dirty="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và</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bản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chất</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dị</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nguyên</a:t>
            </a:r>
            <a:r>
              <a:rPr lang="en-US" sz="3600" dirty="0" smtClean="0">
                <a:solidFill>
                  <a:srgbClr val="FF0000"/>
                </a:solidFill>
                <a:latin typeface="Times New Roman" pitchFamily="18" charset="0"/>
                <a:cs typeface="Times New Roman" pitchFamily="18" charset="0"/>
              </a:rPr>
              <a:t>:</a:t>
            </a:r>
            <a:endParaRPr lang="en-US" sz="3600" dirty="0">
              <a:solidFill>
                <a:srgbClr val="FF0000"/>
              </a:solidFill>
              <a:latin typeface="Times New Roman" pitchFamily="18" charset="0"/>
              <a:cs typeface="Times New Roman" pitchFamily="18" charset="0"/>
            </a:endParaRPr>
          </a:p>
        </p:txBody>
      </p:sp>
      <p:graphicFrame>
        <p:nvGraphicFramePr>
          <p:cNvPr id="6" name="Diagram 5"/>
          <p:cNvGraphicFramePr/>
          <p:nvPr>
            <p:extLst>
              <p:ext uri="{D42A27DB-BD31-4B8C-83A1-F6EECF244321}">
                <p14:modId xmlns:p14="http://schemas.microsoft.com/office/powerpoint/2010/main" val="2848292139"/>
              </p:ext>
            </p:extLst>
          </p:nvPr>
        </p:nvGraphicFramePr>
        <p:xfrm>
          <a:off x="1524000" y="19812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7753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508222"/>
            <a:ext cx="7487947" cy="646331"/>
          </a:xfrm>
          <a:prstGeom prst="rect">
            <a:avLst/>
          </a:prstGeom>
          <a:noFill/>
        </p:spPr>
        <p:txBody>
          <a:bodyPr wrap="none" rtlCol="0">
            <a:spAutoFit/>
          </a:bodyPr>
          <a:lstStyle/>
          <a:p>
            <a:r>
              <a:rPr lang="en-US" sz="3600" dirty="0" err="1" smtClean="0">
                <a:solidFill>
                  <a:srgbClr val="FF0000"/>
                </a:solidFill>
                <a:latin typeface="Times New Roman" pitchFamily="18" charset="0"/>
                <a:cs typeface="Times New Roman" pitchFamily="18" charset="0"/>
              </a:rPr>
              <a:t>c.Theo</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hệ</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thống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cơ</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quan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bị</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tổn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thương</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1600"/>
            <a:ext cx="3886200" cy="3438525"/>
          </a:xfrm>
          <a:prstGeom prst="ellipse">
            <a:avLst/>
          </a:prstGeom>
          <a:ln>
            <a:noFill/>
          </a:ln>
          <a:effectLst>
            <a:softEdge rad="112500"/>
          </a:effectLst>
        </p:spPr>
      </p:pic>
      <p:sp>
        <p:nvSpPr>
          <p:cNvPr id="6" name="TextBox 5"/>
          <p:cNvSpPr txBox="1"/>
          <p:nvPr/>
        </p:nvSpPr>
        <p:spPr>
          <a:xfrm>
            <a:off x="1066800" y="1828800"/>
            <a:ext cx="1125629" cy="707886"/>
          </a:xfrm>
          <a:prstGeom prst="rect">
            <a:avLst/>
          </a:prstGeom>
          <a:noFill/>
        </p:spPr>
        <p:txBody>
          <a:bodyPr wrap="none" rtlCol="0">
            <a:spAutoFit/>
          </a:bodyPr>
          <a:lstStyle/>
          <a:p>
            <a:r>
              <a:rPr lang="en-US" sz="4000" dirty="0" smtClean="0">
                <a:latin typeface="Times New Roman" pitchFamily="18" charset="0"/>
                <a:cs typeface="Times New Roman" pitchFamily="18" charset="0"/>
              </a:rPr>
              <a:t>60%</a:t>
            </a:r>
            <a:endParaRPr lang="en-US" sz="4000" dirty="0">
              <a:latin typeface="Times New Roman" pitchFamily="18" charset="0"/>
              <a:cs typeface="Times New Roman"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7372" y="1295401"/>
            <a:ext cx="4104628" cy="3276600"/>
          </a:xfrm>
          <a:prstGeom prst="ellipse">
            <a:avLst/>
          </a:prstGeom>
          <a:ln>
            <a:noFill/>
          </a:ln>
          <a:effectLst>
            <a:softEdge rad="112500"/>
          </a:effectLst>
        </p:spPr>
      </p:pic>
      <p:sp>
        <p:nvSpPr>
          <p:cNvPr id="8" name="TextBox 7"/>
          <p:cNvSpPr txBox="1"/>
          <p:nvPr/>
        </p:nvSpPr>
        <p:spPr>
          <a:xfrm>
            <a:off x="6629400" y="1905000"/>
            <a:ext cx="1810111" cy="707886"/>
          </a:xfrm>
          <a:prstGeom prst="rect">
            <a:avLst/>
          </a:prstGeom>
          <a:noFill/>
        </p:spPr>
        <p:txBody>
          <a:bodyPr wrap="none" rtlCol="0">
            <a:spAutoFit/>
          </a:bodyPr>
          <a:lstStyle/>
          <a:p>
            <a:r>
              <a:rPr lang="en-US" sz="4000" dirty="0" smtClean="0">
                <a:latin typeface="Times New Roman" pitchFamily="18" charset="0"/>
                <a:cs typeface="Times New Roman" pitchFamily="18" charset="0"/>
              </a:rPr>
              <a:t>50-60%</a:t>
            </a:r>
            <a:endParaRPr lang="en-US" sz="4000" dirty="0">
              <a:latin typeface="Times New Roman" pitchFamily="18" charset="0"/>
              <a:cs typeface="Times New Roman" pitchFamily="18"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0" y="4419600"/>
            <a:ext cx="3886200" cy="2438400"/>
          </a:xfrm>
          <a:prstGeom prst="ellipse">
            <a:avLst/>
          </a:prstGeom>
          <a:ln>
            <a:noFill/>
          </a:ln>
          <a:effectLst>
            <a:softEdge rad="112500"/>
          </a:effectLst>
        </p:spPr>
      </p:pic>
      <p:sp>
        <p:nvSpPr>
          <p:cNvPr id="10" name="TextBox 9"/>
          <p:cNvSpPr txBox="1"/>
          <p:nvPr/>
        </p:nvSpPr>
        <p:spPr>
          <a:xfrm>
            <a:off x="3048000" y="5029200"/>
            <a:ext cx="1810111" cy="707886"/>
          </a:xfrm>
          <a:prstGeom prst="rect">
            <a:avLst/>
          </a:prstGeom>
          <a:noFill/>
        </p:spPr>
        <p:txBody>
          <a:bodyPr wrap="none" rtlCol="0">
            <a:spAutoFit/>
          </a:bodyPr>
          <a:lstStyle/>
          <a:p>
            <a:r>
              <a:rPr lang="en-US" sz="4000" dirty="0" smtClean="0">
                <a:latin typeface="Times New Roman" pitchFamily="18" charset="0"/>
                <a:cs typeface="Times New Roman" pitchFamily="18" charset="0"/>
              </a:rPr>
              <a:t>20-30%</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1723345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990600"/>
            <a:ext cx="8382000" cy="4893647"/>
          </a:xfrm>
          <a:prstGeom prst="rect">
            <a:avLst/>
          </a:prstGeom>
          <a:noFill/>
        </p:spPr>
        <p:txBody>
          <a:bodyPr wrap="square" rtlCol="0">
            <a:spAutoFit/>
          </a:bodyPr>
          <a:lstStyle/>
          <a:p>
            <a:r>
              <a:rPr lang="en-US" sz="3600" dirty="0" err="1" smtClean="0">
                <a:solidFill>
                  <a:srgbClr val="FF0000"/>
                </a:solidFill>
                <a:latin typeface="Times New Roman" pitchFamily="18" charset="0"/>
                <a:cs typeface="Times New Roman" pitchFamily="18" charset="0"/>
              </a:rPr>
              <a:t>II.Nguyên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nhân</a:t>
            </a:r>
            <a:r>
              <a:rPr lang="en-US" sz="3600" dirty="0" smtClean="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v</a:t>
            </a:r>
            <a:r>
              <a:rPr lang="en-US" sz="3600" dirty="0" err="1" smtClean="0">
                <a:solidFill>
                  <a:srgbClr val="FF0000"/>
                </a:solidFill>
                <a:latin typeface="Times New Roman" pitchFamily="18" charset="0"/>
                <a:cs typeface="Times New Roman" pitchFamily="18" charset="0"/>
              </a:rPr>
              <a:t>à</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cơ</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chế</a:t>
            </a:r>
            <a:r>
              <a:rPr lang="en-US" sz="3600" dirty="0" smtClean="0">
                <a:solidFill>
                  <a:srgbClr val="FF0000"/>
                </a:solidFill>
                <a:latin typeface="Times New Roman" pitchFamily="18" charset="0"/>
                <a:cs typeface="Times New Roman" pitchFamily="18" charset="0"/>
              </a:rPr>
              <a:t>:</a:t>
            </a:r>
          </a:p>
          <a:p>
            <a:r>
              <a:rPr lang="en-US" sz="3600" dirty="0" smtClean="0">
                <a:solidFill>
                  <a:srgbClr val="FF0000"/>
                </a:solidFill>
                <a:latin typeface="Times New Roman" pitchFamily="18" charset="0"/>
                <a:cs typeface="Times New Roman" pitchFamily="18" charset="0"/>
              </a:rPr>
              <a:t>2.1. </a:t>
            </a:r>
            <a:r>
              <a:rPr lang="en-US" sz="3600" dirty="0" err="1" smtClean="0">
                <a:solidFill>
                  <a:srgbClr val="FF0000"/>
                </a:solidFill>
                <a:latin typeface="Times New Roman" pitchFamily="18" charset="0"/>
                <a:cs typeface="Times New Roman" pitchFamily="18" charset="0"/>
              </a:rPr>
              <a:t>Nguyên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nhân</a:t>
            </a:r>
            <a:r>
              <a:rPr lang="en-US" sz="3600" dirty="0" smtClean="0">
                <a:solidFill>
                  <a:srgbClr val="FF0000"/>
                </a:solidFill>
                <a:latin typeface="Times New Roman" pitchFamily="18" charset="0"/>
                <a:cs typeface="Times New Roman" pitchFamily="18" charset="0"/>
              </a:rPr>
              <a:t>:</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Do </a:t>
            </a:r>
            <a:r>
              <a:rPr lang="en-US" sz="2400" dirty="0" err="1" smtClean="0">
                <a:latin typeface="Times New Roman" pitchFamily="18" charset="0"/>
                <a:cs typeface="Times New Roman" pitchFamily="18" charset="0"/>
              </a:rPr>
              <a:t>dị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xâm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nhập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địa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ứng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sẽ</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ứng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mẫn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biểu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bệnh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lý</a:t>
            </a:r>
            <a:r>
              <a:rPr lang="en-US" sz="2400" dirty="0" smtClean="0">
                <a:latin typeface="Times New Roman" pitchFamily="18" charset="0"/>
                <a:cs typeface="Times New Roman" pitchFamily="18" charset="0"/>
              </a:rPr>
              <a:t> ở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quan</a:t>
            </a:r>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pPr marL="742950" indent="-742950">
              <a:buAutoNum type="alphaLcPeriod"/>
            </a:pPr>
            <a:r>
              <a:rPr lang="en-US" sz="3600" dirty="0" err="1" smtClean="0">
                <a:solidFill>
                  <a:srgbClr val="FF0000"/>
                </a:solidFill>
                <a:latin typeface="Times New Roman" pitchFamily="18" charset="0"/>
                <a:cs typeface="Times New Roman" pitchFamily="18" charset="0"/>
              </a:rPr>
              <a:t>Dị</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nguyên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ngoại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sinh</a:t>
            </a:r>
            <a:r>
              <a:rPr lang="en-US" sz="3600" dirty="0" smtClean="0">
                <a:solidFill>
                  <a:srgbClr val="FF0000"/>
                </a:solidFill>
                <a:latin typeface="Times New Roman" pitchFamily="18" charset="0"/>
                <a:cs typeface="Times New Roman" pitchFamily="18" charset="0"/>
              </a:rPr>
              <a:t>:</a:t>
            </a:r>
          </a:p>
          <a:p>
            <a:endParaRPr lang="en-US" sz="36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thành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lạ</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dị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phát</a:t>
            </a:r>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74655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253460"/>
            <a:ext cx="2971800" cy="2396460"/>
          </a:xfrm>
          <a:prstGeom prst="ellipse">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152400"/>
            <a:ext cx="3276600" cy="2202120"/>
          </a:xfrm>
          <a:prstGeom prst="ellipse">
            <a:avLst/>
          </a:prstGeom>
          <a:ln>
            <a:noFill/>
          </a:ln>
          <a:effectLst>
            <a:softEdge rad="1125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0" y="1549104"/>
            <a:ext cx="2667000" cy="3200400"/>
          </a:xfrm>
          <a:prstGeom prst="ellipse">
            <a:avLst/>
          </a:prstGeom>
          <a:ln>
            <a:noFill/>
          </a:ln>
          <a:effectLst>
            <a:softEdge rad="112500"/>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5450" y="3764219"/>
            <a:ext cx="2273300" cy="2014112"/>
          </a:xfrm>
          <a:prstGeom prst="ellipse">
            <a:avLst/>
          </a:prstGeom>
          <a:ln>
            <a:noFill/>
          </a:ln>
          <a:effectLst>
            <a:softEdge rad="112500"/>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2451690"/>
            <a:ext cx="2514600" cy="2444898"/>
          </a:xfrm>
          <a:prstGeom prst="ellipse">
            <a:avLst/>
          </a:prstGeom>
          <a:ln>
            <a:noFill/>
          </a:ln>
          <a:effectLst>
            <a:softEdge rad="112500"/>
          </a:effectLst>
        </p:spPr>
      </p:pic>
      <p:sp>
        <p:nvSpPr>
          <p:cNvPr id="9" name="TextBox 8"/>
          <p:cNvSpPr txBox="1"/>
          <p:nvPr/>
        </p:nvSpPr>
        <p:spPr>
          <a:xfrm>
            <a:off x="762000" y="609600"/>
            <a:ext cx="2850460" cy="461665"/>
          </a:xfrm>
          <a:prstGeom prst="rect">
            <a:avLst/>
          </a:prstGeom>
          <a:noFill/>
        </p:spPr>
        <p:txBody>
          <a:bodyPr wrap="none" rtlCol="0">
            <a:spAutoFit/>
          </a:bodyPr>
          <a:lstStyle/>
          <a:p>
            <a:r>
              <a:rPr lang="en-US" sz="2400" dirty="0" err="1" smtClean="0">
                <a:latin typeface="Times New Roman" pitchFamily="18" charset="0"/>
                <a:cs typeface="Times New Roman" pitchFamily="18" charset="0"/>
              </a:rPr>
              <a:t>b.Dị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15000" y="4715671"/>
            <a:ext cx="2971800" cy="2162117"/>
          </a:xfrm>
          <a:prstGeom prst="ellipse">
            <a:avLst/>
          </a:prstGeom>
          <a:ln>
            <a:noFill/>
          </a:ln>
          <a:effectLst>
            <a:softEdge rad="112500"/>
          </a:effectLst>
        </p:spPr>
      </p:pic>
      <p:sp>
        <p:nvSpPr>
          <p:cNvPr id="11" name="TextBox 10"/>
          <p:cNvSpPr txBox="1"/>
          <p:nvPr/>
        </p:nvSpPr>
        <p:spPr>
          <a:xfrm>
            <a:off x="5562600" y="4896588"/>
            <a:ext cx="628698" cy="369332"/>
          </a:xfrm>
          <a:prstGeom prst="rect">
            <a:avLst/>
          </a:prstGeom>
          <a:noFill/>
        </p:spPr>
        <p:txBody>
          <a:bodyPr wrap="none" rtlCol="0">
            <a:spAutoFit/>
          </a:bodyPr>
          <a:lstStyle/>
          <a:p>
            <a:r>
              <a:rPr lang="en-US" dirty="0" err="1" smtClean="0"/>
              <a:t>Nấm</a:t>
            </a:r>
            <a:endParaRPr lang="en-US" dirty="0"/>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54729" y="4896588"/>
            <a:ext cx="3200400" cy="1981200"/>
          </a:xfrm>
          <a:prstGeom prst="ellipse">
            <a:avLst/>
          </a:prstGeom>
          <a:ln>
            <a:noFill/>
          </a:ln>
          <a:effectLst>
            <a:softEdge rad="112500"/>
          </a:effectLst>
        </p:spPr>
      </p:pic>
      <p:sp>
        <p:nvSpPr>
          <p:cNvPr id="13" name="TextBox 12"/>
          <p:cNvSpPr txBox="1"/>
          <p:nvPr/>
        </p:nvSpPr>
        <p:spPr>
          <a:xfrm>
            <a:off x="3505200" y="5334000"/>
            <a:ext cx="2132315" cy="369332"/>
          </a:xfrm>
          <a:prstGeom prst="rect">
            <a:avLst/>
          </a:prstGeom>
          <a:noFill/>
        </p:spPr>
        <p:txBody>
          <a:bodyPr wrap="none" rtlCol="0">
            <a:spAutoFit/>
          </a:bodyPr>
          <a:lstStyle/>
          <a:p>
            <a:r>
              <a:rPr lang="en-US" dirty="0" err="1" smtClean="0"/>
              <a:t>Bệnh</a:t>
            </a:r>
            <a:r>
              <a:rPr lang="en-US" dirty="0" smtClean="0"/>
              <a:t> </a:t>
            </a:r>
            <a:r>
              <a:rPr lang="en-US" dirty="0" err="1" smtClean="0"/>
              <a:t>chàm</a:t>
            </a:r>
            <a:r>
              <a:rPr lang="en-US" dirty="0" smtClean="0"/>
              <a:t> vi </a:t>
            </a:r>
            <a:r>
              <a:rPr lang="en-US" dirty="0" err="1" smtClean="0"/>
              <a:t>khuẩn</a:t>
            </a:r>
            <a:r>
              <a:rPr lang="en-US" dirty="0" smtClean="0"/>
              <a:t> </a:t>
            </a:r>
            <a:endParaRPr lang="en-US" dirty="0"/>
          </a:p>
        </p:txBody>
      </p:sp>
    </p:spTree>
    <p:extLst>
      <p:ext uri="{BB962C8B-B14F-4D97-AF65-F5344CB8AC3E}">
        <p14:creationId xmlns:p14="http://schemas.microsoft.com/office/powerpoint/2010/main" val="756700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7950" y="402020"/>
            <a:ext cx="8382000" cy="1754326"/>
          </a:xfrm>
          <a:prstGeom prst="rect">
            <a:avLst/>
          </a:prstGeom>
          <a:noFill/>
        </p:spPr>
        <p:txBody>
          <a:bodyPr wrap="square" rtlCol="0">
            <a:spAutoFit/>
          </a:bodyPr>
          <a:lstStyle/>
          <a:p>
            <a:r>
              <a:rPr lang="en-US" sz="3600" dirty="0" smtClean="0">
                <a:solidFill>
                  <a:srgbClr val="FF0000"/>
                </a:solidFill>
                <a:latin typeface="Times New Roman" pitchFamily="18" charset="0"/>
                <a:cs typeface="Times New Roman" pitchFamily="18" charset="0"/>
              </a:rPr>
              <a:t>2.2. </a:t>
            </a:r>
            <a:r>
              <a:rPr lang="en-US" sz="3600" dirty="0" err="1" smtClean="0">
                <a:solidFill>
                  <a:srgbClr val="FF0000"/>
                </a:solidFill>
                <a:latin typeface="Times New Roman" pitchFamily="18" charset="0"/>
                <a:cs typeface="Times New Roman" pitchFamily="18" charset="0"/>
              </a:rPr>
              <a:t>Cơ</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chế</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bệnh</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sinh</a:t>
            </a:r>
            <a:r>
              <a:rPr lang="en-US" sz="3600" dirty="0" smtClean="0">
                <a:solidFill>
                  <a:srgbClr val="FF0000"/>
                </a:solidFill>
                <a:latin typeface="Times New Roman" pitchFamily="18" charset="0"/>
                <a:cs typeface="Times New Roman" pitchFamily="18" charset="0"/>
              </a:rPr>
              <a:t>:</a:t>
            </a:r>
          </a:p>
          <a:p>
            <a:r>
              <a:rPr lang="en-US" sz="3600" dirty="0" smtClean="0">
                <a:solidFill>
                  <a:srgbClr val="FF0000"/>
                </a:solidFill>
                <a:latin typeface="Times New Roman" pitchFamily="18" charset="0"/>
                <a:cs typeface="Times New Roman" pitchFamily="18" charset="0"/>
              </a:rPr>
              <a:t>a. </a:t>
            </a:r>
            <a:r>
              <a:rPr lang="en-US" sz="3600" dirty="0" err="1" smtClean="0">
                <a:solidFill>
                  <a:srgbClr val="FF0000"/>
                </a:solidFill>
                <a:latin typeface="Times New Roman" pitchFamily="18" charset="0"/>
                <a:cs typeface="Times New Roman" pitchFamily="18" charset="0"/>
              </a:rPr>
              <a:t>những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yếu</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tố</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tham</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gia</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vào</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cơ</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chế</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bệnh</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dị</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ứng</a:t>
            </a:r>
            <a:endParaRPr lang="en-US" sz="3600" dirty="0">
              <a:solidFill>
                <a:srgbClr val="FF0000"/>
              </a:solidFill>
              <a:latin typeface="Times New Roman" pitchFamily="18" charset="0"/>
              <a:cs typeface="Times New Roman" pitchFamily="18" charset="0"/>
            </a:endParaRPr>
          </a:p>
        </p:txBody>
      </p:sp>
      <p:sp>
        <p:nvSpPr>
          <p:cNvPr id="5" name="TextBox 4"/>
          <p:cNvSpPr txBox="1"/>
          <p:nvPr/>
        </p:nvSpPr>
        <p:spPr>
          <a:xfrm>
            <a:off x="359228" y="2238232"/>
            <a:ext cx="8499443" cy="1569660"/>
          </a:xfrm>
          <a:prstGeom prst="rect">
            <a:avLst/>
          </a:prstGeom>
          <a:noFill/>
        </p:spPr>
        <p:txBody>
          <a:bodyPr wrap="none" rtlCol="0">
            <a:spAutoFit/>
          </a:bodyPr>
          <a:lstStyle/>
          <a:p>
            <a:pPr marL="342900" indent="-342900">
              <a:buFontTx/>
              <a:buChar char="-"/>
            </a:pPr>
            <a:r>
              <a:rPr lang="en-US" sz="2400" dirty="0" err="1" smtClean="0">
                <a:latin typeface="Times New Roman" pitchFamily="18" charset="0"/>
                <a:cs typeface="Times New Roman" pitchFamily="18" charset="0"/>
              </a:rPr>
              <a:t>Đường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xâm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nhập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đường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hấp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tiêm</a:t>
            </a:r>
            <a:r>
              <a:rPr lang="en-US" sz="2400" dirty="0" smtClean="0">
                <a:latin typeface="Times New Roman" pitchFamily="18" charset="0"/>
                <a:cs typeface="Times New Roman" pitchFamily="18" charset="0"/>
              </a:rPr>
              <a:t>, da,</a:t>
            </a:r>
          </a:p>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hóa</a:t>
            </a:r>
            <a:endParaRPr lang="en-US" sz="2400" dirty="0" smtClean="0">
              <a:latin typeface="Times New Roman" pitchFamily="18" charset="0"/>
              <a:cs typeface="Times New Roman" pitchFamily="18" charset="0"/>
            </a:endParaRPr>
          </a:p>
          <a:p>
            <a:pPr marL="342900" indent="-342900">
              <a:buFontTx/>
              <a:buChar char="-"/>
            </a:pPr>
            <a:r>
              <a:rPr lang="en-US" sz="2400" dirty="0" err="1" smtClean="0">
                <a:latin typeface="Times New Roman" pitchFamily="18" charset="0"/>
                <a:cs typeface="Times New Roman" pitchFamily="18" charset="0"/>
              </a:rPr>
              <a:t>Kháng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IgE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đóng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trò</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chủ</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bệnh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atopy</a:t>
            </a:r>
            <a:endParaRPr lang="en-US" sz="2400" dirty="0" smtClean="0">
              <a:latin typeface="Times New Roman" pitchFamily="18" charset="0"/>
              <a:cs typeface="Times New Roman" pitchFamily="18" charset="0"/>
            </a:endParaRPr>
          </a:p>
          <a:p>
            <a:pPr marL="342900" indent="-342900">
              <a:buFontTx/>
              <a:buChar char="-"/>
            </a:pP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cytokin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đóng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trò</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biểu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chứng</a:t>
            </a:r>
            <a:endParaRPr lang="en-US" sz="2400" dirty="0">
              <a:latin typeface="Times New Roman" pitchFamily="18" charset="0"/>
              <a:cs typeface="Times New Roman" pitchFamily="18" charset="0"/>
            </a:endParaRPr>
          </a:p>
        </p:txBody>
      </p:sp>
      <p:sp>
        <p:nvSpPr>
          <p:cNvPr id="7" name="TextBox 6"/>
          <p:cNvSpPr txBox="1"/>
          <p:nvPr/>
        </p:nvSpPr>
        <p:spPr>
          <a:xfrm>
            <a:off x="417950" y="4191000"/>
            <a:ext cx="7013458" cy="646331"/>
          </a:xfrm>
          <a:prstGeom prst="rect">
            <a:avLst/>
          </a:prstGeom>
          <a:noFill/>
        </p:spPr>
        <p:txBody>
          <a:bodyPr wrap="none" rtlCol="0">
            <a:spAutoFit/>
          </a:bodyPr>
          <a:lstStyle/>
          <a:p>
            <a:r>
              <a:rPr lang="en-US" sz="3600" dirty="0" smtClean="0">
                <a:solidFill>
                  <a:srgbClr val="FF0000"/>
                </a:solidFill>
                <a:latin typeface="Times New Roman" pitchFamily="18" charset="0"/>
                <a:cs typeface="Times New Roman" pitchFamily="18" charset="0"/>
              </a:rPr>
              <a:t>b. </a:t>
            </a:r>
            <a:r>
              <a:rPr lang="en-US" sz="3600" dirty="0" err="1" smtClean="0">
                <a:solidFill>
                  <a:srgbClr val="FF0000"/>
                </a:solidFill>
                <a:latin typeface="Times New Roman" pitchFamily="18" charset="0"/>
                <a:cs typeface="Times New Roman" pitchFamily="18" charset="0"/>
              </a:rPr>
              <a:t>Các</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giai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đoạn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trong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cơ</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chế</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dị</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ứng</a:t>
            </a:r>
            <a:r>
              <a:rPr lang="en-US" sz="3600" dirty="0" smtClean="0">
                <a:solidFill>
                  <a:srgbClr val="FF0000"/>
                </a:solidFill>
                <a:latin typeface="Times New Roman" pitchFamily="18" charset="0"/>
                <a:cs typeface="Times New Roman" pitchFamily="18" charset="0"/>
              </a:rPr>
              <a:t> </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44815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04800"/>
            <a:ext cx="8458199" cy="6248400"/>
          </a:xfrm>
          <a:prstGeom prst="rect">
            <a:avLst/>
          </a:prstGeom>
        </p:spPr>
      </p:pic>
    </p:spTree>
    <p:extLst>
      <p:ext uri="{BB962C8B-B14F-4D97-AF65-F5344CB8AC3E}">
        <p14:creationId xmlns:p14="http://schemas.microsoft.com/office/powerpoint/2010/main" val="12724150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133600"/>
            <a:ext cx="6858000" cy="1790700"/>
          </a:xfrm>
        </p:spPr>
        <p:txBody>
          <a:bodyPr/>
          <a:lstStyle/>
          <a:p>
            <a:r>
              <a:rPr lang="vi-VN" dirty="0" smtClean="0">
                <a:solidFill>
                  <a:srgbClr val="FF0000"/>
                </a:solidFill>
              </a:rPr>
              <a:t>III. Một số bệnh dị ứng thường gặp.</a:t>
            </a:r>
            <a:endParaRPr lang="vi-VN" dirty="0">
              <a:solidFill>
                <a:srgbClr val="FF0000"/>
              </a:solidFill>
            </a:endParaRPr>
          </a:p>
        </p:txBody>
      </p:sp>
    </p:spTree>
    <p:extLst>
      <p:ext uri="{BB962C8B-B14F-4D97-AF65-F5344CB8AC3E}">
        <p14:creationId xmlns:p14="http://schemas.microsoft.com/office/powerpoint/2010/main" val="212710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666" y="469802"/>
            <a:ext cx="7886700" cy="994172"/>
          </a:xfrm>
        </p:spPr>
        <p:txBody>
          <a:bodyPr>
            <a:normAutofit/>
          </a:bodyPr>
          <a:lstStyle/>
          <a:p>
            <a:r>
              <a:rPr lang="vi-VN" sz="4000" dirty="0">
                <a:solidFill>
                  <a:srgbClr val="FF0000"/>
                </a:solidFill>
              </a:rPr>
              <a:t>3.1. Mày đay &amp; phù Qùicke</a:t>
            </a:r>
            <a:r>
              <a:rPr lang="vi-VN" sz="3000" dirty="0"/>
              <a: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01932" y="1463974"/>
            <a:ext cx="2713418" cy="166812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9916" y="3659646"/>
            <a:ext cx="2457450" cy="1657350"/>
          </a:xfrm>
          <a:prstGeom prst="rect">
            <a:avLst/>
          </a:prstGeom>
        </p:spPr>
      </p:pic>
      <p:sp>
        <p:nvSpPr>
          <p:cNvPr id="6" name="TextBox 5"/>
          <p:cNvSpPr txBox="1"/>
          <p:nvPr/>
        </p:nvSpPr>
        <p:spPr>
          <a:xfrm>
            <a:off x="6573861" y="3222750"/>
            <a:ext cx="1941490" cy="369332"/>
          </a:xfrm>
          <a:prstGeom prst="rect">
            <a:avLst/>
          </a:prstGeom>
          <a:noFill/>
        </p:spPr>
        <p:txBody>
          <a:bodyPr wrap="square" rtlCol="0">
            <a:spAutoFit/>
          </a:bodyPr>
          <a:lstStyle/>
          <a:p>
            <a:r>
              <a:rPr lang="vi-VN" dirty="0">
                <a:latin typeface="+mj-lt"/>
              </a:rPr>
              <a:t>Mày đay</a:t>
            </a:r>
          </a:p>
        </p:txBody>
      </p:sp>
      <p:sp>
        <p:nvSpPr>
          <p:cNvPr id="7" name="TextBox 6"/>
          <p:cNvSpPr txBox="1"/>
          <p:nvPr/>
        </p:nvSpPr>
        <p:spPr>
          <a:xfrm>
            <a:off x="6573861" y="5489563"/>
            <a:ext cx="1622738" cy="369332"/>
          </a:xfrm>
          <a:prstGeom prst="rect">
            <a:avLst/>
          </a:prstGeom>
          <a:noFill/>
        </p:spPr>
        <p:txBody>
          <a:bodyPr wrap="square" rtlCol="0">
            <a:spAutoFit/>
          </a:bodyPr>
          <a:lstStyle/>
          <a:p>
            <a:r>
              <a:rPr lang="vi-VN" dirty="0">
                <a:latin typeface="+mj-lt"/>
              </a:rPr>
              <a:t>Phù quìcke</a:t>
            </a:r>
          </a:p>
        </p:txBody>
      </p:sp>
      <p:sp>
        <p:nvSpPr>
          <p:cNvPr id="8" name="TextBox 7"/>
          <p:cNvSpPr txBox="1"/>
          <p:nvPr/>
        </p:nvSpPr>
        <p:spPr>
          <a:xfrm>
            <a:off x="685800" y="1463974"/>
            <a:ext cx="4520485" cy="4832092"/>
          </a:xfrm>
          <a:prstGeom prst="rect">
            <a:avLst/>
          </a:prstGeom>
          <a:noFill/>
        </p:spPr>
        <p:txBody>
          <a:bodyPr wrap="square" rtlCol="0">
            <a:spAutoFit/>
          </a:bodyPr>
          <a:lstStyle/>
          <a:p>
            <a:pPr marL="214313" indent="-214313">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Mày đay và phù quifcke là bệnh thường gặp và rất phổ biến.</a:t>
            </a:r>
          </a:p>
          <a:p>
            <a:pPr marL="214313" indent="-214313">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Chiếm khoảng 19-24% tỉ lệ mắc ở nước ta.</a:t>
            </a:r>
          </a:p>
          <a:p>
            <a:pPr marL="214313" indent="-214313">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Tiệu chứng lâm sàng:</a:t>
            </a:r>
          </a:p>
          <a:p>
            <a:pPr marL="214313" indent="-214313">
              <a:buFont typeface="Wingdings" panose="05000000000000000000" pitchFamily="2" charset="2"/>
              <a:buChar char="ü"/>
            </a:pPr>
            <a:r>
              <a:rPr lang="en-US" sz="2200" dirty="0">
                <a:latin typeface="Times New Roman" panose="02020603050405020304" pitchFamily="18" charset="0"/>
                <a:cs typeface="Times New Roman" panose="02020603050405020304" pitchFamily="18" charset="0"/>
              </a:rPr>
              <a:t> Mày đay: biểu hiện ngoài da, tiến triển từng đợt ở nhiều vùng trong cơ thể, nổi từng mảng sần màu hồng, gây ngứa, mất nhanh và dễ tái phát.</a:t>
            </a:r>
          </a:p>
          <a:p>
            <a:pPr marL="214313" indent="-214313">
              <a:buFont typeface="Wingdings" panose="05000000000000000000" pitchFamily="2" charset="2"/>
              <a:buChar char="ü"/>
            </a:pPr>
            <a:r>
              <a:rPr lang="en-US" sz="2200" dirty="0">
                <a:latin typeface="Times New Roman" panose="02020603050405020304" pitchFamily="18" charset="0"/>
                <a:cs typeface="Times New Roman" panose="02020603050405020304" pitchFamily="18" charset="0"/>
              </a:rPr>
              <a:t>Phù quifcke: xuất hiện trên da và niêm mạc nội tạng, làm biến dạng khuôn mặt ( sưng bọng mắt, môi to, da mặt căn nề,..) tỉ lện mắc ở các quốc gia trung bình là 25% </a:t>
            </a:r>
            <a:endParaRPr lang="vi-V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8833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28625" indent="-428625">
              <a:buFont typeface="Wingdings" panose="05000000000000000000" pitchFamily="2" charset="2"/>
              <a:buChar char="Ø"/>
            </a:pPr>
            <a:r>
              <a:rPr lang="vi-VN" dirty="0" smtClean="0"/>
              <a:t>Nguyên tắc điều trị:</a:t>
            </a:r>
            <a:endParaRPr lang="vi-VN" dirty="0"/>
          </a:p>
        </p:txBody>
      </p:sp>
      <p:sp>
        <p:nvSpPr>
          <p:cNvPr id="3" name="Content Placeholder 2"/>
          <p:cNvSpPr>
            <a:spLocks noGrp="1"/>
          </p:cNvSpPr>
          <p:nvPr>
            <p:ph idx="1"/>
          </p:nvPr>
        </p:nvSpPr>
        <p:spPr/>
        <p:txBody>
          <a:bodyPr>
            <a:normAutofit/>
          </a:bodyPr>
          <a:lstStyle/>
          <a:p>
            <a:r>
              <a:rPr lang="vi-VN" sz="1650" dirty="0">
                <a:latin typeface="Times New Roman" panose="02020603050405020304" pitchFamily="18" charset="0"/>
                <a:cs typeface="Times New Roman" panose="02020603050405020304" pitchFamily="18" charset="0"/>
              </a:rPr>
              <a:t>Dùng các thuốc kháng histamin H1 (thuốc thế hệ thứ 2 fexofenadin loratadin, cetirizin)</a:t>
            </a:r>
          </a:p>
          <a:p>
            <a:r>
              <a:rPr lang="vi-VN" sz="1650" dirty="0">
                <a:latin typeface="Times New Roman" panose="02020603050405020304" pitchFamily="18" charset="0"/>
                <a:cs typeface="Times New Roman" panose="02020603050405020304" pitchFamily="18" charset="0"/>
              </a:rPr>
              <a:t>Bệnh nhân mày đay mãn tính hay ngứa vào buổi tối nên cho sử dụng hydroxizin, cholorpheniramin.</a:t>
            </a:r>
          </a:p>
          <a:p>
            <a:r>
              <a:rPr lang="vi-VN" sz="1650" dirty="0">
                <a:latin typeface="Times New Roman" panose="02020603050405020304" pitchFamily="18" charset="0"/>
                <a:cs typeface="Times New Roman" panose="02020603050405020304" pitchFamily="18" charset="0"/>
              </a:rPr>
              <a:t>Có thể sử dụng kèm histamin với thuốc corticoid nếu dùng histamin không kiểm soát được bệnh.</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2971" y="3774314"/>
            <a:ext cx="2390641" cy="159376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4895" y="3418118"/>
            <a:ext cx="2254205" cy="225420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338" y="3703984"/>
            <a:ext cx="2190978" cy="1946319"/>
          </a:xfrm>
          <a:prstGeom prst="rect">
            <a:avLst/>
          </a:prstGeom>
        </p:spPr>
      </p:pic>
    </p:spTree>
    <p:extLst>
      <p:ext uri="{BB962C8B-B14F-4D97-AF65-F5344CB8AC3E}">
        <p14:creationId xmlns:p14="http://schemas.microsoft.com/office/powerpoint/2010/main" val="4208574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449759"/>
            <a:ext cx="5291833" cy="769441"/>
          </a:xfrm>
          <a:prstGeom prst="rect">
            <a:avLst/>
          </a:prstGeom>
          <a:noFill/>
        </p:spPr>
        <p:txBody>
          <a:bodyPr wrap="none" rtlCol="0">
            <a:spAutoFit/>
          </a:bodyPr>
          <a:lstStyle/>
          <a:p>
            <a:r>
              <a:rPr lang="en-US" sz="4400" dirty="0" smtClean="0">
                <a:solidFill>
                  <a:srgbClr val="FF0000"/>
                </a:solidFill>
                <a:latin typeface="Times New Roman" pitchFamily="18" charset="0"/>
                <a:cs typeface="Times New Roman" pitchFamily="18" charset="0"/>
              </a:rPr>
              <a:t>CÁC BỆNH DỊ ỨNG </a:t>
            </a:r>
            <a:endParaRPr lang="en-US" sz="4400" dirty="0">
              <a:solidFill>
                <a:srgbClr val="FF0000"/>
              </a:solidFill>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1600200"/>
            <a:ext cx="6629400" cy="4402969"/>
          </a:xfrm>
          <a:prstGeom prst="rect">
            <a:avLst/>
          </a:prstGeom>
        </p:spPr>
      </p:pic>
    </p:spTree>
    <p:extLst>
      <p:ext uri="{BB962C8B-B14F-4D97-AF65-F5344CB8AC3E}">
        <p14:creationId xmlns:p14="http://schemas.microsoft.com/office/powerpoint/2010/main" val="33692148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886700" cy="601535"/>
          </a:xfrm>
        </p:spPr>
        <p:txBody>
          <a:bodyPr>
            <a:normAutofit fontScale="90000"/>
          </a:bodyPr>
          <a:lstStyle/>
          <a:p>
            <a:r>
              <a:rPr lang="vi-VN" dirty="0" smtClean="0">
                <a:solidFill>
                  <a:srgbClr val="FF0000"/>
                </a:solidFill>
              </a:rPr>
              <a:t>3.2. Dị ứng thốc:</a:t>
            </a:r>
            <a:endParaRPr lang="vi-VN" dirty="0">
              <a:solidFill>
                <a:srgbClr val="FF0000"/>
              </a:solidFill>
            </a:endParaRPr>
          </a:p>
        </p:txBody>
      </p:sp>
      <p:sp>
        <p:nvSpPr>
          <p:cNvPr id="3" name="Content Placeholder 2"/>
          <p:cNvSpPr>
            <a:spLocks noGrp="1"/>
          </p:cNvSpPr>
          <p:nvPr>
            <p:ph idx="1"/>
          </p:nvPr>
        </p:nvSpPr>
        <p:spPr>
          <a:xfrm>
            <a:off x="609600" y="906335"/>
            <a:ext cx="7886700" cy="4141112"/>
          </a:xfrm>
        </p:spPr>
        <p:txBody>
          <a:bodyPr>
            <a:noAutofit/>
          </a:bodyPr>
          <a:lstStyle/>
          <a:p>
            <a:pPr>
              <a:buFont typeface="Wingdings" panose="05000000000000000000" pitchFamily="2" charset="2"/>
              <a:buChar char="v"/>
            </a:pPr>
            <a:r>
              <a:rPr lang="vi-VN" sz="1800" dirty="0">
                <a:latin typeface="+mj-lt"/>
              </a:rPr>
              <a:t>Gồm nhiều nhóm: quá liều, tình trạng không dung nạp thuốc, tình trạng đặc ứng, tác dụng phụ, các phản ứng dị ứng hay gặp hơn cả và có cơ chế miễn dịch do sự kết hợp dị nguyên (thuốc) với kháng thể dị ứng.</a:t>
            </a:r>
          </a:p>
          <a:p>
            <a:pPr>
              <a:buFont typeface="Wingdings" panose="05000000000000000000" pitchFamily="2" charset="2"/>
              <a:buChar char="v"/>
            </a:pPr>
            <a:r>
              <a:rPr lang="vi-VN" sz="1800" dirty="0">
                <a:latin typeface="+mj-lt"/>
              </a:rPr>
              <a:t>Cần lưu ý loại thuốc đã sử dụng để chuẩn đoán dị ứng</a:t>
            </a:r>
          </a:p>
          <a:p>
            <a:pPr>
              <a:buFont typeface="Wingdings" panose="05000000000000000000" pitchFamily="2" charset="2"/>
              <a:buChar char="v"/>
            </a:pPr>
            <a:r>
              <a:rPr lang="vi-VN" sz="1800" dirty="0">
                <a:latin typeface="+mj-lt"/>
              </a:rPr>
              <a:t>Các cơ chế:</a:t>
            </a:r>
          </a:p>
          <a:p>
            <a:pPr>
              <a:buFont typeface="Wingdings" panose="05000000000000000000" pitchFamily="2" charset="2"/>
              <a:buChar char="Ø"/>
            </a:pPr>
            <a:r>
              <a:rPr lang="vi-VN" sz="1800" dirty="0">
                <a:latin typeface="+mj-lt"/>
              </a:rPr>
              <a:t> phân tử thuốc có thể là protein hoặc hapten gây tình trạng quá mẫm khi vào cơ thể, làm hình thành các kháng thể IgE hoặc thế bào T ký ức, hậu quả phát sinh dị ứng trên lâm sàng.</a:t>
            </a:r>
          </a:p>
          <a:p>
            <a:pPr>
              <a:buFont typeface="Wingdings" panose="05000000000000000000" pitchFamily="2" charset="2"/>
              <a:buChar char="Ø"/>
            </a:pPr>
            <a:r>
              <a:rPr lang="vi-VN" sz="1800" dirty="0">
                <a:latin typeface="+mj-lt"/>
              </a:rPr>
              <a:t>Thuốc kết hợp với phân tử protein kích thích dị ứng tức thì với IgE hoặc tế bào T.</a:t>
            </a:r>
          </a:p>
          <a:p>
            <a:pPr>
              <a:buFont typeface="Wingdings" panose="05000000000000000000" pitchFamily="2" charset="2"/>
              <a:buChar char="Ø"/>
            </a:pPr>
            <a:r>
              <a:rPr lang="vi-VN" sz="1800" dirty="0">
                <a:latin typeface="+mj-lt"/>
              </a:rPr>
              <a:t>Dị ứng thuốc có thể do 1 trog 4 type dị ứng.</a:t>
            </a:r>
          </a:p>
          <a:p>
            <a:pPr>
              <a:buFont typeface="Wingdings" panose="05000000000000000000" pitchFamily="2" charset="2"/>
              <a:buChar char="v"/>
            </a:pPr>
            <a:r>
              <a:rPr lang="vi-VN" sz="1800" dirty="0">
                <a:latin typeface="+mj-lt"/>
              </a:rPr>
              <a:t>Biểu hiện lâm sàng:</a:t>
            </a:r>
          </a:p>
          <a:p>
            <a:pPr>
              <a:buFont typeface="Wingdings" panose="05000000000000000000" pitchFamily="2" charset="2"/>
              <a:buChar char="Ø"/>
            </a:pPr>
            <a:r>
              <a:rPr lang="vi-VN" sz="1800" dirty="0">
                <a:latin typeface="+mj-lt"/>
              </a:rPr>
              <a:t>Toàn thân: shock phản vệ, sốt, viêm, hạ huyết áp,...</a:t>
            </a:r>
          </a:p>
          <a:p>
            <a:pPr>
              <a:buFont typeface="Wingdings" panose="05000000000000000000" pitchFamily="2" charset="2"/>
              <a:buChar char="Ø"/>
            </a:pPr>
            <a:r>
              <a:rPr lang="vi-VN" sz="1800" dirty="0">
                <a:latin typeface="+mj-lt"/>
              </a:rPr>
              <a:t>Da: nhiễm độc da, nổi ban,...</a:t>
            </a:r>
          </a:p>
          <a:p>
            <a:pPr>
              <a:buFont typeface="Wingdings" panose="05000000000000000000" pitchFamily="2" charset="2"/>
              <a:buChar char="Ø"/>
            </a:pPr>
            <a:r>
              <a:rPr lang="vi-VN" sz="1800" dirty="0">
                <a:latin typeface="+mj-lt"/>
              </a:rPr>
              <a:t>Phổi: khó thở, viêm phế nang,...</a:t>
            </a:r>
          </a:p>
          <a:p>
            <a:pPr>
              <a:buFont typeface="Wingdings" panose="05000000000000000000" pitchFamily="2" charset="2"/>
              <a:buChar char="Ø"/>
            </a:pPr>
            <a:r>
              <a:rPr lang="vi-VN" sz="1800" dirty="0">
                <a:latin typeface="+mj-lt"/>
              </a:rPr>
              <a:t>Gan: viên và tổn thương tế bào gan.</a:t>
            </a:r>
          </a:p>
          <a:p>
            <a:pPr>
              <a:buFont typeface="Wingdings" panose="05000000000000000000" pitchFamily="2" charset="2"/>
              <a:buChar char="Ø"/>
            </a:pPr>
            <a:r>
              <a:rPr lang="vi-VN" sz="1800" dirty="0">
                <a:latin typeface="+mj-lt"/>
              </a:rPr>
              <a:t>Thận: viên cầu thận, họi chứng hư thận,...</a:t>
            </a:r>
          </a:p>
          <a:p>
            <a:pPr>
              <a:buFont typeface="Wingdings" panose="05000000000000000000" pitchFamily="2" charset="2"/>
              <a:buChar char="Ø"/>
            </a:pPr>
            <a:r>
              <a:rPr lang="vi-VN" sz="1800" dirty="0">
                <a:latin typeface="+mj-lt"/>
              </a:rPr>
              <a:t>Máu: ban xuất huyết, giảm tiểu cầu,...</a:t>
            </a:r>
          </a:p>
        </p:txBody>
      </p:sp>
    </p:spTree>
    <p:extLst>
      <p:ext uri="{BB962C8B-B14F-4D97-AF65-F5344CB8AC3E}">
        <p14:creationId xmlns:p14="http://schemas.microsoft.com/office/powerpoint/2010/main" val="2475839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489" y="689835"/>
            <a:ext cx="7886700" cy="3263504"/>
          </a:xfrm>
        </p:spPr>
        <p:txBody>
          <a:bodyPr>
            <a:noAutofit/>
          </a:bodyPr>
          <a:lstStyle/>
          <a:p>
            <a:pPr>
              <a:buFont typeface="Wingdings" panose="05000000000000000000" pitchFamily="2" charset="2"/>
              <a:buChar char="v"/>
            </a:pPr>
            <a:r>
              <a:rPr lang="vi-VN" sz="1900" dirty="0">
                <a:latin typeface="+mj-lt"/>
              </a:rPr>
              <a:t>Dự phòng dị ứng thuốc:</a:t>
            </a:r>
          </a:p>
          <a:p>
            <a:pPr>
              <a:buFont typeface="Wingdings" panose="05000000000000000000" pitchFamily="2" charset="2"/>
              <a:buChar char="Ø"/>
            </a:pPr>
            <a:r>
              <a:rPr lang="vi-VN" sz="1900" dirty="0">
                <a:latin typeface="+mj-lt"/>
              </a:rPr>
              <a:t>Tuyên truyền sử dụng thuốc an toàn</a:t>
            </a:r>
          </a:p>
          <a:p>
            <a:pPr>
              <a:buFont typeface="Wingdings" panose="05000000000000000000" pitchFamily="2" charset="2"/>
              <a:buChar char="Ø"/>
            </a:pPr>
            <a:r>
              <a:rPr lang="vi-VN" sz="1900" dirty="0">
                <a:latin typeface="+mj-lt"/>
              </a:rPr>
              <a:t>Hạn chế nạn tự sử dụng thuốc trong nhân dân.</a:t>
            </a:r>
          </a:p>
          <a:p>
            <a:pPr>
              <a:buFont typeface="Wingdings" panose="05000000000000000000" pitchFamily="2" charset="2"/>
              <a:buChar char="Ø"/>
            </a:pPr>
            <a:r>
              <a:rPr lang="vi-VN" sz="1900" dirty="0">
                <a:latin typeface="+mj-lt"/>
              </a:rPr>
              <a:t>Kiểm soát chất lượng thuốc</a:t>
            </a:r>
          </a:p>
          <a:p>
            <a:pPr>
              <a:buFont typeface="Wingdings" panose="05000000000000000000" pitchFamily="2" charset="2"/>
              <a:buChar char="Ø"/>
            </a:pPr>
            <a:r>
              <a:rPr lang="vi-VN" sz="1900" dirty="0">
                <a:latin typeface="+mj-lt"/>
              </a:rPr>
              <a:t>Khai thá tiền sử dị ứng</a:t>
            </a:r>
          </a:p>
          <a:p>
            <a:pPr>
              <a:buFont typeface="Wingdings" panose="05000000000000000000" pitchFamily="2" charset="2"/>
              <a:buChar char="Ø"/>
            </a:pPr>
            <a:r>
              <a:rPr lang="vi-VN" sz="1900" dirty="0">
                <a:latin typeface="+mj-lt"/>
              </a:rPr>
              <a:t>Tiêm kháng sinh, chuẩn bị túi chống shock.</a:t>
            </a:r>
          </a:p>
          <a:p>
            <a:pPr>
              <a:buFont typeface="Wingdings" panose="05000000000000000000" pitchFamily="2" charset="2"/>
              <a:buChar char="v"/>
            </a:pPr>
            <a:r>
              <a:rPr lang="vi-VN" sz="1900" dirty="0">
                <a:latin typeface="+mj-lt"/>
              </a:rPr>
              <a:t>Điều trị và dự phòng dị ứng:</a:t>
            </a:r>
          </a:p>
          <a:p>
            <a:pPr>
              <a:buFont typeface="Wingdings" panose="05000000000000000000" pitchFamily="2" charset="2"/>
              <a:buChar char="Ø"/>
            </a:pPr>
            <a:r>
              <a:rPr lang="vi-VN" sz="1900" dirty="0">
                <a:latin typeface="+mj-lt"/>
              </a:rPr>
              <a:t>Ngưng dùng thuốc, không để bênh nhân tiếp xúc với thuốc gây dị ứng cho họ.</a:t>
            </a:r>
          </a:p>
          <a:p>
            <a:pPr>
              <a:buFont typeface="Wingdings" panose="05000000000000000000" pitchFamily="2" charset="2"/>
              <a:buChar char="Ø"/>
            </a:pPr>
            <a:r>
              <a:rPr lang="vi-VN" sz="1900" dirty="0">
                <a:latin typeface="+mj-lt"/>
              </a:rPr>
              <a:t>Sử dụng thuốc chống dị ứng</a:t>
            </a:r>
          </a:p>
          <a:p>
            <a:pPr>
              <a:buFont typeface="Wingdings" panose="05000000000000000000" pitchFamily="2" charset="2"/>
              <a:buChar char="Ø"/>
            </a:pPr>
            <a:r>
              <a:rPr lang="vi-VN" sz="1900" dirty="0">
                <a:latin typeface="+mj-lt"/>
              </a:rPr>
              <a:t>Dự phòng: tiêm kháng sinh với dụng cụ riêng, sử dụng thuốc đúng quy định, kiểm tra chất lượng thuốc trước khi dùng.</a:t>
            </a:r>
          </a:p>
        </p:txBody>
      </p:sp>
      <p:sp>
        <p:nvSpPr>
          <p:cNvPr id="5" name="TextBox 4"/>
          <p:cNvSpPr txBox="1"/>
          <p:nvPr/>
        </p:nvSpPr>
        <p:spPr>
          <a:xfrm>
            <a:off x="8548352" y="1606006"/>
            <a:ext cx="724436" cy="715581"/>
          </a:xfrm>
          <a:prstGeom prst="rect">
            <a:avLst/>
          </a:prstGeom>
          <a:noFill/>
        </p:spPr>
        <p:txBody>
          <a:bodyPr wrap="square" rtlCol="0">
            <a:spAutoFit/>
          </a:bodyPr>
          <a:lstStyle/>
          <a:p>
            <a:r>
              <a:rPr lang="vi-VN" sz="1350" dirty="0"/>
              <a:t>Ban xuất huyết</a:t>
            </a:r>
          </a:p>
        </p:txBody>
      </p:sp>
      <p:sp>
        <p:nvSpPr>
          <p:cNvPr id="6" name="Right Arrow 5"/>
          <p:cNvSpPr/>
          <p:nvPr/>
        </p:nvSpPr>
        <p:spPr>
          <a:xfrm rot="10800000">
            <a:off x="8277896" y="1870151"/>
            <a:ext cx="280115" cy="1642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4971756"/>
            <a:ext cx="2892366" cy="166021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1335" y="4477043"/>
            <a:ext cx="2154931" cy="215493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5607" y="689835"/>
            <a:ext cx="2911582" cy="2107104"/>
          </a:xfrm>
          <a:prstGeom prst="rect">
            <a:avLst/>
          </a:prstGeom>
        </p:spPr>
      </p:pic>
    </p:spTree>
    <p:extLst>
      <p:ext uri="{BB962C8B-B14F-4D97-AF65-F5344CB8AC3E}">
        <p14:creationId xmlns:p14="http://schemas.microsoft.com/office/powerpoint/2010/main" val="2058655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57200"/>
            <a:ext cx="7886700" cy="605139"/>
          </a:xfrm>
        </p:spPr>
        <p:txBody>
          <a:bodyPr>
            <a:normAutofit fontScale="90000"/>
          </a:bodyPr>
          <a:lstStyle/>
          <a:p>
            <a:r>
              <a:rPr lang="vi-VN" dirty="0" smtClean="0">
                <a:solidFill>
                  <a:srgbClr val="FF0000"/>
                </a:solidFill>
              </a:rPr>
              <a:t>3.3. Dị ứng thức ăn.</a:t>
            </a:r>
            <a:endParaRPr lang="vi-VN" dirty="0">
              <a:solidFill>
                <a:srgbClr val="FF0000"/>
              </a:solidFill>
            </a:endParaRPr>
          </a:p>
        </p:txBody>
      </p:sp>
      <p:sp>
        <p:nvSpPr>
          <p:cNvPr id="3" name="Content Placeholder 2"/>
          <p:cNvSpPr>
            <a:spLocks noGrp="1"/>
          </p:cNvSpPr>
          <p:nvPr>
            <p:ph idx="1"/>
          </p:nvPr>
        </p:nvSpPr>
        <p:spPr/>
        <p:txBody>
          <a:bodyPr>
            <a:normAutofit fontScale="62500" lnSpcReduction="20000"/>
          </a:bodyPr>
          <a:lstStyle/>
          <a:p>
            <a:pPr>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Khái niệm: là phản ứng dị thường của cơ thể dối với một hay nhiều loại thức ăn.triệu chứng lâm sàng có thể xảy ra sau khi ăn hoặc lâu hơn. Dị ứng có thể xuất hiện đối với 1 loại thực phẩm không bị dị ứng trước đó.</a:t>
            </a:r>
          </a:p>
          <a:p>
            <a:pPr>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Cơ chế:</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Dị ứng thức ăn diễn ra với cả 4 cơ chế type</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Phân làm 2 loại: dị ứng tức thì và dị ứng muộn.</a:t>
            </a:r>
          </a:p>
          <a:p>
            <a:pPr>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Điều trị đặc hiệu:</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Loại bỏ dị nguyên bằng cách ăn theo chế độ riêng.</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Phương pháp giảm quả mẫn cảm.</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Ức chế hình thành kháng thể dị ứng, ức chế kết hợp dị nguyên với kháng thể dị ứng.</a:t>
            </a:r>
          </a:p>
          <a:p>
            <a:pPr>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Điều trị không đặc hiệu:</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Vô hiệu hóa các hoạt chất trung gian: histamin,serotonin,acetulcholin,…</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Điều trị rối loạn chức năng, tổn thương chức năng, các triệu chứng dị ứng,…</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5504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068" y="262695"/>
            <a:ext cx="7886700" cy="649830"/>
          </a:xfrm>
        </p:spPr>
        <p:txBody>
          <a:bodyPr>
            <a:normAutofit fontScale="90000"/>
          </a:bodyPr>
          <a:lstStyle/>
          <a:p>
            <a:r>
              <a:rPr lang="vi-VN" dirty="0" smtClean="0">
                <a:solidFill>
                  <a:srgbClr val="FF0000"/>
                </a:solidFill>
              </a:rPr>
              <a:t>3.4. Viêm da cơ địa</a:t>
            </a:r>
            <a:endParaRPr lang="vi-VN" dirty="0">
              <a:solidFill>
                <a:srgbClr val="FF0000"/>
              </a:solidFill>
            </a:endParaRPr>
          </a:p>
        </p:txBody>
      </p:sp>
      <p:sp>
        <p:nvSpPr>
          <p:cNvPr id="3" name="Content Placeholder 2"/>
          <p:cNvSpPr>
            <a:spLocks noGrp="1"/>
          </p:cNvSpPr>
          <p:nvPr>
            <p:ph idx="1"/>
          </p:nvPr>
        </p:nvSpPr>
        <p:spPr>
          <a:xfrm>
            <a:off x="462956" y="847354"/>
            <a:ext cx="8528643" cy="4454945"/>
          </a:xfrm>
        </p:spPr>
        <p:txBody>
          <a:bodyPr>
            <a:noAutofit/>
          </a:bodyPr>
          <a:lstStyle/>
          <a:p>
            <a:pPr>
              <a:buFont typeface="Wingdings" panose="05000000000000000000" pitchFamily="2" charset="2"/>
              <a:buChar char="v"/>
            </a:pPr>
            <a:r>
              <a:rPr lang="vi-VN" sz="1800" dirty="0">
                <a:latin typeface="+mj-lt"/>
              </a:rPr>
              <a:t>Định nghĩa: là dạng viêm da mạn tính với những biểu hiện lâm sàng đặc trưng.</a:t>
            </a:r>
          </a:p>
          <a:p>
            <a:pPr>
              <a:buFont typeface="Wingdings" panose="05000000000000000000" pitchFamily="2" charset="2"/>
              <a:buChar char="v"/>
            </a:pPr>
            <a:r>
              <a:rPr lang="vi-VN" sz="1800" dirty="0">
                <a:latin typeface="+mj-lt"/>
              </a:rPr>
              <a:t>Dịch tễ học: tỉ lệ ở trẻ em chiếm khoảng 15-30% và ở người lớn là 2-10%. Bệnh có yếu tố di truyền. Có tới 35% trẻ em bị viêm da cơ địa có dấu hiệu hen trong cuộc đời.</a:t>
            </a:r>
          </a:p>
          <a:p>
            <a:pPr>
              <a:buFont typeface="Wingdings" panose="05000000000000000000" pitchFamily="2" charset="2"/>
              <a:buChar char="v"/>
            </a:pPr>
            <a:r>
              <a:rPr lang="vi-VN" sz="1800" dirty="0">
                <a:latin typeface="+mj-lt"/>
              </a:rPr>
              <a:t>Triệu chứng điển hình trải qua 4 giai đoạn:</a:t>
            </a:r>
          </a:p>
          <a:p>
            <a:pPr>
              <a:buFont typeface="Wingdings" panose="05000000000000000000" pitchFamily="2" charset="2"/>
              <a:buChar char="Ø"/>
            </a:pPr>
            <a:r>
              <a:rPr lang="vi-VN" sz="1800" dirty="0">
                <a:latin typeface="+mj-lt"/>
              </a:rPr>
              <a:t> Giai đoạn đỏ da (1): ban đỏ xuất hiện rải rác có dấu hiệu phù, gây ngứa.</a:t>
            </a:r>
          </a:p>
          <a:p>
            <a:pPr>
              <a:buFont typeface="Wingdings" panose="05000000000000000000" pitchFamily="2" charset="2"/>
              <a:buChar char="Ø"/>
            </a:pPr>
            <a:r>
              <a:rPr lang="vi-VN" sz="1800" dirty="0">
                <a:latin typeface="+mj-lt"/>
              </a:rPr>
              <a:t>Giai đoạn hình thành các bọng nước (2).</a:t>
            </a:r>
          </a:p>
          <a:p>
            <a:pPr>
              <a:buFont typeface="Wingdings" panose="05000000000000000000" pitchFamily="2" charset="2"/>
              <a:buChar char="Ø"/>
            </a:pPr>
            <a:r>
              <a:rPr lang="vi-VN" sz="1800" dirty="0">
                <a:latin typeface="+mj-lt"/>
              </a:rPr>
              <a:t>Giai đoạn bội nước và bội nhiễm (3).</a:t>
            </a:r>
          </a:p>
          <a:p>
            <a:pPr>
              <a:buFont typeface="Wingdings" panose="05000000000000000000" pitchFamily="2" charset="2"/>
              <a:buChar char="Ø"/>
            </a:pPr>
            <a:r>
              <a:rPr lang="vi-VN" sz="1800" dirty="0">
                <a:latin typeface="+mj-lt"/>
              </a:rPr>
              <a:t>Giai đoạn đóng vẩy (4).</a:t>
            </a:r>
          </a:p>
          <a:p>
            <a:pPr>
              <a:buFont typeface="Wingdings" panose="05000000000000000000" pitchFamily="2" charset="2"/>
              <a:buChar char="v"/>
            </a:pPr>
            <a:r>
              <a:rPr lang="vi-VN" sz="1800" dirty="0">
                <a:latin typeface="+mj-lt"/>
              </a:rPr>
              <a:t>Chuẩn đoán bằng tiêu chuẩn Wiliams(2000):</a:t>
            </a:r>
          </a:p>
          <a:p>
            <a:pPr>
              <a:buFont typeface="Wingdings" panose="05000000000000000000" pitchFamily="2" charset="2"/>
              <a:buChar char="Ø"/>
            </a:pPr>
            <a:r>
              <a:rPr lang="vi-VN" sz="1800" dirty="0">
                <a:latin typeface="+mj-lt"/>
              </a:rPr>
              <a:t>Tiêu chuẩn chính: ngứa ngoài da</a:t>
            </a:r>
          </a:p>
          <a:p>
            <a:pPr>
              <a:buFont typeface="Wingdings" panose="05000000000000000000" pitchFamily="2" charset="2"/>
              <a:buChar char="Ø"/>
            </a:pPr>
            <a:r>
              <a:rPr lang="vi-VN" sz="1800" dirty="0">
                <a:latin typeface="+mj-lt"/>
              </a:rPr>
              <a:t>Tiêu chuẩn phụ: (1) tiền sử có bệnh lý da ở các nếp lằn da, (2) có tiền suwrbanr thân bênh HPQ và viêm mũi dị ứng, (3) khô da trong thời gian trước đó, (4) có tổn thương chàm hoa ở các nếp gấp, (5) bệnh bắt đầu trước 2 tuổi,...</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4797" y="5302300"/>
            <a:ext cx="2076266" cy="124509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5278485"/>
            <a:ext cx="2342950" cy="123016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2800" y="5302300"/>
            <a:ext cx="2161919" cy="123016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7400" y="2460910"/>
            <a:ext cx="2333663" cy="1687976"/>
          </a:xfrm>
          <a:prstGeom prst="rect">
            <a:avLst/>
          </a:prstGeom>
        </p:spPr>
      </p:pic>
    </p:spTree>
    <p:extLst>
      <p:ext uri="{BB962C8B-B14F-4D97-AF65-F5344CB8AC3E}">
        <p14:creationId xmlns:p14="http://schemas.microsoft.com/office/powerpoint/2010/main" val="3709859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221" y="457086"/>
            <a:ext cx="7886700" cy="566503"/>
          </a:xfrm>
        </p:spPr>
        <p:txBody>
          <a:bodyPr>
            <a:normAutofit fontScale="90000"/>
          </a:bodyPr>
          <a:lstStyle/>
          <a:p>
            <a:r>
              <a:rPr lang="vi-VN" dirty="0"/>
              <a:t>3.4. Viêm da cơ địa</a:t>
            </a:r>
          </a:p>
        </p:txBody>
      </p:sp>
      <p:sp>
        <p:nvSpPr>
          <p:cNvPr id="3" name="Content Placeholder 2"/>
          <p:cNvSpPr>
            <a:spLocks noGrp="1"/>
          </p:cNvSpPr>
          <p:nvPr>
            <p:ph idx="1"/>
          </p:nvPr>
        </p:nvSpPr>
        <p:spPr>
          <a:xfrm>
            <a:off x="850565" y="1143710"/>
            <a:ext cx="7886700" cy="3263504"/>
          </a:xfrm>
        </p:spPr>
        <p:txBody>
          <a:bodyPr>
            <a:normAutofit/>
          </a:bodyPr>
          <a:lstStyle/>
          <a:p>
            <a:pPr>
              <a:buFont typeface="Wingdings" panose="05000000000000000000" pitchFamily="2" charset="2"/>
              <a:buChar char="v"/>
            </a:pPr>
            <a:r>
              <a:rPr lang="vi-VN" sz="2200" dirty="0">
                <a:latin typeface="+mj-lt"/>
              </a:rPr>
              <a:t>Điều trị:</a:t>
            </a:r>
          </a:p>
          <a:p>
            <a:pPr>
              <a:buFont typeface="Wingdings" panose="05000000000000000000" pitchFamily="2" charset="2"/>
              <a:buChar char="Ø"/>
            </a:pPr>
            <a:r>
              <a:rPr lang="vi-VN" sz="2200" dirty="0">
                <a:latin typeface="+mj-lt"/>
              </a:rPr>
              <a:t>Chống viêm- bôi coticosteroid trong thời gian ngắn. (1)</a:t>
            </a:r>
          </a:p>
          <a:p>
            <a:pPr>
              <a:buFont typeface="Wingdings" panose="05000000000000000000" pitchFamily="2" charset="2"/>
              <a:buChar char="Ø"/>
            </a:pPr>
            <a:r>
              <a:rPr lang="vi-VN" sz="2200" dirty="0">
                <a:latin typeface="+mj-lt"/>
              </a:rPr>
              <a:t>Chống bội nhiễm. (2)</a:t>
            </a:r>
          </a:p>
          <a:p>
            <a:pPr>
              <a:buFont typeface="Wingdings" panose="05000000000000000000" pitchFamily="2" charset="2"/>
              <a:buChar char="Ø"/>
            </a:pPr>
            <a:r>
              <a:rPr lang="vi-VN" sz="2200" dirty="0">
                <a:latin typeface="+mj-lt"/>
              </a:rPr>
              <a:t>Điều trị khô da. (3)</a:t>
            </a:r>
          </a:p>
          <a:p>
            <a:pPr>
              <a:buFont typeface="Wingdings" panose="05000000000000000000" pitchFamily="2" charset="2"/>
              <a:buChar char="Ø"/>
            </a:pPr>
            <a:r>
              <a:rPr lang="vi-VN" sz="2200" dirty="0">
                <a:latin typeface="+mj-lt"/>
              </a:rPr>
              <a:t>Điều trị giảm ngứa. (4)</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8699" y="2107212"/>
            <a:ext cx="2528955" cy="1625757"/>
          </a:xfrm>
          <a:prstGeom prst="rect">
            <a:avLst/>
          </a:prstGeom>
        </p:spPr>
      </p:pic>
      <p:sp>
        <p:nvSpPr>
          <p:cNvPr id="5" name="TextBox 4"/>
          <p:cNvSpPr txBox="1"/>
          <p:nvPr/>
        </p:nvSpPr>
        <p:spPr>
          <a:xfrm>
            <a:off x="8372475" y="2620008"/>
            <a:ext cx="695459" cy="300082"/>
          </a:xfrm>
          <a:prstGeom prst="rect">
            <a:avLst/>
          </a:prstGeom>
          <a:noFill/>
        </p:spPr>
        <p:txBody>
          <a:bodyPr wrap="square" rtlCol="0">
            <a:spAutoFit/>
          </a:bodyPr>
          <a:lstStyle/>
          <a:p>
            <a:r>
              <a:rPr lang="vi-VN" sz="1350" dirty="0"/>
              <a:t>(1)</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491" y="3703018"/>
            <a:ext cx="2259437" cy="2259437"/>
          </a:xfrm>
          <a:prstGeom prst="rect">
            <a:avLst/>
          </a:prstGeom>
        </p:spPr>
      </p:pic>
      <p:sp>
        <p:nvSpPr>
          <p:cNvPr id="7" name="TextBox 6"/>
          <p:cNvSpPr txBox="1"/>
          <p:nvPr/>
        </p:nvSpPr>
        <p:spPr>
          <a:xfrm>
            <a:off x="1432752" y="6172200"/>
            <a:ext cx="540913" cy="300082"/>
          </a:xfrm>
          <a:prstGeom prst="rect">
            <a:avLst/>
          </a:prstGeom>
          <a:noFill/>
        </p:spPr>
        <p:txBody>
          <a:bodyPr wrap="square" rtlCol="0">
            <a:spAutoFit/>
          </a:bodyPr>
          <a:lstStyle/>
          <a:p>
            <a:r>
              <a:rPr lang="vi-VN" sz="1350" dirty="0"/>
              <a:t>(2)</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8700" y="4260840"/>
            <a:ext cx="2528955" cy="1789963"/>
          </a:xfrm>
          <a:prstGeom prst="rect">
            <a:avLst/>
          </a:prstGeom>
        </p:spPr>
      </p:pic>
      <p:sp>
        <p:nvSpPr>
          <p:cNvPr id="9" name="TextBox 8"/>
          <p:cNvSpPr txBox="1"/>
          <p:nvPr/>
        </p:nvSpPr>
        <p:spPr>
          <a:xfrm>
            <a:off x="8326192" y="5069739"/>
            <a:ext cx="394013" cy="300082"/>
          </a:xfrm>
          <a:prstGeom prst="rect">
            <a:avLst/>
          </a:prstGeom>
          <a:noFill/>
        </p:spPr>
        <p:txBody>
          <a:bodyPr wrap="square" rtlCol="0">
            <a:spAutoFit/>
          </a:bodyPr>
          <a:lstStyle/>
          <a:p>
            <a:r>
              <a:rPr lang="vi-VN" sz="1350" dirty="0"/>
              <a:t>(4)</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70847" y="4332801"/>
            <a:ext cx="2430018" cy="1425935"/>
          </a:xfrm>
          <a:prstGeom prst="rect">
            <a:avLst/>
          </a:prstGeom>
        </p:spPr>
      </p:pic>
      <p:sp>
        <p:nvSpPr>
          <p:cNvPr id="11" name="TextBox 10"/>
          <p:cNvSpPr txBox="1"/>
          <p:nvPr/>
        </p:nvSpPr>
        <p:spPr>
          <a:xfrm>
            <a:off x="4085856" y="6172200"/>
            <a:ext cx="579517" cy="300082"/>
          </a:xfrm>
          <a:prstGeom prst="rect">
            <a:avLst/>
          </a:prstGeom>
          <a:noFill/>
        </p:spPr>
        <p:txBody>
          <a:bodyPr wrap="square" rtlCol="0">
            <a:spAutoFit/>
          </a:bodyPr>
          <a:lstStyle/>
          <a:p>
            <a:r>
              <a:rPr lang="vi-VN" sz="1350" dirty="0"/>
              <a:t>(3)</a:t>
            </a:r>
          </a:p>
        </p:txBody>
      </p:sp>
    </p:spTree>
    <p:extLst>
      <p:ext uri="{BB962C8B-B14F-4D97-AF65-F5344CB8AC3E}">
        <p14:creationId xmlns:p14="http://schemas.microsoft.com/office/powerpoint/2010/main" val="1551285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639" y="685800"/>
            <a:ext cx="7886700" cy="611194"/>
          </a:xfrm>
        </p:spPr>
        <p:txBody>
          <a:bodyPr>
            <a:normAutofit fontScale="90000"/>
          </a:bodyPr>
          <a:lstStyle/>
          <a:p>
            <a:r>
              <a:rPr lang="vi-VN" dirty="0" smtClean="0"/>
              <a:t>3.5. Viêm mao mạch dị ứng</a:t>
            </a:r>
            <a:endParaRPr lang="vi-VN" dirty="0"/>
          </a:p>
        </p:txBody>
      </p:sp>
      <p:sp>
        <p:nvSpPr>
          <p:cNvPr id="4" name="Rectangle 3"/>
          <p:cNvSpPr/>
          <p:nvPr/>
        </p:nvSpPr>
        <p:spPr>
          <a:xfrm>
            <a:off x="769639" y="1524000"/>
            <a:ext cx="8069561" cy="2862322"/>
          </a:xfrm>
          <a:prstGeom prst="rect">
            <a:avLst/>
          </a:prstGeom>
        </p:spPr>
        <p:txBody>
          <a:bodyPr wrap="square">
            <a:spAutoFit/>
          </a:bodyPr>
          <a:lstStyle/>
          <a:p>
            <a:pPr>
              <a:buFont typeface="Wingdings" panose="05000000000000000000" pitchFamily="2" charset="2"/>
              <a:buChar char="v"/>
            </a:pPr>
            <a:r>
              <a:rPr lang="vi-VN" sz="2000" dirty="0">
                <a:latin typeface="+mj-lt"/>
              </a:rPr>
              <a:t>Là một bệnh  tự dị ứng không rõ căn nguyên, có căn nguyên lan tỏa hệ thống vi mạch ở nhiều cơ quan, chủ yếu liên quan đến da, thận, ruột, khớp.</a:t>
            </a:r>
          </a:p>
          <a:p>
            <a:pPr>
              <a:buFont typeface="Wingdings" panose="05000000000000000000" pitchFamily="2" charset="2"/>
              <a:buChar char="v"/>
            </a:pPr>
            <a:r>
              <a:rPr lang="vi-VN" sz="2000" dirty="0">
                <a:latin typeface="+mj-lt"/>
              </a:rPr>
              <a:t>Bệnh xảy ra nhiều ở trẻ em và người trẻ tuổi với 50% các trường hợp xảy ra trước 5 tuổi và 75% xảy ra ở độ tuổi từ 3-10. Tỉ lệ mắc ở nam giới gấp 2 lần nữ.</a:t>
            </a:r>
          </a:p>
          <a:p>
            <a:pPr>
              <a:buFont typeface="Wingdings" panose="05000000000000000000" pitchFamily="2" charset="2"/>
              <a:buChar char="v"/>
            </a:pPr>
            <a:r>
              <a:rPr lang="vi-VN" sz="2000" dirty="0">
                <a:latin typeface="+mj-lt"/>
              </a:rPr>
              <a:t>Không có điều trị đặc hiệu</a:t>
            </a:r>
          </a:p>
          <a:p>
            <a:pPr>
              <a:buFont typeface="Wingdings" panose="05000000000000000000" pitchFamily="2" charset="2"/>
              <a:buChar char="Ø"/>
            </a:pPr>
            <a:r>
              <a:rPr lang="vi-VN" sz="2000" dirty="0">
                <a:latin typeface="+mj-lt"/>
              </a:rPr>
              <a:t>Trong giai đoạn cấp, bệnh nhân cần nghỉ ngơi nhiều và sử dụng vitamin C liều cao.</a:t>
            </a:r>
          </a:p>
          <a:p>
            <a:pPr>
              <a:buFont typeface="Wingdings" panose="05000000000000000000" pitchFamily="2" charset="2"/>
              <a:buChar char="Ø"/>
            </a:pPr>
            <a:r>
              <a:rPr lang="vi-VN" sz="2000" dirty="0">
                <a:latin typeface="+mj-lt"/>
              </a:rPr>
              <a:t>Dùng giảm đau, chống viêm cho trường hợp có sưng đau khớp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4414755"/>
            <a:ext cx="3797324" cy="2147912"/>
          </a:xfrm>
          <a:prstGeom prst="rect">
            <a:avLst/>
          </a:prstGeom>
        </p:spPr>
      </p:pic>
    </p:spTree>
    <p:extLst>
      <p:ext uri="{BB962C8B-B14F-4D97-AF65-F5344CB8AC3E}">
        <p14:creationId xmlns:p14="http://schemas.microsoft.com/office/powerpoint/2010/main" val="3748587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7886700" cy="994172"/>
          </a:xfrm>
        </p:spPr>
        <p:txBody>
          <a:bodyPr/>
          <a:lstStyle/>
          <a:p>
            <a:r>
              <a:rPr lang="vi-VN" dirty="0" smtClean="0"/>
              <a:t>3.6. </a:t>
            </a:r>
            <a:r>
              <a:rPr lang="vi-VN" dirty="0"/>
              <a:t>M</a:t>
            </a:r>
            <a:r>
              <a:rPr lang="vi-VN" dirty="0" smtClean="0"/>
              <a:t>ột số bệnh khác</a:t>
            </a:r>
            <a:endParaRPr lang="vi-VN" dirty="0"/>
          </a:p>
        </p:txBody>
      </p:sp>
      <p:sp>
        <p:nvSpPr>
          <p:cNvPr id="3" name="Content Placeholder 2"/>
          <p:cNvSpPr>
            <a:spLocks noGrp="1"/>
          </p:cNvSpPr>
          <p:nvPr>
            <p:ph idx="1"/>
          </p:nvPr>
        </p:nvSpPr>
        <p:spPr>
          <a:xfrm>
            <a:off x="1053653" y="2352037"/>
            <a:ext cx="7886700" cy="3263504"/>
          </a:xfrm>
        </p:spPr>
        <p:txBody>
          <a:bodyPr/>
          <a:lstStyle/>
          <a:p>
            <a:pPr>
              <a:buFont typeface="Wingdings" panose="05000000000000000000" pitchFamily="2" charset="2"/>
              <a:buChar char="v"/>
            </a:pPr>
            <a:r>
              <a:rPr lang="vi-VN" dirty="0" smtClean="0">
                <a:latin typeface="+mj-lt"/>
              </a:rPr>
              <a:t>Hen phế quản dị ứng</a:t>
            </a:r>
          </a:p>
          <a:p>
            <a:pPr>
              <a:buFont typeface="Wingdings" panose="05000000000000000000" pitchFamily="2" charset="2"/>
              <a:buChar char="v"/>
            </a:pPr>
            <a:r>
              <a:rPr lang="vi-VN" dirty="0" smtClean="0">
                <a:latin typeface="+mj-lt"/>
              </a:rPr>
              <a:t>Sốc phản vệ</a:t>
            </a:r>
          </a:p>
          <a:p>
            <a:pPr>
              <a:buFont typeface="Wingdings" panose="05000000000000000000" pitchFamily="2" charset="2"/>
              <a:buChar char="v"/>
            </a:pPr>
            <a:r>
              <a:rPr lang="vi-VN" dirty="0" smtClean="0">
                <a:latin typeface="+mj-lt"/>
              </a:rPr>
              <a:t>Lupus ban đỏ</a:t>
            </a:r>
          </a:p>
          <a:p>
            <a:pPr>
              <a:buFont typeface="Wingdings" panose="05000000000000000000" pitchFamily="2" charset="2"/>
              <a:buChar char="v"/>
            </a:pPr>
            <a:r>
              <a:rPr lang="vi-VN" dirty="0" smtClean="0">
                <a:latin typeface="+mj-lt"/>
              </a:rPr>
              <a:t>Xơ cứng bì</a:t>
            </a:r>
            <a:endParaRPr lang="vi-VN" dirty="0">
              <a:latin typeface="+mj-lt"/>
            </a:endParaRPr>
          </a:p>
        </p:txBody>
      </p:sp>
    </p:spTree>
    <p:extLst>
      <p:ext uri="{BB962C8B-B14F-4D97-AF65-F5344CB8AC3E}">
        <p14:creationId xmlns:p14="http://schemas.microsoft.com/office/powerpoint/2010/main" val="311200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9613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extLst>
              <p:ext uri="{D42A27DB-BD31-4B8C-83A1-F6EECF244321}">
                <p14:modId xmlns:p14="http://schemas.microsoft.com/office/powerpoint/2010/main" val="1153230640"/>
              </p:ext>
            </p:extLst>
          </p:nvPr>
        </p:nvGraphicFramePr>
        <p:xfrm>
          <a:off x="1143000" y="838200"/>
          <a:ext cx="7010400" cy="538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4964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457200"/>
            <a:ext cx="3300904" cy="1200329"/>
          </a:xfrm>
          <a:prstGeom prst="rect">
            <a:avLst/>
          </a:prstGeom>
          <a:noFill/>
        </p:spPr>
        <p:txBody>
          <a:bodyPr wrap="none" rtlCol="0">
            <a:spAutoFit/>
          </a:bodyPr>
          <a:lstStyle/>
          <a:p>
            <a:r>
              <a:rPr lang="en-US" sz="3600" dirty="0" smtClean="0">
                <a:solidFill>
                  <a:srgbClr val="FF0000"/>
                </a:solidFill>
                <a:latin typeface="Times New Roman" pitchFamily="18" charset="0"/>
                <a:cs typeface="Times New Roman" pitchFamily="18" charset="0"/>
              </a:rPr>
              <a:t>1.1. </a:t>
            </a:r>
            <a:r>
              <a:rPr lang="en-US" sz="3600" dirty="0" err="1" smtClean="0">
                <a:solidFill>
                  <a:srgbClr val="FF0000"/>
                </a:solidFill>
                <a:latin typeface="Times New Roman" pitchFamily="18" charset="0"/>
                <a:cs typeface="Times New Roman" pitchFamily="18" charset="0"/>
              </a:rPr>
              <a:t>Định</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nghĩa</a:t>
            </a:r>
            <a:r>
              <a:rPr lang="en-US" sz="3600" dirty="0" smtClean="0">
                <a:solidFill>
                  <a:srgbClr val="FF0000"/>
                </a:solidFill>
                <a:latin typeface="Times New Roman" pitchFamily="18" charset="0"/>
                <a:cs typeface="Times New Roman" pitchFamily="18" charset="0"/>
              </a:rPr>
              <a:t> :</a:t>
            </a:r>
          </a:p>
          <a:p>
            <a:pPr marL="857250" indent="-857250">
              <a:buAutoNum type="romanUcPeriod"/>
            </a:pPr>
            <a:r>
              <a:rPr lang="en-US" sz="3600" dirty="0" err="1" smtClean="0">
                <a:solidFill>
                  <a:srgbClr val="FF0000"/>
                </a:solidFill>
                <a:latin typeface="Times New Roman" pitchFamily="18" charset="0"/>
                <a:cs typeface="Times New Roman" pitchFamily="18" charset="0"/>
              </a:rPr>
              <a:t>Đại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Cương</a:t>
            </a:r>
            <a:r>
              <a:rPr lang="en-US" sz="3600" dirty="0" smtClean="0">
                <a:latin typeface="Times New Roman" pitchFamily="18" charset="0"/>
                <a:cs typeface="Times New Roman" pitchFamily="18" charset="0"/>
              </a:rPr>
              <a:t>:</a:t>
            </a:r>
          </a:p>
        </p:txBody>
      </p:sp>
      <p:sp>
        <p:nvSpPr>
          <p:cNvPr id="7" name="TextBox 6"/>
          <p:cNvSpPr txBox="1"/>
          <p:nvPr/>
        </p:nvSpPr>
        <p:spPr>
          <a:xfrm>
            <a:off x="457200" y="1671177"/>
            <a:ext cx="8001000" cy="4154984"/>
          </a:xfrm>
          <a:prstGeom prst="rect">
            <a:avLst/>
          </a:prstGeom>
          <a:noFill/>
        </p:spPr>
        <p:txBody>
          <a:bodyPr wrap="square" rtlCol="0">
            <a:spAutoFit/>
          </a:bodyPr>
          <a:lstStyle/>
          <a:p>
            <a:pPr marL="285750" indent="-285750">
              <a:buSzPct val="100000"/>
              <a:buFont typeface="Arial" pitchFamily="34" charset="0"/>
              <a:buChar char="•"/>
            </a:pPr>
            <a:r>
              <a:rPr lang="en-US" sz="2400" dirty="0" err="1" smtClean="0">
                <a:latin typeface="Times New Roman" panose="02020603050405020304" pitchFamily="18" charset="0"/>
                <a:cs typeface="Times New Roman" panose="02020603050405020304" pitchFamily="18" charset="0"/>
              </a:rPr>
              <a:t>Dị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bệnh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lý</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miễn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dịch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nguyên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tổn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tổ</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loạn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năng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a:t>
            </a:r>
            <a:r>
              <a:rPr lang="en-US" sz="2400" dirty="0" smtClean="0">
                <a:latin typeface="Times New Roman" panose="02020603050405020304" pitchFamily="18" charset="0"/>
                <a:cs typeface="Times New Roman" panose="02020603050405020304" pitchFamily="18" charset="0"/>
              </a:rPr>
              <a:t>.</a:t>
            </a:r>
          </a:p>
          <a:p>
            <a:pPr marL="285750" indent="-285750">
              <a:buSzPct val="100000"/>
              <a:buFont typeface="Arial" pitchFamily="34" charset="0"/>
              <a:buChar char="•"/>
            </a:pPr>
            <a:r>
              <a:rPr lang="en-US" sz="2400" dirty="0" err="1" smtClean="0">
                <a:latin typeface="Times New Roman" panose="02020603050405020304" pitchFamily="18" charset="0"/>
                <a:cs typeface="Times New Roman" panose="02020603050405020304" pitchFamily="18" charset="0"/>
              </a:rPr>
              <a:t>Bình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nếu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gặp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sẽ</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Nếu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tổn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gọi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ứng</a:t>
            </a:r>
            <a:endParaRPr lang="en-US" sz="2400" dirty="0" smtClean="0">
              <a:latin typeface="Times New Roman" panose="02020603050405020304" pitchFamily="18" charset="0"/>
              <a:cs typeface="Times New Roman" panose="02020603050405020304" pitchFamily="18" charset="0"/>
            </a:endParaRPr>
          </a:p>
          <a:p>
            <a:pPr marL="285750" indent="-285750">
              <a:buSzPct val="100000"/>
              <a:buFont typeface="Arial" pitchFamily="34" charset="0"/>
              <a:buChar char="•"/>
            </a:pPr>
            <a:r>
              <a:rPr lang="en-US" sz="2400" dirty="0" err="1" smtClean="0">
                <a:latin typeface="Times New Roman" panose="02020603050405020304" pitchFamily="18" charset="0"/>
                <a:cs typeface="Times New Roman" panose="02020603050405020304" pitchFamily="18" charset="0"/>
              </a:rPr>
              <a:t>Dị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tùy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thuộc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địa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chất</a:t>
            </a:r>
            <a:r>
              <a:rPr lang="en-US" sz="2400" dirty="0" smtClean="0">
                <a:latin typeface="Times New Roman" panose="02020603050405020304" pitchFamily="18" charset="0"/>
                <a:cs typeface="Times New Roman" panose="02020603050405020304" pitchFamily="18" charset="0"/>
              </a:rPr>
              <a:t> di </a:t>
            </a:r>
            <a:r>
              <a:rPr lang="en-US" sz="2400" dirty="0" err="1" smtClean="0">
                <a:latin typeface="Times New Roman" panose="02020603050405020304" pitchFamily="18" charset="0"/>
                <a:cs typeface="Times New Roman" panose="02020603050405020304" pitchFamily="18" charset="0"/>
              </a:rPr>
              <a:t>truyền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mỗi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người</a:t>
            </a:r>
            <a:endParaRPr lang="en-US" sz="2400" dirty="0" smtClean="0">
              <a:latin typeface="Times New Roman" panose="02020603050405020304" pitchFamily="18" charset="0"/>
              <a:cs typeface="Times New Roman" panose="02020603050405020304" pitchFamily="18" charset="0"/>
            </a:endParaRPr>
          </a:p>
          <a:p>
            <a:pPr marL="285750" indent="-285750">
              <a:buSzPct val="100000"/>
              <a:buFont typeface="Arial" pitchFamily="34" charset="0"/>
              <a:buChar char="•"/>
            </a:pPr>
            <a:r>
              <a:rPr lang="en-US" sz="2400" dirty="0" err="1" smtClean="0">
                <a:latin typeface="Times New Roman" panose="02020603050405020304" pitchFamily="18" charset="0"/>
                <a:cs typeface="Times New Roman" panose="02020603050405020304" pitchFamily="18" charset="0"/>
              </a:rPr>
              <a:t>Đặc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điểm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chung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bệnh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ứng</a:t>
            </a:r>
            <a:r>
              <a:rPr lang="en-US" sz="2400" dirty="0" smtClean="0">
                <a:latin typeface="Times New Roman" panose="02020603050405020304" pitchFamily="18" charset="0"/>
                <a:cs typeface="Times New Roman" panose="02020603050405020304" pitchFamily="18" charset="0"/>
              </a:rPr>
              <a:t> : </a:t>
            </a:r>
          </a:p>
          <a:p>
            <a:pPr marL="285750" indent="-285750">
              <a:buSzPct val="100000"/>
              <a:buFont typeface="Wingdings" pitchFamily="2" charset="2"/>
              <a:buChar char="ü"/>
            </a:pPr>
            <a:r>
              <a:rPr lang="en-US" sz="2400" dirty="0" err="1">
                <a:latin typeface="Times New Roman" panose="02020603050405020304" pitchFamily="18" charset="0"/>
                <a:cs typeface="Times New Roman" panose="02020603050405020304" pitchFamily="18" charset="0"/>
              </a:rPr>
              <a:t>B</a:t>
            </a:r>
            <a:r>
              <a:rPr lang="en-US" sz="2400" dirty="0" err="1" smtClean="0">
                <a:latin typeface="Times New Roman" panose="02020603050405020304" pitchFamily="18" charset="0"/>
                <a:cs typeface="Times New Roman" panose="02020603050405020304" pitchFamily="18" charset="0"/>
              </a:rPr>
              <a:t>iểu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giống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nhau</a:t>
            </a:r>
            <a:r>
              <a:rPr lang="en-US" sz="2400" dirty="0" smtClean="0">
                <a:latin typeface="Times New Roman" panose="02020603050405020304" pitchFamily="18" charset="0"/>
                <a:cs typeface="Times New Roman" panose="02020603050405020304" pitchFamily="18" charset="0"/>
              </a:rPr>
              <a:t> ở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bệnh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nhân</a:t>
            </a:r>
            <a:endParaRPr lang="en-US" sz="2400" dirty="0">
              <a:latin typeface="Times New Roman" panose="02020603050405020304" pitchFamily="18" charset="0"/>
              <a:cs typeface="Times New Roman" panose="02020603050405020304" pitchFamily="18" charset="0"/>
            </a:endParaRPr>
          </a:p>
          <a:p>
            <a:pPr marL="285750" indent="-285750">
              <a:buSzPct val="100000"/>
              <a:buFont typeface="Wingdings" pitchFamily="2" charset="2"/>
              <a:buChar char="ü"/>
            </a:pP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t>
            </a:r>
            <a:r>
              <a:rPr lang="en-US" sz="2400" dirty="0" err="1" smtClean="0">
                <a:latin typeface="Times New Roman" panose="02020603050405020304" pitchFamily="18" charset="0"/>
                <a:cs typeface="Times New Roman" panose="02020603050405020304" pitchFamily="18" charset="0"/>
              </a:rPr>
              <a:t>hường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tăng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lượng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cầu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toan</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Ige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máu</a:t>
            </a:r>
            <a:endParaRPr lang="en-US" sz="2400" dirty="0" smtClean="0">
              <a:latin typeface="Times New Roman" panose="02020603050405020304" pitchFamily="18" charset="0"/>
              <a:cs typeface="Times New Roman" panose="02020603050405020304" pitchFamily="18" charset="0"/>
            </a:endParaRPr>
          </a:p>
          <a:p>
            <a:pPr marL="285750" indent="-285750">
              <a:buSzPct val="100000"/>
              <a:buFont typeface="Wingdings" pitchFamily="2" charset="2"/>
              <a:buChar char="ü"/>
            </a:pPr>
            <a:r>
              <a:rPr lang="en-US" sz="2400" dirty="0" err="1" smtClean="0">
                <a:latin typeface="Times New Roman" panose="02020603050405020304" pitchFamily="18" charset="0"/>
                <a:cs typeface="Times New Roman" panose="02020603050405020304" pitchFamily="18" charset="0"/>
              </a:rPr>
              <a:t>Xuất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theo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đợt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kẻ</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khoản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toàn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thường</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1826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0886"/>
            <a:ext cx="5139227" cy="1200329"/>
          </a:xfrm>
          <a:prstGeom prst="rect">
            <a:avLst/>
          </a:prstGeom>
          <a:noFill/>
        </p:spPr>
        <p:txBody>
          <a:bodyPr wrap="none" rtlCol="0">
            <a:spAutoFit/>
          </a:bodyPr>
          <a:lstStyle/>
          <a:p>
            <a:r>
              <a:rPr lang="en-US" sz="3600" dirty="0" smtClean="0">
                <a:solidFill>
                  <a:srgbClr val="FF0000"/>
                </a:solidFill>
                <a:latin typeface="Times New Roman" pitchFamily="18" charset="0"/>
                <a:cs typeface="Times New Roman" pitchFamily="18" charset="0"/>
              </a:rPr>
              <a:t>1.2 </a:t>
            </a:r>
            <a:r>
              <a:rPr lang="en-US" sz="3600" dirty="0" err="1" smtClean="0">
                <a:solidFill>
                  <a:srgbClr val="FF0000"/>
                </a:solidFill>
                <a:latin typeface="Times New Roman" pitchFamily="18" charset="0"/>
                <a:cs typeface="Times New Roman" pitchFamily="18" charset="0"/>
              </a:rPr>
              <a:t>Phân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loại</a:t>
            </a:r>
            <a:r>
              <a:rPr lang="en-US" sz="3600" dirty="0" smtClean="0">
                <a:solidFill>
                  <a:srgbClr val="FF0000"/>
                </a:solidFill>
                <a:latin typeface="Times New Roman" pitchFamily="18" charset="0"/>
                <a:cs typeface="Times New Roman" pitchFamily="18" charset="0"/>
              </a:rPr>
              <a:t>:</a:t>
            </a:r>
          </a:p>
          <a:p>
            <a:r>
              <a:rPr lang="en-US" sz="3600" dirty="0" smtClean="0">
                <a:solidFill>
                  <a:srgbClr val="FF0000"/>
                </a:solidFill>
                <a:latin typeface="Times New Roman" pitchFamily="18" charset="0"/>
                <a:cs typeface="Times New Roman" pitchFamily="18" charset="0"/>
              </a:rPr>
              <a:t>a. Theo </a:t>
            </a:r>
            <a:r>
              <a:rPr lang="en-US" sz="3600" dirty="0" err="1" smtClean="0">
                <a:solidFill>
                  <a:srgbClr val="FF0000"/>
                </a:solidFill>
                <a:latin typeface="Times New Roman" pitchFamily="18" charset="0"/>
                <a:cs typeface="Times New Roman" pitchFamily="18" charset="0"/>
              </a:rPr>
              <a:t>các</a:t>
            </a:r>
            <a:r>
              <a:rPr lang="en-US" sz="3600" dirty="0" smtClean="0">
                <a:solidFill>
                  <a:srgbClr val="FF0000"/>
                </a:solidFill>
                <a:latin typeface="Times New Roman" pitchFamily="18" charset="0"/>
                <a:cs typeface="Times New Roman" pitchFamily="18" charset="0"/>
              </a:rPr>
              <a:t> type </a:t>
            </a:r>
            <a:r>
              <a:rPr lang="en-US" sz="3600" dirty="0" err="1" smtClean="0">
                <a:solidFill>
                  <a:srgbClr val="FF0000"/>
                </a:solidFill>
                <a:latin typeface="Times New Roman" pitchFamily="18" charset="0"/>
                <a:cs typeface="Times New Roman" pitchFamily="18" charset="0"/>
              </a:rPr>
              <a:t>quá</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mẫn</a:t>
            </a:r>
            <a:r>
              <a:rPr lang="en-US" sz="3600" dirty="0" smtClean="0">
                <a:solidFill>
                  <a:srgbClr val="FF0000"/>
                </a:solidFill>
                <a:latin typeface="Times New Roman" pitchFamily="18" charset="0"/>
                <a:cs typeface="Times New Roman" pitchFamily="18" charset="0"/>
              </a:rPr>
              <a:t> </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143" y="1211214"/>
            <a:ext cx="8551116" cy="5646785"/>
          </a:xfrm>
          <a:prstGeom prst="rect">
            <a:avLst/>
          </a:prstGeom>
        </p:spPr>
      </p:pic>
    </p:spTree>
    <p:extLst>
      <p:ext uri="{BB962C8B-B14F-4D97-AF65-F5344CB8AC3E}">
        <p14:creationId xmlns:p14="http://schemas.microsoft.com/office/powerpoint/2010/main" val="22832211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344014792"/>
              </p:ext>
            </p:extLst>
          </p:nvPr>
        </p:nvGraphicFramePr>
        <p:xfrm>
          <a:off x="2895600" y="2133600"/>
          <a:ext cx="5943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 y="1143000"/>
            <a:ext cx="3179213" cy="5254900"/>
          </a:xfrm>
          <a:prstGeom prst="rect">
            <a:avLst/>
          </a:prstGeom>
        </p:spPr>
      </p:pic>
    </p:spTree>
    <p:extLst>
      <p:ext uri="{BB962C8B-B14F-4D97-AF65-F5344CB8AC3E}">
        <p14:creationId xmlns:p14="http://schemas.microsoft.com/office/powerpoint/2010/main" val="4163561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252154812"/>
              </p:ext>
            </p:extLst>
          </p:nvPr>
        </p:nvGraphicFramePr>
        <p:xfrm>
          <a:off x="2971800" y="1676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 y="1524000"/>
            <a:ext cx="3609975" cy="4724400"/>
          </a:xfrm>
          <a:prstGeom prst="rect">
            <a:avLst/>
          </a:prstGeom>
        </p:spPr>
      </p:pic>
    </p:spTree>
    <p:extLst>
      <p:ext uri="{BB962C8B-B14F-4D97-AF65-F5344CB8AC3E}">
        <p14:creationId xmlns:p14="http://schemas.microsoft.com/office/powerpoint/2010/main" val="3861122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738890712"/>
              </p:ext>
            </p:extLst>
          </p:nvPr>
        </p:nvGraphicFramePr>
        <p:xfrm>
          <a:off x="3664534" y="13716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5334000" y="696686"/>
            <a:ext cx="3272050"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2000" dirty="0" err="1" smtClean="0">
                <a:latin typeface="Times New Roman" pitchFamily="18" charset="0"/>
                <a:cs typeface="Times New Roman" pitchFamily="18" charset="0"/>
              </a:rPr>
              <a:t>Biểu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hiện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quá</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mẫn</a:t>
            </a:r>
            <a:r>
              <a:rPr lang="en-US" sz="2000" dirty="0" smtClean="0">
                <a:latin typeface="Times New Roman" pitchFamily="18" charset="0"/>
                <a:cs typeface="Times New Roman" pitchFamily="18" charset="0"/>
              </a:rPr>
              <a:t> type II</a:t>
            </a:r>
            <a:endParaRPr lang="en-US" sz="2000" dirty="0">
              <a:latin typeface="Times New Roman" pitchFamily="18" charset="0"/>
              <a:cs typeface="Times New Roman" pitchFamily="18" charset="0"/>
            </a:endParaRPr>
          </a:p>
        </p:txBody>
      </p:sp>
      <p:sp>
        <p:nvSpPr>
          <p:cNvPr id="12" name="TextBox 11"/>
          <p:cNvSpPr txBox="1"/>
          <p:nvPr/>
        </p:nvSpPr>
        <p:spPr>
          <a:xfrm>
            <a:off x="381000" y="533400"/>
            <a:ext cx="3057247"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2000" dirty="0" err="1" smtClean="0">
                <a:latin typeface="Times New Roman" pitchFamily="18" charset="0"/>
                <a:cs typeface="Times New Roman" pitchFamily="18" charset="0"/>
              </a:rPr>
              <a:t>Thuốc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gây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dị</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ứng</a:t>
            </a:r>
            <a:r>
              <a:rPr lang="en-US" sz="2000" dirty="0" smtClean="0">
                <a:latin typeface="Times New Roman" pitchFamily="18" charset="0"/>
                <a:cs typeface="Times New Roman" pitchFamily="18" charset="0"/>
              </a:rPr>
              <a:t> do type II</a:t>
            </a:r>
            <a:endParaRPr lang="en-US" sz="2000" dirty="0">
              <a:latin typeface="Times New Roman" pitchFamily="18" charset="0"/>
              <a:cs typeface="Times New Roman" pitchFamily="18" charset="0"/>
            </a:endParaRP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4711" y="1096797"/>
            <a:ext cx="3509823" cy="1875004"/>
          </a:xfrm>
          <a:prstGeom prst="rect">
            <a:avLst/>
          </a:prstGeom>
          <a:ln>
            <a:noFill/>
          </a:ln>
          <a:effectLst>
            <a:softEdge rad="112500"/>
          </a:effectLst>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0730" y="3200400"/>
            <a:ext cx="1648069" cy="2705100"/>
          </a:xfrm>
          <a:prstGeom prst="rect">
            <a:avLst/>
          </a:prstGeom>
          <a:ln>
            <a:noFill/>
          </a:ln>
          <a:effectLst>
            <a:softEdge rad="112500"/>
          </a:effectLst>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98964" y="3241288"/>
            <a:ext cx="2000250" cy="3007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427246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68478488"/>
              </p:ext>
            </p:extLst>
          </p:nvPr>
        </p:nvGraphicFramePr>
        <p:xfrm>
          <a:off x="2667000" y="2438400"/>
          <a:ext cx="6096000"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23457" y="304800"/>
            <a:ext cx="5943600" cy="182880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631372" y="2503715"/>
            <a:ext cx="4702629" cy="20682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78978228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689&quot;&gt;&lt;object type=&quot;3&quot; unique_id=&quot;10690&quot;&gt;&lt;property id=&quot;20148&quot; value=&quot;5&quot;/&gt;&lt;property id=&quot;20300&quot; value=&quot;Slide 1&quot;/&gt;&lt;property id=&quot;20307&quot; value=&quot;283&quot;/&gt;&lt;/object&gt;&lt;object type=&quot;3&quot; unique_id=&quot;10691&quot;&gt;&lt;property id=&quot;20148&quot; value=&quot;5&quot;/&gt;&lt;property id=&quot;20300&quot; value=&quot;Slide 2&quot;/&gt;&lt;property id=&quot;20307&quot; value=&quot;256&quot;/&gt;&lt;/object&gt;&lt;object type=&quot;3&quot; unique_id=&quot;10692&quot;&gt;&lt;property id=&quot;20148&quot; value=&quot;5&quot;/&gt;&lt;property id=&quot;20300&quot; value=&quot;Slide 3&quot;/&gt;&lt;property id=&quot;20307&quot; value=&quot;257&quot;/&gt;&lt;/object&gt;&lt;object type=&quot;3&quot; unique_id=&quot;10693&quot;&gt;&lt;property id=&quot;20148&quot; value=&quot;5&quot;/&gt;&lt;property id=&quot;20300&quot; value=&quot;Slide 4&quot;/&gt;&lt;property id=&quot;20307&quot; value=&quot;258&quot;/&gt;&lt;/object&gt;&lt;object type=&quot;3&quot; unique_id=&quot;10694&quot;&gt;&lt;property id=&quot;20148&quot; value=&quot;5&quot;/&gt;&lt;property id=&quot;20300&quot; value=&quot;Slide 5&quot;/&gt;&lt;property id=&quot;20307&quot; value=&quot;267&quot;/&gt;&lt;/object&gt;&lt;object type=&quot;3&quot; unique_id=&quot;10695&quot;&gt;&lt;property id=&quot;20148&quot; value=&quot;5&quot;/&gt;&lt;property id=&quot;20300&quot; value=&quot;Slide 6&quot;/&gt;&lt;property id=&quot;20307&quot; value=&quot;259&quot;/&gt;&lt;/object&gt;&lt;object type=&quot;3&quot; unique_id=&quot;10696&quot;&gt;&lt;property id=&quot;20148&quot; value=&quot;5&quot;/&gt;&lt;property id=&quot;20300&quot; value=&quot;Slide 7&quot;/&gt;&lt;property id=&quot;20307&quot; value=&quot;260&quot;/&gt;&lt;/object&gt;&lt;object type=&quot;3&quot; unique_id=&quot;10697&quot;&gt;&lt;property id=&quot;20148&quot; value=&quot;5&quot;/&gt;&lt;property id=&quot;20300&quot; value=&quot;Slide 8&quot;/&gt;&lt;property id=&quot;20307&quot; value=&quot;261&quot;/&gt;&lt;/object&gt;&lt;object type=&quot;3&quot; unique_id=&quot;10698&quot;&gt;&lt;property id=&quot;20148&quot; value=&quot;5&quot;/&gt;&lt;property id=&quot;20300&quot; value=&quot;Slide 9&quot;/&gt;&lt;property id=&quot;20307&quot; value=&quot;262&quot;/&gt;&lt;/object&gt;&lt;object type=&quot;3&quot; unique_id=&quot;10699&quot;&gt;&lt;property id=&quot;20148&quot; value=&quot;5&quot;/&gt;&lt;property id=&quot;20300&quot; value=&quot;Slide 10&quot;/&gt;&lt;property id=&quot;20307&quot; value=&quot;263&quot;/&gt;&lt;/object&gt;&lt;object type=&quot;3&quot; unique_id=&quot;10700&quot;&gt;&lt;property id=&quot;20148&quot; value=&quot;5&quot;/&gt;&lt;property id=&quot;20300&quot; value=&quot;Slide 11&quot;/&gt;&lt;property id=&quot;20307&quot; value=&quot;264&quot;/&gt;&lt;/object&gt;&lt;object type=&quot;3&quot; unique_id=&quot;10701&quot;&gt;&lt;property id=&quot;20148&quot; value=&quot;5&quot;/&gt;&lt;property id=&quot;20300&quot; value=&quot;Slide 12&quot;/&gt;&lt;property id=&quot;20307&quot; value=&quot;265&quot;/&gt;&lt;/object&gt;&lt;object type=&quot;3&quot; unique_id=&quot;10702&quot;&gt;&lt;property id=&quot;20148&quot; value=&quot;5&quot;/&gt;&lt;property id=&quot;20300&quot; value=&quot;Slide 13&quot;/&gt;&lt;property id=&quot;20307&quot; value=&quot;266&quot;/&gt;&lt;/object&gt;&lt;object type=&quot;3&quot; unique_id=&quot;10703&quot;&gt;&lt;property id=&quot;20148&quot; value=&quot;5&quot;/&gt;&lt;property id=&quot;20300&quot; value=&quot;Slide 14&quot;/&gt;&lt;property id=&quot;20307&quot; value=&quot;268&quot;/&gt;&lt;/object&gt;&lt;object type=&quot;3&quot; unique_id=&quot;10704&quot;&gt;&lt;property id=&quot;20148&quot; value=&quot;5&quot;/&gt;&lt;property id=&quot;20300&quot; value=&quot;Slide 15&quot;/&gt;&lt;property id=&quot;20307&quot; value=&quot;269&quot;/&gt;&lt;/object&gt;&lt;object type=&quot;3&quot; unique_id=&quot;10705&quot;&gt;&lt;property id=&quot;20148&quot; value=&quot;5&quot;/&gt;&lt;property id=&quot;20300&quot; value=&quot;Slide 16&quot;/&gt;&lt;property id=&quot;20307&quot; value=&quot;270&quot;/&gt;&lt;/object&gt;&lt;object type=&quot;3&quot; unique_id=&quot;10706&quot;&gt;&lt;property id=&quot;20148&quot; value=&quot;5&quot;/&gt;&lt;property id=&quot;20300&quot; value=&quot;Slide 17 - &amp;quot;III. Một số bệnh dị ứng thường gặp.&amp;quot;&quot;/&gt;&lt;property id=&quot;20307&quot; value=&quot;272&quot;/&gt;&lt;/object&gt;&lt;object type=&quot;3&quot; unique_id=&quot;10707&quot;&gt;&lt;property id=&quot;20148&quot; value=&quot;5&quot;/&gt;&lt;property id=&quot;20300&quot; value=&quot;Slide 18 - &amp;quot;3.1. Mày đay &amp;amp; phù Qùicke.&amp;quot;&quot;/&gt;&lt;property id=&quot;20307&quot; value=&quot;273&quot;/&gt;&lt;/object&gt;&lt;object type=&quot;3&quot; unique_id=&quot;10708&quot;&gt;&lt;property id=&quot;20148&quot; value=&quot;5&quot;/&gt;&lt;property id=&quot;20300&quot; value=&quot;Slide 19 - &amp;quot;Nguyên tắc điều trị:&amp;quot;&quot;/&gt;&lt;property id=&quot;20307&quot; value=&quot;274&quot;/&gt;&lt;/object&gt;&lt;object type=&quot;3&quot; unique_id=&quot;10709&quot;&gt;&lt;property id=&quot;20148&quot; value=&quot;5&quot;/&gt;&lt;property id=&quot;20300&quot; value=&quot;Slide 20 - &amp;quot;3.2. Dị ứng thốc:&amp;quot;&quot;/&gt;&lt;property id=&quot;20307&quot; value=&quot;275&quot;/&gt;&lt;/object&gt;&lt;object type=&quot;3&quot; unique_id=&quot;10710&quot;&gt;&lt;property id=&quot;20148&quot; value=&quot;5&quot;/&gt;&lt;property id=&quot;20300&quot; value=&quot;Slide 21&quot;/&gt;&lt;property id=&quot;20307&quot; value=&quot;276&quot;/&gt;&lt;/object&gt;&lt;object type=&quot;3&quot; unique_id=&quot;10711&quot;&gt;&lt;property id=&quot;20148&quot; value=&quot;5&quot;/&gt;&lt;property id=&quot;20300&quot; value=&quot;Slide 22 - &amp;quot;3.3. Dị ứng thức ăn.&amp;quot;&quot;/&gt;&lt;property id=&quot;20307&quot; value=&quot;277&quot;/&gt;&lt;/object&gt;&lt;object type=&quot;3&quot; unique_id=&quot;10712&quot;&gt;&lt;property id=&quot;20148&quot; value=&quot;5&quot;/&gt;&lt;property id=&quot;20300&quot; value=&quot;Slide 23 - &amp;quot;3.4. Viêm da cơ địa&amp;quot;&quot;/&gt;&lt;property id=&quot;20307&quot; value=&quot;278&quot;/&gt;&lt;/object&gt;&lt;object type=&quot;3&quot; unique_id=&quot;10713&quot;&gt;&lt;property id=&quot;20148&quot; value=&quot;5&quot;/&gt;&lt;property id=&quot;20300&quot; value=&quot;Slide 24 - &amp;quot;3.4. Viêm da cơ địa&amp;quot;&quot;/&gt;&lt;property id=&quot;20307&quot; value=&quot;279&quot;/&gt;&lt;/object&gt;&lt;object type=&quot;3&quot; unique_id=&quot;10714&quot;&gt;&lt;property id=&quot;20148&quot; value=&quot;5&quot;/&gt;&lt;property id=&quot;20300&quot; value=&quot;Slide 25 - &amp;quot;3.5. Viêm mao mạch dị ứng&amp;quot;&quot;/&gt;&lt;property id=&quot;20307&quot; value=&quot;280&quot;/&gt;&lt;/object&gt;&lt;object type=&quot;3&quot; unique_id=&quot;10715&quot;&gt;&lt;property id=&quot;20148&quot; value=&quot;5&quot;/&gt;&lt;property id=&quot;20300&quot; value=&quot;Slide 26 - &amp;quot;3.6. Một số bệnh khác&amp;quot;&quot;/&gt;&lt;property id=&quot;20307&quot; value=&quot;281&quot;/&gt;&lt;/object&gt;&lt;object type=&quot;3&quot; unique_id=&quot;10716&quot;&gt;&lt;property id=&quot;20148&quot; value=&quot;5&quot;/&gt;&lt;property id=&quot;20300&quot; value=&quot;Slide 27&quot;/&gt;&lt;property id=&quot;20307&quot; value=&quot;282&quot;/&gt;&lt;/object&gt;&lt;/object&gt;&lt;object type=&quot;8&quot; unique_id=&quot;10745&quot;&gt;&lt;/object&gt;&lt;/object&gt;&lt;/database&gt;"/>
  <p:tag name="MMPROD_NEXTUNIQUEID" val="10010"/>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TotalTime>
  <Words>1783</Words>
  <Application>Microsoft Office PowerPoint</Application>
  <PresentationFormat>On-screen Show (4:3)</PresentationFormat>
  <Paragraphs>169</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Một số bệnh dị ứng thường gặp.</vt:lpstr>
      <vt:lpstr>3.1. Mày đay &amp; phù Qùicke.</vt:lpstr>
      <vt:lpstr>Nguyên tắc điều trị:</vt:lpstr>
      <vt:lpstr>3.2. Dị ứng thốc:</vt:lpstr>
      <vt:lpstr>PowerPoint Presentation</vt:lpstr>
      <vt:lpstr>3.3. Dị ứng thức ăn.</vt:lpstr>
      <vt:lpstr>3.4. Viêm da cơ địa</vt:lpstr>
      <vt:lpstr>3.4. Viêm da cơ địa</vt:lpstr>
      <vt:lpstr>3.5. Viêm mao mạch dị ứng</vt:lpstr>
      <vt:lpstr>3.6. Một số bệnh khác</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AutoBVT</cp:lastModifiedBy>
  <cp:revision>147</cp:revision>
  <dcterms:created xsi:type="dcterms:W3CDTF">2018-05-05T16:34:45Z</dcterms:created>
  <dcterms:modified xsi:type="dcterms:W3CDTF">2018-05-11T07:58:21Z</dcterms:modified>
</cp:coreProperties>
</file>