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0" r:id="rId3"/>
    <p:sldId id="274" r:id="rId4"/>
    <p:sldId id="261" r:id="rId5"/>
    <p:sldId id="262" r:id="rId6"/>
    <p:sldId id="263" r:id="rId7"/>
    <p:sldId id="275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09662-5E67-4302-98AA-CA11FD501CA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F34F7A-DE80-4EC5-883D-2C19CCE30637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trang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thiết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bị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phụ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giúp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đặt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ông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tĩnh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mạch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trung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tâm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42A6B2EE-8A91-4E4A-81E8-9AF03C4BC05F}" type="parTrans" cxnId="{9730AA21-D4B0-4F46-8DFD-23C8EF25EFBF}">
      <dgm:prSet/>
      <dgm:spPr/>
      <dgm:t>
        <a:bodyPr/>
        <a:lstStyle/>
        <a:p>
          <a:endParaRPr lang="en-US"/>
        </a:p>
      </dgm:t>
    </dgm:pt>
    <dgm:pt modelId="{6A4CB229-2569-40FA-AEF0-2743593C4648}" type="sibTrans" cxnId="{9730AA21-D4B0-4F46-8DFD-23C8EF25EFBF}">
      <dgm:prSet/>
      <dgm:spPr/>
      <dgm:t>
        <a:bodyPr/>
        <a:lstStyle/>
        <a:p>
          <a:endParaRPr lang="en-US"/>
        </a:p>
      </dgm:t>
    </dgm:pt>
    <dgm:pt modelId="{52C4E4B9-7A71-462D-BDF6-744BB7BE9E25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Cách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chăm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sóc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ống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tĩnh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mạch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khi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đã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đặt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83AB4D7-76C7-4605-AEA0-A840ED55DAC7}" type="parTrans" cxnId="{6C83E572-C6D7-48F1-8DA5-14A75D6ED041}">
      <dgm:prSet/>
      <dgm:spPr/>
      <dgm:t>
        <a:bodyPr/>
        <a:lstStyle/>
        <a:p>
          <a:endParaRPr lang="en-US"/>
        </a:p>
      </dgm:t>
    </dgm:pt>
    <dgm:pt modelId="{6BFB64BD-890A-476E-9366-552AB6EAEA04}" type="sibTrans" cxnId="{6C83E572-C6D7-48F1-8DA5-14A75D6ED041}">
      <dgm:prSet/>
      <dgm:spPr/>
      <dgm:t>
        <a:bodyPr/>
        <a:lstStyle/>
        <a:p>
          <a:endParaRPr lang="en-US"/>
        </a:p>
      </dgm:t>
    </dgm:pt>
    <dgm:pt modelId="{2CF5E9CD-AE41-499D-BF75-3C5F833F113A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Kỹ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thuât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đo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áp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lực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tĩnh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mạch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trung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tâm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D11CB19-7005-4993-86D7-F796D22ABA8B}" type="parTrans" cxnId="{56666E05-19DB-4BE0-A776-DDA5C625BEC5}">
      <dgm:prSet/>
      <dgm:spPr/>
      <dgm:t>
        <a:bodyPr/>
        <a:lstStyle/>
        <a:p>
          <a:endParaRPr lang="en-US"/>
        </a:p>
      </dgm:t>
    </dgm:pt>
    <dgm:pt modelId="{1E701F42-1FB0-4C7A-ADF6-A31315F97253}" type="sibTrans" cxnId="{56666E05-19DB-4BE0-A776-DDA5C625BEC5}">
      <dgm:prSet/>
      <dgm:spPr/>
      <dgm:t>
        <a:bodyPr/>
        <a:lstStyle/>
        <a:p>
          <a:endParaRPr lang="en-US"/>
        </a:p>
      </dgm:t>
    </dgm:pt>
    <dgm:pt modelId="{AE5E8FB1-2DD7-45FE-A5F1-B2B28818E217}" type="pres">
      <dgm:prSet presAssocID="{BB809662-5E67-4302-98AA-CA11FD501C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8CCE87-DAE8-40CC-BAEF-1886C0A10A2E}" type="pres">
      <dgm:prSet presAssocID="{0AF34F7A-DE80-4EC5-883D-2C19CCE30637}" presName="parentLin" presStyleCnt="0"/>
      <dgm:spPr/>
    </dgm:pt>
    <dgm:pt modelId="{10DB601D-7373-4DD6-90CB-F60E0DA21830}" type="pres">
      <dgm:prSet presAssocID="{0AF34F7A-DE80-4EC5-883D-2C19CCE3063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FE368F3-668F-4EE0-B50F-5F66D2BEE720}" type="pres">
      <dgm:prSet presAssocID="{0AF34F7A-DE80-4EC5-883D-2C19CCE3063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AF21C-95A8-44E3-9417-2D9A9CB2CDF3}" type="pres">
      <dgm:prSet presAssocID="{0AF34F7A-DE80-4EC5-883D-2C19CCE30637}" presName="negativeSpace" presStyleCnt="0"/>
      <dgm:spPr/>
    </dgm:pt>
    <dgm:pt modelId="{65586AA1-4D51-4082-BAAC-03D4C3B6B667}" type="pres">
      <dgm:prSet presAssocID="{0AF34F7A-DE80-4EC5-883D-2C19CCE30637}" presName="childText" presStyleLbl="conFgAcc1" presStyleIdx="0" presStyleCnt="3">
        <dgm:presLayoutVars>
          <dgm:bulletEnabled val="1"/>
        </dgm:presLayoutVars>
      </dgm:prSet>
      <dgm:spPr/>
    </dgm:pt>
    <dgm:pt modelId="{2E84AE82-35F7-4A22-ADB5-06430A792659}" type="pres">
      <dgm:prSet presAssocID="{6A4CB229-2569-40FA-AEF0-2743593C4648}" presName="spaceBetweenRectangles" presStyleCnt="0"/>
      <dgm:spPr/>
    </dgm:pt>
    <dgm:pt modelId="{BC802409-BB79-4A60-AACF-F6A22FEA7BF4}" type="pres">
      <dgm:prSet presAssocID="{52C4E4B9-7A71-462D-BDF6-744BB7BE9E25}" presName="parentLin" presStyleCnt="0"/>
      <dgm:spPr/>
    </dgm:pt>
    <dgm:pt modelId="{D5A00F75-EB33-46BC-B48F-77E67C40D4DF}" type="pres">
      <dgm:prSet presAssocID="{52C4E4B9-7A71-462D-BDF6-744BB7BE9E2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66606BD-792F-4EE3-8BEA-22F9528C7386}" type="pres">
      <dgm:prSet presAssocID="{52C4E4B9-7A71-462D-BDF6-744BB7BE9E2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199F4-5E6C-4D63-81F6-287C6FD5A387}" type="pres">
      <dgm:prSet presAssocID="{52C4E4B9-7A71-462D-BDF6-744BB7BE9E25}" presName="negativeSpace" presStyleCnt="0"/>
      <dgm:spPr/>
    </dgm:pt>
    <dgm:pt modelId="{A2A0986F-3589-449B-BA66-8BDFB9EA3F2F}" type="pres">
      <dgm:prSet presAssocID="{52C4E4B9-7A71-462D-BDF6-744BB7BE9E25}" presName="childText" presStyleLbl="conFgAcc1" presStyleIdx="1" presStyleCnt="3">
        <dgm:presLayoutVars>
          <dgm:bulletEnabled val="1"/>
        </dgm:presLayoutVars>
      </dgm:prSet>
      <dgm:spPr/>
    </dgm:pt>
    <dgm:pt modelId="{9003EEC2-B1DF-4CD8-8B31-0998CB46DD4C}" type="pres">
      <dgm:prSet presAssocID="{6BFB64BD-890A-476E-9366-552AB6EAEA04}" presName="spaceBetweenRectangles" presStyleCnt="0"/>
      <dgm:spPr/>
    </dgm:pt>
    <dgm:pt modelId="{F7264F4C-F6DE-4155-87B0-24AF08B7167C}" type="pres">
      <dgm:prSet presAssocID="{2CF5E9CD-AE41-499D-BF75-3C5F833F113A}" presName="parentLin" presStyleCnt="0"/>
      <dgm:spPr/>
    </dgm:pt>
    <dgm:pt modelId="{2579AAB9-83A9-4245-9D6A-D8683C9EE99A}" type="pres">
      <dgm:prSet presAssocID="{2CF5E9CD-AE41-499D-BF75-3C5F833F113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E89D3F2-2D26-4AEF-947D-F2E073291C16}" type="pres">
      <dgm:prSet presAssocID="{2CF5E9CD-AE41-499D-BF75-3C5F833F113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14EE0-F0A5-49D6-AAEE-F6ADF34A2A7A}" type="pres">
      <dgm:prSet presAssocID="{2CF5E9CD-AE41-499D-BF75-3C5F833F113A}" presName="negativeSpace" presStyleCnt="0"/>
      <dgm:spPr/>
    </dgm:pt>
    <dgm:pt modelId="{C11698D2-83F0-4BA5-AB95-748658CA57F2}" type="pres">
      <dgm:prSet presAssocID="{2CF5E9CD-AE41-499D-BF75-3C5F833F113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730AA21-D4B0-4F46-8DFD-23C8EF25EFBF}" srcId="{BB809662-5E67-4302-98AA-CA11FD501CA6}" destId="{0AF34F7A-DE80-4EC5-883D-2C19CCE30637}" srcOrd="0" destOrd="0" parTransId="{42A6B2EE-8A91-4E4A-81E8-9AF03C4BC05F}" sibTransId="{6A4CB229-2569-40FA-AEF0-2743593C4648}"/>
    <dgm:cxn modelId="{56666E05-19DB-4BE0-A776-DDA5C625BEC5}" srcId="{BB809662-5E67-4302-98AA-CA11FD501CA6}" destId="{2CF5E9CD-AE41-499D-BF75-3C5F833F113A}" srcOrd="2" destOrd="0" parTransId="{1D11CB19-7005-4993-86D7-F796D22ABA8B}" sibTransId="{1E701F42-1FB0-4C7A-ADF6-A31315F97253}"/>
    <dgm:cxn modelId="{6C83E572-C6D7-48F1-8DA5-14A75D6ED041}" srcId="{BB809662-5E67-4302-98AA-CA11FD501CA6}" destId="{52C4E4B9-7A71-462D-BDF6-744BB7BE9E25}" srcOrd="1" destOrd="0" parTransId="{183AB4D7-76C7-4605-AEA0-A840ED55DAC7}" sibTransId="{6BFB64BD-890A-476E-9366-552AB6EAEA04}"/>
    <dgm:cxn modelId="{5CEC24A8-9A48-43B2-9F75-DCECED9B5112}" type="presOf" srcId="{2CF5E9CD-AE41-499D-BF75-3C5F833F113A}" destId="{2579AAB9-83A9-4245-9D6A-D8683C9EE99A}" srcOrd="0" destOrd="0" presId="urn:microsoft.com/office/officeart/2005/8/layout/list1"/>
    <dgm:cxn modelId="{107FAD5C-9DB9-4CA5-9EA4-3D81B1C5F7A7}" type="presOf" srcId="{52C4E4B9-7A71-462D-BDF6-744BB7BE9E25}" destId="{D5A00F75-EB33-46BC-B48F-77E67C40D4DF}" srcOrd="0" destOrd="0" presId="urn:microsoft.com/office/officeart/2005/8/layout/list1"/>
    <dgm:cxn modelId="{8E2E04F3-6070-43EF-9BBE-0DE784CD8896}" type="presOf" srcId="{2CF5E9CD-AE41-499D-BF75-3C5F833F113A}" destId="{6E89D3F2-2D26-4AEF-947D-F2E073291C16}" srcOrd="1" destOrd="0" presId="urn:microsoft.com/office/officeart/2005/8/layout/list1"/>
    <dgm:cxn modelId="{AE10F575-E62D-4D67-A3CF-6BBA9955840E}" type="presOf" srcId="{52C4E4B9-7A71-462D-BDF6-744BB7BE9E25}" destId="{366606BD-792F-4EE3-8BEA-22F9528C7386}" srcOrd="1" destOrd="0" presId="urn:microsoft.com/office/officeart/2005/8/layout/list1"/>
    <dgm:cxn modelId="{922615C5-6987-469A-96AE-44E9830A8153}" type="presOf" srcId="{0AF34F7A-DE80-4EC5-883D-2C19CCE30637}" destId="{DFE368F3-668F-4EE0-B50F-5F66D2BEE720}" srcOrd="1" destOrd="0" presId="urn:microsoft.com/office/officeart/2005/8/layout/list1"/>
    <dgm:cxn modelId="{77A2D4B1-9218-48A6-BBC1-543F98A44328}" type="presOf" srcId="{BB809662-5E67-4302-98AA-CA11FD501CA6}" destId="{AE5E8FB1-2DD7-45FE-A5F1-B2B28818E217}" srcOrd="0" destOrd="0" presId="urn:microsoft.com/office/officeart/2005/8/layout/list1"/>
    <dgm:cxn modelId="{71379A73-6913-41F8-BAA3-7656B936947E}" type="presOf" srcId="{0AF34F7A-DE80-4EC5-883D-2C19CCE30637}" destId="{10DB601D-7373-4DD6-90CB-F60E0DA21830}" srcOrd="0" destOrd="0" presId="urn:microsoft.com/office/officeart/2005/8/layout/list1"/>
    <dgm:cxn modelId="{0DE8230D-B139-449F-9EB4-9CE436EB7055}" type="presParOf" srcId="{AE5E8FB1-2DD7-45FE-A5F1-B2B28818E217}" destId="{0E8CCE87-DAE8-40CC-BAEF-1886C0A10A2E}" srcOrd="0" destOrd="0" presId="urn:microsoft.com/office/officeart/2005/8/layout/list1"/>
    <dgm:cxn modelId="{1642EBF7-E275-4A76-AA57-3FCFE75DFE8F}" type="presParOf" srcId="{0E8CCE87-DAE8-40CC-BAEF-1886C0A10A2E}" destId="{10DB601D-7373-4DD6-90CB-F60E0DA21830}" srcOrd="0" destOrd="0" presId="urn:microsoft.com/office/officeart/2005/8/layout/list1"/>
    <dgm:cxn modelId="{E908D5AE-08F0-45D1-B5E1-8DF2452FEC0C}" type="presParOf" srcId="{0E8CCE87-DAE8-40CC-BAEF-1886C0A10A2E}" destId="{DFE368F3-668F-4EE0-B50F-5F66D2BEE720}" srcOrd="1" destOrd="0" presId="urn:microsoft.com/office/officeart/2005/8/layout/list1"/>
    <dgm:cxn modelId="{ABE23BAB-B1E9-44AC-BD51-8486F1838CA9}" type="presParOf" srcId="{AE5E8FB1-2DD7-45FE-A5F1-B2B28818E217}" destId="{9B7AF21C-95A8-44E3-9417-2D9A9CB2CDF3}" srcOrd="1" destOrd="0" presId="urn:microsoft.com/office/officeart/2005/8/layout/list1"/>
    <dgm:cxn modelId="{3D77BA90-C5C3-496F-A0D6-F7B2DB812743}" type="presParOf" srcId="{AE5E8FB1-2DD7-45FE-A5F1-B2B28818E217}" destId="{65586AA1-4D51-4082-BAAC-03D4C3B6B667}" srcOrd="2" destOrd="0" presId="urn:microsoft.com/office/officeart/2005/8/layout/list1"/>
    <dgm:cxn modelId="{9AD4545F-5F35-4E03-91AE-FBF288A717A0}" type="presParOf" srcId="{AE5E8FB1-2DD7-45FE-A5F1-B2B28818E217}" destId="{2E84AE82-35F7-4A22-ADB5-06430A792659}" srcOrd="3" destOrd="0" presId="urn:microsoft.com/office/officeart/2005/8/layout/list1"/>
    <dgm:cxn modelId="{A2C706E7-E717-4C25-BC32-42A34E8E8A5A}" type="presParOf" srcId="{AE5E8FB1-2DD7-45FE-A5F1-B2B28818E217}" destId="{BC802409-BB79-4A60-AACF-F6A22FEA7BF4}" srcOrd="4" destOrd="0" presId="urn:microsoft.com/office/officeart/2005/8/layout/list1"/>
    <dgm:cxn modelId="{9339A84D-530C-41D3-B0EC-C930AEE550EA}" type="presParOf" srcId="{BC802409-BB79-4A60-AACF-F6A22FEA7BF4}" destId="{D5A00F75-EB33-46BC-B48F-77E67C40D4DF}" srcOrd="0" destOrd="0" presId="urn:microsoft.com/office/officeart/2005/8/layout/list1"/>
    <dgm:cxn modelId="{AB33DC78-52FC-4B9B-BF30-A99EFB964B02}" type="presParOf" srcId="{BC802409-BB79-4A60-AACF-F6A22FEA7BF4}" destId="{366606BD-792F-4EE3-8BEA-22F9528C7386}" srcOrd="1" destOrd="0" presId="urn:microsoft.com/office/officeart/2005/8/layout/list1"/>
    <dgm:cxn modelId="{EEEB26C9-761B-49C8-8873-8408EC174E33}" type="presParOf" srcId="{AE5E8FB1-2DD7-45FE-A5F1-B2B28818E217}" destId="{C75199F4-5E6C-4D63-81F6-287C6FD5A387}" srcOrd="5" destOrd="0" presId="urn:microsoft.com/office/officeart/2005/8/layout/list1"/>
    <dgm:cxn modelId="{02F13BCB-5A1D-437C-BB49-9956EA160B4B}" type="presParOf" srcId="{AE5E8FB1-2DD7-45FE-A5F1-B2B28818E217}" destId="{A2A0986F-3589-449B-BA66-8BDFB9EA3F2F}" srcOrd="6" destOrd="0" presId="urn:microsoft.com/office/officeart/2005/8/layout/list1"/>
    <dgm:cxn modelId="{203C5061-9A59-4C67-873D-F7D173297991}" type="presParOf" srcId="{AE5E8FB1-2DD7-45FE-A5F1-B2B28818E217}" destId="{9003EEC2-B1DF-4CD8-8B31-0998CB46DD4C}" srcOrd="7" destOrd="0" presId="urn:microsoft.com/office/officeart/2005/8/layout/list1"/>
    <dgm:cxn modelId="{4DB68182-CF54-45E9-96B2-5159B320FFE4}" type="presParOf" srcId="{AE5E8FB1-2DD7-45FE-A5F1-B2B28818E217}" destId="{F7264F4C-F6DE-4155-87B0-24AF08B7167C}" srcOrd="8" destOrd="0" presId="urn:microsoft.com/office/officeart/2005/8/layout/list1"/>
    <dgm:cxn modelId="{51DD5DD2-7B92-446C-8EE9-8A2A4A217F04}" type="presParOf" srcId="{F7264F4C-F6DE-4155-87B0-24AF08B7167C}" destId="{2579AAB9-83A9-4245-9D6A-D8683C9EE99A}" srcOrd="0" destOrd="0" presId="urn:microsoft.com/office/officeart/2005/8/layout/list1"/>
    <dgm:cxn modelId="{8604EFE0-B8E1-4043-AD1B-8C9BD4B0A2A4}" type="presParOf" srcId="{F7264F4C-F6DE-4155-87B0-24AF08B7167C}" destId="{6E89D3F2-2D26-4AEF-947D-F2E073291C16}" srcOrd="1" destOrd="0" presId="urn:microsoft.com/office/officeart/2005/8/layout/list1"/>
    <dgm:cxn modelId="{5F48237B-684B-4EDC-ACEA-32ADE6AB057E}" type="presParOf" srcId="{AE5E8FB1-2DD7-45FE-A5F1-B2B28818E217}" destId="{87614EE0-F0A5-49D6-AAEE-F6ADF34A2A7A}" srcOrd="9" destOrd="0" presId="urn:microsoft.com/office/officeart/2005/8/layout/list1"/>
    <dgm:cxn modelId="{7CFD0479-F4BD-4B3D-9E97-4382C2117037}" type="presParOf" srcId="{AE5E8FB1-2DD7-45FE-A5F1-B2B28818E217}" destId="{C11698D2-83F0-4BA5-AB95-748658CA57F2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EC6CD4-258D-482B-9C04-7C9A84A0F234}" type="doc">
      <dgm:prSet loTypeId="urn:microsoft.com/office/officeart/2005/8/layout/vList6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A55293-2431-4A2B-8393-988B1AC5887F}">
      <dgm:prSet phldrT="[Text]" custT="1"/>
      <dgm:spPr/>
      <dgm:t>
        <a:bodyPr/>
        <a:lstStyle/>
        <a:p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Ưu</a:t>
          </a:r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điểm</a:t>
          </a:r>
          <a:endParaRPr lang="en-US" sz="3600" dirty="0">
            <a:latin typeface="Times New Roman" pitchFamily="18" charset="0"/>
            <a:cs typeface="Times New Roman" pitchFamily="18" charset="0"/>
          </a:endParaRPr>
        </a:p>
      </dgm:t>
    </dgm:pt>
    <dgm:pt modelId="{3FBD89E8-D1A9-4263-980D-2CAA0EBCDFF6}" type="parTrans" cxnId="{358F1FD7-FFC2-451B-8E00-E3D4CF7B9505}">
      <dgm:prSet/>
      <dgm:spPr/>
      <dgm:t>
        <a:bodyPr/>
        <a:lstStyle/>
        <a:p>
          <a:endParaRPr lang="en-US"/>
        </a:p>
      </dgm:t>
    </dgm:pt>
    <dgm:pt modelId="{88407F50-9797-40EB-BEFE-0095FEBB6A99}" type="sibTrans" cxnId="{358F1FD7-FFC2-451B-8E00-E3D4CF7B9505}">
      <dgm:prSet/>
      <dgm:spPr/>
      <dgm:t>
        <a:bodyPr/>
        <a:lstStyle/>
        <a:p>
          <a:endParaRPr lang="en-US"/>
        </a:p>
      </dgm:t>
    </dgm:pt>
    <dgm:pt modelId="{D2A17B35-37AF-42ED-9443-1959DECB713F}">
      <dgm:prSet phldrT="[Text]" custT="1"/>
      <dgm:spPr/>
      <dgm:t>
        <a:bodyPr/>
        <a:lstStyle/>
        <a:p>
          <a:r>
            <a:rPr lang="en-GB" sz="28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vi-VN" sz="2800" dirty="0" smtClean="0">
              <a:latin typeface="Times New Roman" pitchFamily="18" charset="0"/>
              <a:cs typeface="Times New Roman" pitchFamily="18" charset="0"/>
            </a:rPr>
            <a:t> Đo và theo dõi áp lực tĩnh mạch trung tâm (CVP) </a:t>
          </a:r>
          <a:r>
            <a:rPr lang="en-GB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/>
        </a:p>
      </dgm:t>
    </dgm:pt>
    <dgm:pt modelId="{EA2B6147-2EBB-473E-8162-E4F7591EE9FE}" type="parTrans" cxnId="{4304D1EC-672C-4794-B9D5-8A5772001752}">
      <dgm:prSet/>
      <dgm:spPr/>
      <dgm:t>
        <a:bodyPr/>
        <a:lstStyle/>
        <a:p>
          <a:endParaRPr lang="en-US"/>
        </a:p>
      </dgm:t>
    </dgm:pt>
    <dgm:pt modelId="{24DB8621-4BE3-459C-B5CB-0640F14A49D7}" type="sibTrans" cxnId="{4304D1EC-672C-4794-B9D5-8A5772001752}">
      <dgm:prSet/>
      <dgm:spPr/>
      <dgm:t>
        <a:bodyPr/>
        <a:lstStyle/>
        <a:p>
          <a:endParaRPr lang="en-US"/>
        </a:p>
      </dgm:t>
    </dgm:pt>
    <dgm:pt modelId="{BF2A0C44-6087-4242-87E9-EAE684DE58DC}">
      <dgm:prSet phldrT="[Text]" custT="1"/>
      <dgm:spPr/>
      <dgm:t>
        <a:bodyPr/>
        <a:lstStyle/>
        <a:p>
          <a:r>
            <a:rPr lang="vi-VN" sz="2800" dirty="0" smtClean="0">
              <a:latin typeface="Times New Roman" pitchFamily="18" charset="0"/>
              <a:cs typeface="Times New Roman" pitchFamily="18" charset="0"/>
            </a:rPr>
            <a:t>Chắc chắn, có thể lưu nhiều ngày</a:t>
          </a:r>
          <a:r>
            <a:rPr lang="en-GB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/>
        </a:p>
      </dgm:t>
    </dgm:pt>
    <dgm:pt modelId="{C0C91A17-A1AF-423A-913C-CBDAAFECC70B}" type="parTrans" cxnId="{13388A0D-CC4B-4B8E-8E1C-04D1AF77737D}">
      <dgm:prSet/>
      <dgm:spPr/>
      <dgm:t>
        <a:bodyPr/>
        <a:lstStyle/>
        <a:p>
          <a:endParaRPr lang="en-US"/>
        </a:p>
      </dgm:t>
    </dgm:pt>
    <dgm:pt modelId="{55C4A069-5B9A-4425-B62C-ADC1E0D6F461}" type="sibTrans" cxnId="{13388A0D-CC4B-4B8E-8E1C-04D1AF77737D}">
      <dgm:prSet/>
      <dgm:spPr/>
      <dgm:t>
        <a:bodyPr/>
        <a:lstStyle/>
        <a:p>
          <a:endParaRPr lang="en-US"/>
        </a:p>
      </dgm:t>
    </dgm:pt>
    <dgm:pt modelId="{49678924-D0C3-481E-BCF1-5532AFE47379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Nhược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điểm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F9F186A3-1937-404A-8AC5-4D886DC8F921}" type="parTrans" cxnId="{08CA7721-C551-473C-A4ED-5A11B688EA68}">
      <dgm:prSet/>
      <dgm:spPr/>
      <dgm:t>
        <a:bodyPr/>
        <a:lstStyle/>
        <a:p>
          <a:endParaRPr lang="en-US"/>
        </a:p>
      </dgm:t>
    </dgm:pt>
    <dgm:pt modelId="{C146FFDF-450B-409B-9E3D-D2D801698555}" type="sibTrans" cxnId="{08CA7721-C551-473C-A4ED-5A11B688EA68}">
      <dgm:prSet/>
      <dgm:spPr/>
      <dgm:t>
        <a:bodyPr/>
        <a:lstStyle/>
        <a:p>
          <a:endParaRPr lang="en-US"/>
        </a:p>
      </dgm:t>
    </dgm:pt>
    <dgm:pt modelId="{2D2E0DF0-53E2-41A3-9B88-3DB379B54847}">
      <dgm:prSet phldrT="[Text]" custT="1"/>
      <dgm:spPr/>
      <dgm:t>
        <a:bodyPr/>
        <a:lstStyle/>
        <a:p>
          <a:r>
            <a:rPr lang="en-GB" sz="28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vi-VN" sz="2800" dirty="0" smtClean="0">
              <a:latin typeface="Times New Roman" pitchFamily="18" charset="0"/>
              <a:cs typeface="Times New Roman" pitchFamily="18" charset="0"/>
            </a:rPr>
            <a:t>Vật liệu, trang bị tốn tiền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5C053D16-DE08-484B-A3B9-377574F5BB3A}" type="parTrans" cxnId="{FF3214CB-184D-4D63-8CBA-B498E57B8C2B}">
      <dgm:prSet/>
      <dgm:spPr/>
      <dgm:t>
        <a:bodyPr/>
        <a:lstStyle/>
        <a:p>
          <a:endParaRPr lang="en-US"/>
        </a:p>
      </dgm:t>
    </dgm:pt>
    <dgm:pt modelId="{BD7A3309-7B32-4919-8B54-6B4DA607317E}" type="sibTrans" cxnId="{FF3214CB-184D-4D63-8CBA-B498E57B8C2B}">
      <dgm:prSet/>
      <dgm:spPr/>
      <dgm:t>
        <a:bodyPr/>
        <a:lstStyle/>
        <a:p>
          <a:endParaRPr lang="en-US"/>
        </a:p>
      </dgm:t>
    </dgm:pt>
    <dgm:pt modelId="{030DA686-5D0A-4027-B744-6C12F743623E}">
      <dgm:prSet phldrT="[Text]" custT="1"/>
      <dgm:spPr/>
      <dgm:t>
        <a:bodyPr/>
        <a:lstStyle/>
        <a:p>
          <a:r>
            <a:rPr lang="en-GB" sz="28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vi-VN" sz="2800" dirty="0" smtClean="0">
              <a:latin typeface="Times New Roman" pitchFamily="18" charset="0"/>
              <a:cs typeface="Times New Roman" pitchFamily="18" charset="0"/>
            </a:rPr>
            <a:t> Kỹ thuật thành thục</a:t>
          </a:r>
          <a:r>
            <a:rPr lang="en-GB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E514AA6-0788-47C2-A0D5-84A8B9D52B9B}" type="parTrans" cxnId="{94C08572-2CF6-44BD-AC55-EFFC83364907}">
      <dgm:prSet/>
      <dgm:spPr/>
      <dgm:t>
        <a:bodyPr/>
        <a:lstStyle/>
        <a:p>
          <a:endParaRPr lang="en-US"/>
        </a:p>
      </dgm:t>
    </dgm:pt>
    <dgm:pt modelId="{96892F68-9EB0-4767-9E50-D9058B5A63D5}" type="sibTrans" cxnId="{94C08572-2CF6-44BD-AC55-EFFC83364907}">
      <dgm:prSet/>
      <dgm:spPr/>
      <dgm:t>
        <a:bodyPr/>
        <a:lstStyle/>
        <a:p>
          <a:endParaRPr lang="en-US"/>
        </a:p>
      </dgm:t>
    </dgm:pt>
    <dgm:pt modelId="{75AF0C2C-B59D-4297-86BA-50BDD11DFF23}">
      <dgm:prSet phldrT="[Text]" custT="1"/>
      <dgm:spPr/>
      <dgm:t>
        <a:bodyPr/>
        <a:lstStyle/>
        <a:p>
          <a:r>
            <a:rPr lang="en-GB" sz="28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vi-VN" sz="2800" dirty="0" smtClean="0">
              <a:latin typeface="Times New Roman" pitchFamily="18" charset="0"/>
              <a:cs typeface="Times New Roman" pitchFamily="18" charset="0"/>
            </a:rPr>
            <a:t> Truyền dịch, máu khối lượng lớn, tốc độ nhanh</a:t>
          </a:r>
          <a:endParaRPr lang="en-US" sz="2800" dirty="0"/>
        </a:p>
      </dgm:t>
    </dgm:pt>
    <dgm:pt modelId="{73D5C9B5-8670-4356-8586-8D6653D558FC}" type="parTrans" cxnId="{F9941B25-2989-41AA-A909-5F33D850DEEE}">
      <dgm:prSet/>
      <dgm:spPr/>
      <dgm:t>
        <a:bodyPr/>
        <a:lstStyle/>
        <a:p>
          <a:endParaRPr lang="en-US"/>
        </a:p>
      </dgm:t>
    </dgm:pt>
    <dgm:pt modelId="{C25A120E-EF4D-481B-BA6A-2EF96F464796}" type="sibTrans" cxnId="{F9941B25-2989-41AA-A909-5F33D850DEEE}">
      <dgm:prSet/>
      <dgm:spPr/>
      <dgm:t>
        <a:bodyPr/>
        <a:lstStyle/>
        <a:p>
          <a:endParaRPr lang="en-US"/>
        </a:p>
      </dgm:t>
    </dgm:pt>
    <dgm:pt modelId="{9C946587-8973-410E-AE4F-7568C44816E6}">
      <dgm:prSet phldrT="[Text]" custT="1"/>
      <dgm:spPr/>
      <dgm:t>
        <a:bodyPr/>
        <a:lstStyle/>
        <a:p>
          <a:r>
            <a:rPr lang="en-GB" sz="28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vi-VN" sz="2800" dirty="0" smtClean="0">
              <a:latin typeface="Times New Roman" pitchFamily="18" charset="0"/>
              <a:cs typeface="Times New Roman" pitchFamily="18" charset="0"/>
            </a:rPr>
            <a:t> Truyền các dung dịch ưu trương, nuôi dưỡng </a:t>
          </a:r>
          <a:endParaRPr lang="en-US" sz="2800" dirty="0"/>
        </a:p>
      </dgm:t>
    </dgm:pt>
    <dgm:pt modelId="{399C60B1-D058-4300-A45B-509CFE54D81E}" type="parTrans" cxnId="{F02659C2-04FF-4846-A50D-26C69A574333}">
      <dgm:prSet/>
      <dgm:spPr/>
      <dgm:t>
        <a:bodyPr/>
        <a:lstStyle/>
        <a:p>
          <a:endParaRPr lang="en-US"/>
        </a:p>
      </dgm:t>
    </dgm:pt>
    <dgm:pt modelId="{FEE48F84-EC8F-43D5-8526-F9D7DCCCE105}" type="sibTrans" cxnId="{F02659C2-04FF-4846-A50D-26C69A574333}">
      <dgm:prSet/>
      <dgm:spPr/>
      <dgm:t>
        <a:bodyPr/>
        <a:lstStyle/>
        <a:p>
          <a:endParaRPr lang="en-US"/>
        </a:p>
      </dgm:t>
    </dgm:pt>
    <dgm:pt modelId="{DBC9E168-B1A3-48AB-8AFC-5B66246C1C5C}">
      <dgm:prSet phldrT="[Text]" custT="1"/>
      <dgm:spPr/>
      <dgm:t>
        <a:bodyPr/>
        <a:lstStyle/>
        <a:p>
          <a:r>
            <a:rPr lang="en-GB" sz="28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vi-VN" sz="2800" dirty="0" smtClean="0">
              <a:latin typeface="Times New Roman" pitchFamily="18" charset="0"/>
              <a:cs typeface="Times New Roman" pitchFamily="18" charset="0"/>
            </a:rPr>
            <a:t>Lấy máu nhiều lần, nhiều máu</a:t>
          </a:r>
          <a:endParaRPr lang="en-US" sz="2800" dirty="0"/>
        </a:p>
      </dgm:t>
    </dgm:pt>
    <dgm:pt modelId="{98F8DC2F-6CB0-492B-B9E7-61B1709BD3D4}" type="parTrans" cxnId="{8745E87E-8EF1-48EC-BF2E-FD6114732719}">
      <dgm:prSet/>
      <dgm:spPr/>
      <dgm:t>
        <a:bodyPr/>
        <a:lstStyle/>
        <a:p>
          <a:endParaRPr lang="en-US"/>
        </a:p>
      </dgm:t>
    </dgm:pt>
    <dgm:pt modelId="{77BE54E8-9239-4DFF-B15F-74519545048C}" type="sibTrans" cxnId="{8745E87E-8EF1-48EC-BF2E-FD6114732719}">
      <dgm:prSet/>
      <dgm:spPr/>
      <dgm:t>
        <a:bodyPr/>
        <a:lstStyle/>
        <a:p>
          <a:endParaRPr lang="en-US"/>
        </a:p>
      </dgm:t>
    </dgm:pt>
    <dgm:pt modelId="{B33D4251-3B58-43F4-AD0B-790EE9F5633E}">
      <dgm:prSet phldrT="[Text]" custT="1"/>
      <dgm:spPr/>
      <dgm:t>
        <a:bodyPr/>
        <a:lstStyle/>
        <a:p>
          <a:r>
            <a:rPr lang="en-GB" sz="28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vi-VN" sz="2800" dirty="0" smtClean="0">
              <a:latin typeface="Times New Roman" pitchFamily="18" charset="0"/>
              <a:cs typeface="Times New Roman" pitchFamily="18" charset="0"/>
            </a:rPr>
            <a:t> Tai biến nhiều và nặng hơn</a:t>
          </a:r>
          <a:r>
            <a:rPr lang="en-GB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75F2E621-0C66-4F04-A610-EC626DF9A1D2}" type="parTrans" cxnId="{9934FD8B-C418-49EC-9F8D-3B5F8E46A86B}">
      <dgm:prSet/>
      <dgm:spPr/>
      <dgm:t>
        <a:bodyPr/>
        <a:lstStyle/>
        <a:p>
          <a:endParaRPr lang="en-US"/>
        </a:p>
      </dgm:t>
    </dgm:pt>
    <dgm:pt modelId="{4C945ED4-5795-4B9E-859F-54EFCE234AC5}" type="sibTrans" cxnId="{9934FD8B-C418-49EC-9F8D-3B5F8E46A86B}">
      <dgm:prSet/>
      <dgm:spPr/>
      <dgm:t>
        <a:bodyPr/>
        <a:lstStyle/>
        <a:p>
          <a:endParaRPr lang="en-US"/>
        </a:p>
      </dgm:t>
    </dgm:pt>
    <dgm:pt modelId="{8D45447F-5876-418D-A32C-F02F49407578}" type="pres">
      <dgm:prSet presAssocID="{18EC6CD4-258D-482B-9C04-7C9A84A0F23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60FAAA-15FB-4C14-9708-731BA325F4B0}" type="pres">
      <dgm:prSet presAssocID="{04A55293-2431-4A2B-8393-988B1AC5887F}" presName="linNode" presStyleCnt="0"/>
      <dgm:spPr/>
    </dgm:pt>
    <dgm:pt modelId="{F7581D8B-95D9-4AEF-9128-C511FDFDBC38}" type="pres">
      <dgm:prSet presAssocID="{04A55293-2431-4A2B-8393-988B1AC5887F}" presName="parentShp" presStyleLbl="node1" presStyleIdx="0" presStyleCnt="2" custScaleX="58332" custScaleY="37604" custLinFactNeighborX="-1389" custLinFactNeighborY="-7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A925FB-2279-4525-941D-DDBC8C86F14F}" type="pres">
      <dgm:prSet presAssocID="{04A55293-2431-4A2B-8393-988B1AC5887F}" presName="childShp" presStyleLbl="bgAccFollowNode1" presStyleIdx="0" presStyleCnt="2" custScaleX="127778" custScaleY="111252" custLinFactNeighborX="6192" custLinFactNeighborY="-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781D6-1EF1-4699-B311-AF70C121D834}" type="pres">
      <dgm:prSet presAssocID="{88407F50-9797-40EB-BEFE-0095FEBB6A99}" presName="spacing" presStyleCnt="0"/>
      <dgm:spPr/>
    </dgm:pt>
    <dgm:pt modelId="{72BF1B01-1A94-4ADA-8444-CDC521A09588}" type="pres">
      <dgm:prSet presAssocID="{49678924-D0C3-481E-BCF1-5532AFE47379}" presName="linNode" presStyleCnt="0"/>
      <dgm:spPr/>
    </dgm:pt>
    <dgm:pt modelId="{311ECCF0-25DB-47B5-9172-31F4F12C75CD}" type="pres">
      <dgm:prSet presAssocID="{49678924-D0C3-481E-BCF1-5532AFE47379}" presName="parentShp" presStyleLbl="node1" presStyleIdx="1" presStyleCnt="2" custScaleX="58334" custScaleY="41941" custLinFactNeighborX="-12500" custLinFactNeighborY="-8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C80D1-5A64-4213-9429-00AC901ED1B6}" type="pres">
      <dgm:prSet presAssocID="{49678924-D0C3-481E-BCF1-5532AFE47379}" presName="childShp" presStyleLbl="bgAccFollowNode1" presStyleIdx="1" presStyleCnt="2" custScaleX="116666" custScaleY="44701" custLinFactNeighborX="-4167" custLinFactNeighborY="-87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1778C5-F815-4418-BC4E-EFC080F09875}" type="presOf" srcId="{B33D4251-3B58-43F4-AD0B-790EE9F5633E}" destId="{05AC80D1-5A64-4213-9429-00AC901ED1B6}" srcOrd="0" destOrd="2" presId="urn:microsoft.com/office/officeart/2005/8/layout/vList6"/>
    <dgm:cxn modelId="{94C08572-2CF6-44BD-AC55-EFFC83364907}" srcId="{49678924-D0C3-481E-BCF1-5532AFE47379}" destId="{030DA686-5D0A-4027-B744-6C12F743623E}" srcOrd="1" destOrd="0" parTransId="{1E514AA6-0788-47C2-A0D5-84A8B9D52B9B}" sibTransId="{96892F68-9EB0-4767-9E50-D9058B5A63D5}"/>
    <dgm:cxn modelId="{358F1FD7-FFC2-451B-8E00-E3D4CF7B9505}" srcId="{18EC6CD4-258D-482B-9C04-7C9A84A0F234}" destId="{04A55293-2431-4A2B-8393-988B1AC5887F}" srcOrd="0" destOrd="0" parTransId="{3FBD89E8-D1A9-4263-980D-2CAA0EBCDFF6}" sibTransId="{88407F50-9797-40EB-BEFE-0095FEBB6A99}"/>
    <dgm:cxn modelId="{FF3214CB-184D-4D63-8CBA-B498E57B8C2B}" srcId="{49678924-D0C3-481E-BCF1-5532AFE47379}" destId="{2D2E0DF0-53E2-41A3-9B88-3DB379B54847}" srcOrd="0" destOrd="0" parTransId="{5C053D16-DE08-484B-A3B9-377574F5BB3A}" sibTransId="{BD7A3309-7B32-4919-8B54-6B4DA607317E}"/>
    <dgm:cxn modelId="{E3E9E96B-4DDF-49F5-BD86-FCFEFE1AC37D}" type="presOf" srcId="{04A55293-2431-4A2B-8393-988B1AC5887F}" destId="{F7581D8B-95D9-4AEF-9128-C511FDFDBC38}" srcOrd="0" destOrd="0" presId="urn:microsoft.com/office/officeart/2005/8/layout/vList6"/>
    <dgm:cxn modelId="{F571C505-DFD1-42C3-BA76-58C4FE33407E}" type="presOf" srcId="{030DA686-5D0A-4027-B744-6C12F743623E}" destId="{05AC80D1-5A64-4213-9429-00AC901ED1B6}" srcOrd="0" destOrd="1" presId="urn:microsoft.com/office/officeart/2005/8/layout/vList6"/>
    <dgm:cxn modelId="{AC2399E6-DD3F-4566-B477-58123D435B47}" type="presOf" srcId="{18EC6CD4-258D-482B-9C04-7C9A84A0F234}" destId="{8D45447F-5876-418D-A32C-F02F49407578}" srcOrd="0" destOrd="0" presId="urn:microsoft.com/office/officeart/2005/8/layout/vList6"/>
    <dgm:cxn modelId="{C9059729-356D-44D1-A8CF-A21DCB4E81D1}" type="presOf" srcId="{75AF0C2C-B59D-4297-86BA-50BDD11DFF23}" destId="{40A925FB-2279-4525-941D-DDBC8C86F14F}" srcOrd="0" destOrd="2" presId="urn:microsoft.com/office/officeart/2005/8/layout/vList6"/>
    <dgm:cxn modelId="{EA592792-490B-4723-8A74-E811FA4D2EAE}" type="presOf" srcId="{D2A17B35-37AF-42ED-9443-1959DECB713F}" destId="{40A925FB-2279-4525-941D-DDBC8C86F14F}" srcOrd="0" destOrd="0" presId="urn:microsoft.com/office/officeart/2005/8/layout/vList6"/>
    <dgm:cxn modelId="{CB53F1A7-9E0A-477C-B986-1BD6BD3181D8}" type="presOf" srcId="{9C946587-8973-410E-AE4F-7568C44816E6}" destId="{40A925FB-2279-4525-941D-DDBC8C86F14F}" srcOrd="0" destOrd="3" presId="urn:microsoft.com/office/officeart/2005/8/layout/vList6"/>
    <dgm:cxn modelId="{37C39FC1-650D-4C7E-A940-04A625E15560}" type="presOf" srcId="{49678924-D0C3-481E-BCF1-5532AFE47379}" destId="{311ECCF0-25DB-47B5-9172-31F4F12C75CD}" srcOrd="0" destOrd="0" presId="urn:microsoft.com/office/officeart/2005/8/layout/vList6"/>
    <dgm:cxn modelId="{9934FD8B-C418-49EC-9F8D-3B5F8E46A86B}" srcId="{49678924-D0C3-481E-BCF1-5532AFE47379}" destId="{B33D4251-3B58-43F4-AD0B-790EE9F5633E}" srcOrd="2" destOrd="0" parTransId="{75F2E621-0C66-4F04-A610-EC626DF9A1D2}" sibTransId="{4C945ED4-5795-4B9E-859F-54EFCE234AC5}"/>
    <dgm:cxn modelId="{4304D1EC-672C-4794-B9D5-8A5772001752}" srcId="{04A55293-2431-4A2B-8393-988B1AC5887F}" destId="{D2A17B35-37AF-42ED-9443-1959DECB713F}" srcOrd="0" destOrd="0" parTransId="{EA2B6147-2EBB-473E-8162-E4F7591EE9FE}" sibTransId="{24DB8621-4BE3-459C-B5CB-0640F14A49D7}"/>
    <dgm:cxn modelId="{08CA7721-C551-473C-A4ED-5A11B688EA68}" srcId="{18EC6CD4-258D-482B-9C04-7C9A84A0F234}" destId="{49678924-D0C3-481E-BCF1-5532AFE47379}" srcOrd="1" destOrd="0" parTransId="{F9F186A3-1937-404A-8AC5-4D886DC8F921}" sibTransId="{C146FFDF-450B-409B-9E3D-D2D801698555}"/>
    <dgm:cxn modelId="{F9941B25-2989-41AA-A909-5F33D850DEEE}" srcId="{04A55293-2431-4A2B-8393-988B1AC5887F}" destId="{75AF0C2C-B59D-4297-86BA-50BDD11DFF23}" srcOrd="2" destOrd="0" parTransId="{73D5C9B5-8670-4356-8586-8D6653D558FC}" sibTransId="{C25A120E-EF4D-481B-BA6A-2EF96F464796}"/>
    <dgm:cxn modelId="{8745E87E-8EF1-48EC-BF2E-FD6114732719}" srcId="{04A55293-2431-4A2B-8393-988B1AC5887F}" destId="{DBC9E168-B1A3-48AB-8AFC-5B66246C1C5C}" srcOrd="4" destOrd="0" parTransId="{98F8DC2F-6CB0-492B-B9E7-61B1709BD3D4}" sibTransId="{77BE54E8-9239-4DFF-B15F-74519545048C}"/>
    <dgm:cxn modelId="{7548E876-91F3-4CD1-852A-5BEECCEEF3CB}" type="presOf" srcId="{DBC9E168-B1A3-48AB-8AFC-5B66246C1C5C}" destId="{40A925FB-2279-4525-941D-DDBC8C86F14F}" srcOrd="0" destOrd="4" presId="urn:microsoft.com/office/officeart/2005/8/layout/vList6"/>
    <dgm:cxn modelId="{F02659C2-04FF-4846-A50D-26C69A574333}" srcId="{04A55293-2431-4A2B-8393-988B1AC5887F}" destId="{9C946587-8973-410E-AE4F-7568C44816E6}" srcOrd="3" destOrd="0" parTransId="{399C60B1-D058-4300-A45B-509CFE54D81E}" sibTransId="{FEE48F84-EC8F-43D5-8526-F9D7DCCCE105}"/>
    <dgm:cxn modelId="{A4AFDD2D-7790-4366-8E42-74144284EF49}" type="presOf" srcId="{BF2A0C44-6087-4242-87E9-EAE684DE58DC}" destId="{40A925FB-2279-4525-941D-DDBC8C86F14F}" srcOrd="0" destOrd="1" presId="urn:microsoft.com/office/officeart/2005/8/layout/vList6"/>
    <dgm:cxn modelId="{8244271F-BDE3-411A-94C6-05F32CE17634}" type="presOf" srcId="{2D2E0DF0-53E2-41A3-9B88-3DB379B54847}" destId="{05AC80D1-5A64-4213-9429-00AC901ED1B6}" srcOrd="0" destOrd="0" presId="urn:microsoft.com/office/officeart/2005/8/layout/vList6"/>
    <dgm:cxn modelId="{13388A0D-CC4B-4B8E-8E1C-04D1AF77737D}" srcId="{04A55293-2431-4A2B-8393-988B1AC5887F}" destId="{BF2A0C44-6087-4242-87E9-EAE684DE58DC}" srcOrd="1" destOrd="0" parTransId="{C0C91A17-A1AF-423A-913C-CBDAAFECC70B}" sibTransId="{55C4A069-5B9A-4425-B62C-ADC1E0D6F461}"/>
    <dgm:cxn modelId="{7BFF41E9-8E01-4D44-BF90-08B6DB0A89FC}" type="presParOf" srcId="{8D45447F-5876-418D-A32C-F02F49407578}" destId="{A260FAAA-15FB-4C14-9708-731BA325F4B0}" srcOrd="0" destOrd="0" presId="urn:microsoft.com/office/officeart/2005/8/layout/vList6"/>
    <dgm:cxn modelId="{F286E000-DDE9-4A26-B6B3-9EA4E596AA7B}" type="presParOf" srcId="{A260FAAA-15FB-4C14-9708-731BA325F4B0}" destId="{F7581D8B-95D9-4AEF-9128-C511FDFDBC38}" srcOrd="0" destOrd="0" presId="urn:microsoft.com/office/officeart/2005/8/layout/vList6"/>
    <dgm:cxn modelId="{D27BF0EF-2DD7-4F71-B73B-5E30EFA62B1F}" type="presParOf" srcId="{A260FAAA-15FB-4C14-9708-731BA325F4B0}" destId="{40A925FB-2279-4525-941D-DDBC8C86F14F}" srcOrd="1" destOrd="0" presId="urn:microsoft.com/office/officeart/2005/8/layout/vList6"/>
    <dgm:cxn modelId="{435F0D2F-D9AB-4771-8D9B-2793189BAB5A}" type="presParOf" srcId="{8D45447F-5876-418D-A32C-F02F49407578}" destId="{E55781D6-1EF1-4699-B311-AF70C121D834}" srcOrd="1" destOrd="0" presId="urn:microsoft.com/office/officeart/2005/8/layout/vList6"/>
    <dgm:cxn modelId="{E5873444-89B8-4E56-9AD9-2E3BC7739BD7}" type="presParOf" srcId="{8D45447F-5876-418D-A32C-F02F49407578}" destId="{72BF1B01-1A94-4ADA-8444-CDC521A09588}" srcOrd="2" destOrd="0" presId="urn:microsoft.com/office/officeart/2005/8/layout/vList6"/>
    <dgm:cxn modelId="{47AA1706-0525-4FCF-B847-6CA4004CC933}" type="presParOf" srcId="{72BF1B01-1A94-4ADA-8444-CDC521A09588}" destId="{311ECCF0-25DB-47B5-9172-31F4F12C75CD}" srcOrd="0" destOrd="0" presId="urn:microsoft.com/office/officeart/2005/8/layout/vList6"/>
    <dgm:cxn modelId="{5274E9C8-52B6-428F-979C-DEBC934F72C3}" type="presParOf" srcId="{72BF1B01-1A94-4ADA-8444-CDC521A09588}" destId="{05AC80D1-5A64-4213-9429-00AC901ED1B6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801E6B-857E-4271-9F17-1FCADE69192D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9C3BE6-0913-4622-B3B7-481EDAB56570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Chỉ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định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4CF37A5C-875C-4A22-8CBD-E21EFD867E4A}" type="parTrans" cxnId="{B2BD5CC8-917A-44CA-9F45-A4984B6AFB1C}">
      <dgm:prSet/>
      <dgm:spPr/>
      <dgm:t>
        <a:bodyPr/>
        <a:lstStyle/>
        <a:p>
          <a:endParaRPr lang="en-US"/>
        </a:p>
      </dgm:t>
    </dgm:pt>
    <dgm:pt modelId="{34E59F98-390B-424E-8279-DDE3D1DEA6F3}" type="sibTrans" cxnId="{B2BD5CC8-917A-44CA-9F45-A4984B6AFB1C}">
      <dgm:prSet/>
      <dgm:spPr/>
      <dgm:t>
        <a:bodyPr/>
        <a:lstStyle/>
        <a:p>
          <a:endParaRPr lang="en-US"/>
        </a:p>
      </dgm:t>
    </dgm:pt>
    <dgm:pt modelId="{93C3F450-E302-4CFA-90D4-A7CD99167BAC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trường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hợp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sốc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mất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dịch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mất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máu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ABC786D-2604-47F7-87DC-C089A9FA0D08}" type="parTrans" cxnId="{2DB1A575-8FEB-4C5D-961F-0985C0B14595}">
      <dgm:prSet/>
      <dgm:spPr/>
      <dgm:t>
        <a:bodyPr/>
        <a:lstStyle/>
        <a:p>
          <a:endParaRPr lang="en-US"/>
        </a:p>
      </dgm:t>
    </dgm:pt>
    <dgm:pt modelId="{2A1BC78B-BC47-41B5-AD89-CD80A2D9598E}" type="sibTrans" cxnId="{2DB1A575-8FEB-4C5D-961F-0985C0B14595}">
      <dgm:prSet/>
      <dgm:spPr/>
      <dgm:t>
        <a:bodyPr/>
        <a:lstStyle/>
        <a:p>
          <a:endParaRPr lang="en-US"/>
        </a:p>
      </dgm:t>
    </dgm:pt>
    <dgm:pt modelId="{D13F4ACE-59AB-4BBE-9849-E92F3D1B9A60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Theo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dõi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áp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lực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tĩnh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mạch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trung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tâm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liên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tục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6DCB88B1-A3D2-4314-A90E-6E22EE53FE24}" type="parTrans" cxnId="{89259C06-5DFE-453B-B8CC-B6D8066E54A4}">
      <dgm:prSet/>
      <dgm:spPr/>
      <dgm:t>
        <a:bodyPr/>
        <a:lstStyle/>
        <a:p>
          <a:endParaRPr lang="en-US"/>
        </a:p>
      </dgm:t>
    </dgm:pt>
    <dgm:pt modelId="{8DFC842D-955B-4BF5-A34B-DE087CEDDF8D}" type="sibTrans" cxnId="{89259C06-5DFE-453B-B8CC-B6D8066E54A4}">
      <dgm:prSet/>
      <dgm:spPr/>
      <dgm:t>
        <a:bodyPr/>
        <a:lstStyle/>
        <a:p>
          <a:endParaRPr lang="en-US"/>
        </a:p>
      </dgm:t>
    </dgm:pt>
    <dgm:pt modelId="{033733C1-4BAF-4DEC-8050-6F5E04F48574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Chống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chỉ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định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D610F2BE-9F0E-4259-A031-94C8444953EF}" type="parTrans" cxnId="{AB967177-FD00-41E5-AF92-72357F575BC0}">
      <dgm:prSet/>
      <dgm:spPr/>
      <dgm:t>
        <a:bodyPr/>
        <a:lstStyle/>
        <a:p>
          <a:endParaRPr lang="en-US"/>
        </a:p>
      </dgm:t>
    </dgm:pt>
    <dgm:pt modelId="{A58B813F-7B9D-4820-897B-68A4030FFD7D}" type="sibTrans" cxnId="{AB967177-FD00-41E5-AF92-72357F575BC0}">
      <dgm:prSet/>
      <dgm:spPr/>
      <dgm:t>
        <a:bodyPr/>
        <a:lstStyle/>
        <a:p>
          <a:endParaRPr lang="en-US"/>
        </a:p>
      </dgm:t>
    </dgm:pt>
    <dgm:pt modelId="{3D89C376-65AA-42DE-BA5A-CB4EAB50D5F8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Tuyệt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đối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:- HC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nhiễm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trùng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BCC95739-E6D4-4310-B592-E2320508D016}" type="parTrans" cxnId="{44B266F8-2720-4A5F-B6C7-F5B003FD2026}">
      <dgm:prSet/>
      <dgm:spPr/>
      <dgm:t>
        <a:bodyPr/>
        <a:lstStyle/>
        <a:p>
          <a:endParaRPr lang="en-US"/>
        </a:p>
      </dgm:t>
    </dgm:pt>
    <dgm:pt modelId="{94544658-B839-4F35-AAF3-D002F18CE59A}" type="sibTrans" cxnId="{44B266F8-2720-4A5F-B6C7-F5B003FD2026}">
      <dgm:prSet/>
      <dgm:spPr/>
      <dgm:t>
        <a:bodyPr/>
        <a:lstStyle/>
        <a:p>
          <a:endParaRPr lang="en-US"/>
        </a:p>
      </dgm:t>
    </dgm:pt>
    <dgm:pt modelId="{2FF6F25C-88C6-452B-ACD8-807658BDB145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                - HC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chèn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ép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TM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chủ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trên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29D2CF6-AC45-4E7A-94DA-71544F17953F}" type="parTrans" cxnId="{2DB643DF-15F3-4212-872E-244EABDD9C7A}">
      <dgm:prSet/>
      <dgm:spPr/>
      <dgm:t>
        <a:bodyPr/>
        <a:lstStyle/>
        <a:p>
          <a:endParaRPr lang="en-US"/>
        </a:p>
      </dgm:t>
    </dgm:pt>
    <dgm:pt modelId="{66F59C6A-131A-406D-9A9E-061AF3567645}" type="sibTrans" cxnId="{2DB643DF-15F3-4212-872E-244EABDD9C7A}">
      <dgm:prSet/>
      <dgm:spPr/>
      <dgm:t>
        <a:bodyPr/>
        <a:lstStyle/>
        <a:p>
          <a:endParaRPr lang="en-US"/>
        </a:p>
      </dgm:t>
    </dgm:pt>
    <dgm:pt modelId="{2987551F-8978-4AF3-B54B-D106DF510823}">
      <dgm:prSet phldrT="[Text]" custT="1"/>
      <dgm:spPr/>
      <dgm:t>
        <a:bodyPr/>
        <a:lstStyle/>
        <a:p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2CA60D0C-88A9-49D4-A8B6-236721A4CAC7}" type="parTrans" cxnId="{5538EB0F-38D4-46EB-AB11-59A43C7A1C85}">
      <dgm:prSet/>
      <dgm:spPr/>
      <dgm:t>
        <a:bodyPr/>
        <a:lstStyle/>
        <a:p>
          <a:endParaRPr lang="en-US"/>
        </a:p>
      </dgm:t>
    </dgm:pt>
    <dgm:pt modelId="{5D2F73F4-B09F-4F50-BFF8-284948A70686}" type="sibTrans" cxnId="{5538EB0F-38D4-46EB-AB11-59A43C7A1C85}">
      <dgm:prSet/>
      <dgm:spPr/>
      <dgm:t>
        <a:bodyPr/>
        <a:lstStyle/>
        <a:p>
          <a:endParaRPr lang="en-US"/>
        </a:p>
      </dgm:t>
    </dgm:pt>
    <dgm:pt modelId="{876FDB9D-97E1-4717-8B00-FF10ECE52CE2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Đặt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mấy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nhịp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tim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F2C64F64-57BB-43C0-82A6-E8798A5DA240}" type="parTrans" cxnId="{9D81CD30-6C0D-4BCD-9086-2C213691FA11}">
      <dgm:prSet/>
      <dgm:spPr/>
      <dgm:t>
        <a:bodyPr/>
        <a:lstStyle/>
        <a:p>
          <a:endParaRPr lang="en-US"/>
        </a:p>
      </dgm:t>
    </dgm:pt>
    <dgm:pt modelId="{F11A890F-8228-43F5-A036-FFEEAC36171F}" type="sibTrans" cxnId="{9D81CD30-6C0D-4BCD-9086-2C213691FA11}">
      <dgm:prSet/>
      <dgm:spPr/>
      <dgm:t>
        <a:bodyPr/>
        <a:lstStyle/>
        <a:p>
          <a:endParaRPr lang="en-US"/>
        </a:p>
      </dgm:t>
    </dgm:pt>
    <dgm:pt modelId="{65B6BC43-947C-41DF-8FB2-CFCFFD35D145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Nuôi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dưỡng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TM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dài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ngày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926793F3-479D-4A92-AAC5-E7C9406A7CC3}" type="parTrans" cxnId="{38A94408-FAA3-44FC-A5D8-C8C70F2DEA83}">
      <dgm:prSet/>
      <dgm:spPr/>
      <dgm:t>
        <a:bodyPr/>
        <a:lstStyle/>
        <a:p>
          <a:endParaRPr lang="en-US"/>
        </a:p>
      </dgm:t>
    </dgm:pt>
    <dgm:pt modelId="{516FE4D4-009D-4C75-83C0-02D15D28E2E5}" type="sibTrans" cxnId="{38A94408-FAA3-44FC-A5D8-C8C70F2DEA83}">
      <dgm:prSet/>
      <dgm:spPr/>
      <dgm:t>
        <a:bodyPr/>
        <a:lstStyle/>
        <a:p>
          <a:endParaRPr lang="en-US"/>
        </a:p>
      </dgm:t>
    </dgm:pt>
    <dgm:pt modelId="{43F73797-9869-49DD-B482-9AEF33FC2A14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Không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thiết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lập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được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đường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truyền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ngoại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biên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46394905-E82D-4CC2-9F37-362280F00CD0}" type="parTrans" cxnId="{4000C081-206D-4A4E-BE53-A1DD0AEDAE45}">
      <dgm:prSet/>
      <dgm:spPr/>
      <dgm:t>
        <a:bodyPr/>
        <a:lstStyle/>
        <a:p>
          <a:endParaRPr lang="en-US"/>
        </a:p>
      </dgm:t>
    </dgm:pt>
    <dgm:pt modelId="{FF49D966-EF18-4335-B1C9-6AD36EBD2990}" type="sibTrans" cxnId="{4000C081-206D-4A4E-BE53-A1DD0AEDAE45}">
      <dgm:prSet/>
      <dgm:spPr/>
      <dgm:t>
        <a:bodyPr/>
        <a:lstStyle/>
        <a:p>
          <a:endParaRPr lang="en-US"/>
        </a:p>
      </dgm:t>
    </dgm:pt>
    <dgm:pt modelId="{CC9BDA12-2CFA-432C-804D-886C1AB93C25}">
      <dgm:prSet phldrT="[Text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Tương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đối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:-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viêm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tĩnh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mạch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61B4E25D-7B92-4D73-8BA8-182289AD82C6}" type="parTrans" cxnId="{94929FBB-560F-45C0-87DD-99997A27A73F}">
      <dgm:prSet/>
      <dgm:spPr/>
      <dgm:t>
        <a:bodyPr/>
        <a:lstStyle/>
        <a:p>
          <a:endParaRPr lang="en-US"/>
        </a:p>
      </dgm:t>
    </dgm:pt>
    <dgm:pt modelId="{2F9E31C7-B7E9-4D2C-AB49-7DEAFA6953CB}" type="sibTrans" cxnId="{94929FBB-560F-45C0-87DD-99997A27A73F}">
      <dgm:prSet/>
      <dgm:spPr/>
      <dgm:t>
        <a:bodyPr/>
        <a:lstStyle/>
        <a:p>
          <a:endParaRPr lang="en-US"/>
        </a:p>
      </dgm:t>
    </dgm:pt>
    <dgm:pt modelId="{5C908DF9-6946-467C-AEF7-D7C0F0CE49F2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                 -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Rối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loạn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đông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máu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D8E7F46B-1DC6-4D64-AE51-05F0B1D760ED}" type="parTrans" cxnId="{13EAF4CE-FC60-4F58-8551-50DAAF075362}">
      <dgm:prSet/>
      <dgm:spPr/>
      <dgm:t>
        <a:bodyPr/>
        <a:lstStyle/>
        <a:p>
          <a:endParaRPr lang="en-US"/>
        </a:p>
      </dgm:t>
    </dgm:pt>
    <dgm:pt modelId="{73ECE5CB-688C-4EBC-A86F-1810652C0F94}" type="sibTrans" cxnId="{13EAF4CE-FC60-4F58-8551-50DAAF075362}">
      <dgm:prSet/>
      <dgm:spPr/>
      <dgm:t>
        <a:bodyPr/>
        <a:lstStyle/>
        <a:p>
          <a:endParaRPr lang="en-US"/>
        </a:p>
      </dgm:t>
    </dgm:pt>
    <dgm:pt modelId="{A62D88EA-5DD1-4785-A196-14867E88F4E5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                -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thuyên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tắc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huyết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khối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TM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46288F16-84A3-4EF6-B3CC-ECB99B1F42FE}" type="parTrans" cxnId="{14D9E371-0C74-4955-BF34-82EF17191ACA}">
      <dgm:prSet/>
      <dgm:spPr/>
      <dgm:t>
        <a:bodyPr/>
        <a:lstStyle/>
        <a:p>
          <a:endParaRPr lang="en-US"/>
        </a:p>
      </dgm:t>
    </dgm:pt>
    <dgm:pt modelId="{E4C67F9E-B821-4B75-87E4-D84B90A8B399}" type="sibTrans" cxnId="{14D9E371-0C74-4955-BF34-82EF17191ACA}">
      <dgm:prSet/>
      <dgm:spPr/>
      <dgm:t>
        <a:bodyPr/>
        <a:lstStyle/>
        <a:p>
          <a:endParaRPr lang="en-US"/>
        </a:p>
      </dgm:t>
    </dgm:pt>
    <dgm:pt modelId="{C363B394-9E85-4F22-99C4-C74E12AF61D7}" type="pres">
      <dgm:prSet presAssocID="{80801E6B-857E-4271-9F17-1FCADE691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E58150C-E077-4547-BBD6-A309751D779E}" type="pres">
      <dgm:prSet presAssocID="{0E9C3BE6-0913-4622-B3B7-481EDAB56570}" presName="linNode" presStyleCnt="0"/>
      <dgm:spPr/>
    </dgm:pt>
    <dgm:pt modelId="{347B7E2F-2E74-4E3D-B9C5-92C8A690D4D0}" type="pres">
      <dgm:prSet presAssocID="{0E9C3BE6-0913-4622-B3B7-481EDAB56570}" presName="parentShp" presStyleLbl="node1" presStyleIdx="0" presStyleCnt="2" custScaleX="45833" custScaleY="57487" custLinFactNeighborX="-82" custLinFactNeighborY="-59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664DB-6A18-4E15-A7F5-24EF6BD0C642}" type="pres">
      <dgm:prSet presAssocID="{0E9C3BE6-0913-4622-B3B7-481EDAB56570}" presName="childShp" presStyleLbl="bgAccFollowNode1" presStyleIdx="0" presStyleCnt="2" custScaleX="136111" custScaleY="142088" custLinFactNeighborX="122" custLinFactNeighborY="8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41333-6FD6-46E8-89D6-09642696818E}" type="pres">
      <dgm:prSet presAssocID="{34E59F98-390B-424E-8279-DDE3D1DEA6F3}" presName="spacing" presStyleCnt="0"/>
      <dgm:spPr/>
    </dgm:pt>
    <dgm:pt modelId="{1188E543-152D-4272-8F03-3EB772708A51}" type="pres">
      <dgm:prSet presAssocID="{033733C1-4BAF-4DEC-8050-6F5E04F48574}" presName="linNode" presStyleCnt="0"/>
      <dgm:spPr/>
    </dgm:pt>
    <dgm:pt modelId="{6863CAB6-DB18-43BF-91E1-8A05E04F2561}" type="pres">
      <dgm:prSet presAssocID="{033733C1-4BAF-4DEC-8050-6F5E04F48574}" presName="parentShp" presStyleLbl="node1" presStyleIdx="1" presStyleCnt="2" custScaleX="45834" custScaleY="51331" custLinFactNeighborX="-4166" custLinFactNeighborY="-55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EABA1-EAEE-4BA1-9313-B67C4534CF74}" type="pres">
      <dgm:prSet presAssocID="{033733C1-4BAF-4DEC-8050-6F5E04F48574}" presName="childShp" presStyleLbl="bgAccFollowNode1" presStyleIdx="1" presStyleCnt="2" custScaleX="136111" custScaleY="109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161FD6-D54F-48EA-A60D-C8E52C62D7C9}" type="presOf" srcId="{43F73797-9869-49DD-B482-9AEF33FC2A14}" destId="{6F4664DB-6A18-4E15-A7F5-24EF6BD0C642}" srcOrd="0" destOrd="4" presId="urn:microsoft.com/office/officeart/2005/8/layout/vList6"/>
    <dgm:cxn modelId="{AB967177-FD00-41E5-AF92-72357F575BC0}" srcId="{80801E6B-857E-4271-9F17-1FCADE69192D}" destId="{033733C1-4BAF-4DEC-8050-6F5E04F48574}" srcOrd="1" destOrd="0" parTransId="{D610F2BE-9F0E-4259-A031-94C8444953EF}" sibTransId="{A58B813F-7B9D-4820-897B-68A4030FFD7D}"/>
    <dgm:cxn modelId="{9D81CD30-6C0D-4BCD-9086-2C213691FA11}" srcId="{0E9C3BE6-0913-4622-B3B7-481EDAB56570}" destId="{876FDB9D-97E1-4717-8B00-FF10ECE52CE2}" srcOrd="2" destOrd="0" parTransId="{F2C64F64-57BB-43C0-82A6-E8798A5DA240}" sibTransId="{F11A890F-8228-43F5-A036-FFEEAC36171F}"/>
    <dgm:cxn modelId="{2851FAA6-0908-4C68-813A-AA83EA171535}" type="presOf" srcId="{80801E6B-857E-4271-9F17-1FCADE69192D}" destId="{C363B394-9E85-4F22-99C4-C74E12AF61D7}" srcOrd="0" destOrd="0" presId="urn:microsoft.com/office/officeart/2005/8/layout/vList6"/>
    <dgm:cxn modelId="{14D9E371-0C74-4955-BF34-82EF17191ACA}" srcId="{033733C1-4BAF-4DEC-8050-6F5E04F48574}" destId="{A62D88EA-5DD1-4785-A196-14867E88F4E5}" srcOrd="4" destOrd="0" parTransId="{46288F16-84A3-4EF6-B3CC-ECB99B1F42FE}" sibTransId="{E4C67F9E-B821-4B75-87E4-D84B90A8B399}"/>
    <dgm:cxn modelId="{94929FBB-560F-45C0-87DD-99997A27A73F}" srcId="{033733C1-4BAF-4DEC-8050-6F5E04F48574}" destId="{CC9BDA12-2CFA-432C-804D-886C1AB93C25}" srcOrd="2" destOrd="0" parTransId="{61B4E25D-7B92-4D73-8BA8-182289AD82C6}" sibTransId="{2F9E31C7-B7E9-4D2C-AB49-7DEAFA6953CB}"/>
    <dgm:cxn modelId="{2DB643DF-15F3-4212-872E-244EABDD9C7A}" srcId="{033733C1-4BAF-4DEC-8050-6F5E04F48574}" destId="{2FF6F25C-88C6-452B-ACD8-807658BDB145}" srcOrd="1" destOrd="0" parTransId="{129D2CF6-AC45-4E7A-94DA-71544F17953F}" sibTransId="{66F59C6A-131A-406D-9A9E-061AF3567645}"/>
    <dgm:cxn modelId="{B14E64E4-89EA-48D2-8C53-DA84491A721A}" type="presOf" srcId="{0E9C3BE6-0913-4622-B3B7-481EDAB56570}" destId="{347B7E2F-2E74-4E3D-B9C5-92C8A690D4D0}" srcOrd="0" destOrd="0" presId="urn:microsoft.com/office/officeart/2005/8/layout/vList6"/>
    <dgm:cxn modelId="{271E58B8-EAD6-4201-A40F-1455A64FF32E}" type="presOf" srcId="{5C908DF9-6946-467C-AEF7-D7C0F0CE49F2}" destId="{B8AEABA1-EAEE-4BA1-9313-B67C4534CF74}" srcOrd="0" destOrd="3" presId="urn:microsoft.com/office/officeart/2005/8/layout/vList6"/>
    <dgm:cxn modelId="{2DB1A575-8FEB-4C5D-961F-0985C0B14595}" srcId="{0E9C3BE6-0913-4622-B3B7-481EDAB56570}" destId="{93C3F450-E302-4CFA-90D4-A7CD99167BAC}" srcOrd="0" destOrd="0" parTransId="{1ABC786D-2604-47F7-87DC-C089A9FA0D08}" sibTransId="{2A1BC78B-BC47-41B5-AD89-CD80A2D9598E}"/>
    <dgm:cxn modelId="{A2EE2076-2CEA-4DE5-8A5E-729820A44477}" type="presOf" srcId="{3D89C376-65AA-42DE-BA5A-CB4EAB50D5F8}" destId="{B8AEABA1-EAEE-4BA1-9313-B67C4534CF74}" srcOrd="0" destOrd="0" presId="urn:microsoft.com/office/officeart/2005/8/layout/vList6"/>
    <dgm:cxn modelId="{5538EB0F-38D4-46EB-AB11-59A43C7A1C85}" srcId="{0E9C3BE6-0913-4622-B3B7-481EDAB56570}" destId="{2987551F-8978-4AF3-B54B-D106DF510823}" srcOrd="5" destOrd="0" parTransId="{2CA60D0C-88A9-49D4-A8B6-236721A4CAC7}" sibTransId="{5D2F73F4-B09F-4F50-BFF8-284948A70686}"/>
    <dgm:cxn modelId="{C61F9FC5-5547-4CF8-A6E5-F5939A61B7B3}" type="presOf" srcId="{D13F4ACE-59AB-4BBE-9849-E92F3D1B9A60}" destId="{6F4664DB-6A18-4E15-A7F5-24EF6BD0C642}" srcOrd="0" destOrd="1" presId="urn:microsoft.com/office/officeart/2005/8/layout/vList6"/>
    <dgm:cxn modelId="{A8E64D5C-7FBB-43B1-BE3C-D724D736DC6C}" type="presOf" srcId="{033733C1-4BAF-4DEC-8050-6F5E04F48574}" destId="{6863CAB6-DB18-43BF-91E1-8A05E04F2561}" srcOrd="0" destOrd="0" presId="urn:microsoft.com/office/officeart/2005/8/layout/vList6"/>
    <dgm:cxn modelId="{718FE762-D8F2-467C-9252-9CE3D7CAE730}" type="presOf" srcId="{876FDB9D-97E1-4717-8B00-FF10ECE52CE2}" destId="{6F4664DB-6A18-4E15-A7F5-24EF6BD0C642}" srcOrd="0" destOrd="2" presId="urn:microsoft.com/office/officeart/2005/8/layout/vList6"/>
    <dgm:cxn modelId="{44B266F8-2720-4A5F-B6C7-F5B003FD2026}" srcId="{033733C1-4BAF-4DEC-8050-6F5E04F48574}" destId="{3D89C376-65AA-42DE-BA5A-CB4EAB50D5F8}" srcOrd="0" destOrd="0" parTransId="{BCC95739-E6D4-4310-B592-E2320508D016}" sibTransId="{94544658-B839-4F35-AAF3-D002F18CE59A}"/>
    <dgm:cxn modelId="{13EAF4CE-FC60-4F58-8551-50DAAF075362}" srcId="{033733C1-4BAF-4DEC-8050-6F5E04F48574}" destId="{5C908DF9-6946-467C-AEF7-D7C0F0CE49F2}" srcOrd="3" destOrd="0" parTransId="{D8E7F46B-1DC6-4D64-AE51-05F0B1D760ED}" sibTransId="{73ECE5CB-688C-4EBC-A86F-1810652C0F94}"/>
    <dgm:cxn modelId="{05B63BE0-9A0D-4D2A-82D0-D92D30048C21}" type="presOf" srcId="{2987551F-8978-4AF3-B54B-D106DF510823}" destId="{6F4664DB-6A18-4E15-A7F5-24EF6BD0C642}" srcOrd="0" destOrd="5" presId="urn:microsoft.com/office/officeart/2005/8/layout/vList6"/>
    <dgm:cxn modelId="{B2BD5CC8-917A-44CA-9F45-A4984B6AFB1C}" srcId="{80801E6B-857E-4271-9F17-1FCADE69192D}" destId="{0E9C3BE6-0913-4622-B3B7-481EDAB56570}" srcOrd="0" destOrd="0" parTransId="{4CF37A5C-875C-4A22-8CBD-E21EFD867E4A}" sibTransId="{34E59F98-390B-424E-8279-DDE3D1DEA6F3}"/>
    <dgm:cxn modelId="{792AAF12-1740-4050-B625-15944CA57748}" type="presOf" srcId="{A62D88EA-5DD1-4785-A196-14867E88F4E5}" destId="{B8AEABA1-EAEE-4BA1-9313-B67C4534CF74}" srcOrd="0" destOrd="4" presId="urn:microsoft.com/office/officeart/2005/8/layout/vList6"/>
    <dgm:cxn modelId="{12E3B61F-1279-4AAA-9E9E-9EF787D849A2}" type="presOf" srcId="{65B6BC43-947C-41DF-8FB2-CFCFFD35D145}" destId="{6F4664DB-6A18-4E15-A7F5-24EF6BD0C642}" srcOrd="0" destOrd="3" presId="urn:microsoft.com/office/officeart/2005/8/layout/vList6"/>
    <dgm:cxn modelId="{38A94408-FAA3-44FC-A5D8-C8C70F2DEA83}" srcId="{0E9C3BE6-0913-4622-B3B7-481EDAB56570}" destId="{65B6BC43-947C-41DF-8FB2-CFCFFD35D145}" srcOrd="3" destOrd="0" parTransId="{926793F3-479D-4A92-AAC5-E7C9406A7CC3}" sibTransId="{516FE4D4-009D-4C75-83C0-02D15D28E2E5}"/>
    <dgm:cxn modelId="{08733CBD-1E68-4D89-91BE-5796BD66919A}" type="presOf" srcId="{CC9BDA12-2CFA-432C-804D-886C1AB93C25}" destId="{B8AEABA1-EAEE-4BA1-9313-B67C4534CF74}" srcOrd="0" destOrd="2" presId="urn:microsoft.com/office/officeart/2005/8/layout/vList6"/>
    <dgm:cxn modelId="{40F81B8D-7D75-4851-915E-B1C66B487F89}" type="presOf" srcId="{2FF6F25C-88C6-452B-ACD8-807658BDB145}" destId="{B8AEABA1-EAEE-4BA1-9313-B67C4534CF74}" srcOrd="0" destOrd="1" presId="urn:microsoft.com/office/officeart/2005/8/layout/vList6"/>
    <dgm:cxn modelId="{89259C06-5DFE-453B-B8CC-B6D8066E54A4}" srcId="{0E9C3BE6-0913-4622-B3B7-481EDAB56570}" destId="{D13F4ACE-59AB-4BBE-9849-E92F3D1B9A60}" srcOrd="1" destOrd="0" parTransId="{6DCB88B1-A3D2-4314-A90E-6E22EE53FE24}" sibTransId="{8DFC842D-955B-4BF5-A34B-DE087CEDDF8D}"/>
    <dgm:cxn modelId="{4000C081-206D-4A4E-BE53-A1DD0AEDAE45}" srcId="{0E9C3BE6-0913-4622-B3B7-481EDAB56570}" destId="{43F73797-9869-49DD-B482-9AEF33FC2A14}" srcOrd="4" destOrd="0" parTransId="{46394905-E82D-4CC2-9F37-362280F00CD0}" sibTransId="{FF49D966-EF18-4335-B1C9-6AD36EBD2990}"/>
    <dgm:cxn modelId="{AFE1B28F-9EDA-4D63-A6D5-75AE91F15C57}" type="presOf" srcId="{93C3F450-E302-4CFA-90D4-A7CD99167BAC}" destId="{6F4664DB-6A18-4E15-A7F5-24EF6BD0C642}" srcOrd="0" destOrd="0" presId="urn:microsoft.com/office/officeart/2005/8/layout/vList6"/>
    <dgm:cxn modelId="{6CBF034D-599B-4E55-B05E-EE8A3EAA4B62}" type="presParOf" srcId="{C363B394-9E85-4F22-99C4-C74E12AF61D7}" destId="{5E58150C-E077-4547-BBD6-A309751D779E}" srcOrd="0" destOrd="0" presId="urn:microsoft.com/office/officeart/2005/8/layout/vList6"/>
    <dgm:cxn modelId="{3305C1F0-C967-430F-8A2A-619F2CBF6D26}" type="presParOf" srcId="{5E58150C-E077-4547-BBD6-A309751D779E}" destId="{347B7E2F-2E74-4E3D-B9C5-92C8A690D4D0}" srcOrd="0" destOrd="0" presId="urn:microsoft.com/office/officeart/2005/8/layout/vList6"/>
    <dgm:cxn modelId="{01DE2776-D98C-4CBA-866E-4A87C0F7E787}" type="presParOf" srcId="{5E58150C-E077-4547-BBD6-A309751D779E}" destId="{6F4664DB-6A18-4E15-A7F5-24EF6BD0C642}" srcOrd="1" destOrd="0" presId="urn:microsoft.com/office/officeart/2005/8/layout/vList6"/>
    <dgm:cxn modelId="{9CEB2235-F1DE-4C39-ABDB-21F5F30D2741}" type="presParOf" srcId="{C363B394-9E85-4F22-99C4-C74E12AF61D7}" destId="{B5541333-6FD6-46E8-89D6-09642696818E}" srcOrd="1" destOrd="0" presId="urn:microsoft.com/office/officeart/2005/8/layout/vList6"/>
    <dgm:cxn modelId="{1D9DB14A-6968-4F77-8283-4A0391DE9F53}" type="presParOf" srcId="{C363B394-9E85-4F22-99C4-C74E12AF61D7}" destId="{1188E543-152D-4272-8F03-3EB772708A51}" srcOrd="2" destOrd="0" presId="urn:microsoft.com/office/officeart/2005/8/layout/vList6"/>
    <dgm:cxn modelId="{9A22FCC0-7A3D-4AE9-9E2B-722B232F20C9}" type="presParOf" srcId="{1188E543-152D-4272-8F03-3EB772708A51}" destId="{6863CAB6-DB18-43BF-91E1-8A05E04F2561}" srcOrd="0" destOrd="0" presId="urn:microsoft.com/office/officeart/2005/8/layout/vList6"/>
    <dgm:cxn modelId="{2124252D-1FB9-40A1-B827-D4BBEEFC85CA}" type="presParOf" srcId="{1188E543-152D-4272-8F03-3EB772708A51}" destId="{B8AEABA1-EAEE-4BA1-9313-B67C4534CF74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1E72D-1347-4169-866E-0B9FDEF77DFE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5F523-AA83-40CB-A110-7B93FA6BC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6F1B0-DE8F-4BFF-B396-9EE9ACAEB49B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94AE4-92EA-4E46-A092-DF57B520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0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ĐẠI HỌC DUY TÂN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KHOA ĐIỀU DƯỠNG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CHỦ ĐỀ: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CHĂM SÓC BỆNH NHÂN ĐẶT CATHETER TĨNH MẠCH TRUNG TÂM (CVC) VÀ KỸ THUẬT ĐO ÁP LỰC TĨNH MẠCH TRUNG TÂM ( CVP)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600" y="4038600"/>
            <a:ext cx="6019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GVHD: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Ts.Bs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SVTH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Cao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đưa ống thông 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bác sĩ và lắp đầu dây truyền vào đầu ống thông, mở khóa 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dịch chảy nhanh.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ALTMTT</a:t>
            </a:r>
          </a:p>
          <a:p>
            <a:pPr marL="514350" indent="-51435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Những trường hợp tăng thể tích máu: ngạt nước, phù, suy 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phải..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Những trường hợp giảm thể tích máu: ỉa cháy mất nước, 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huyết.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Tx/>
              <a:buChar char="-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Những tình trạng sốc: sốc giảm thể tích, sốc nhiễm khuẩn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ống thông có khóa ba chạc một đầu nối với dịch truyền, 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đầu nối với cột nước có chia vạch sẵn để đo CVP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,d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ung dịch đẳng trương.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sườn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vi-VN" sz="2800" dirty="0" smtClean="0"/>
              <a:t/>
            </a:r>
            <a:br>
              <a:rPr lang="vi-VN" sz="2800" dirty="0" smtClean="0"/>
            </a:br>
            <a:r>
              <a:rPr lang="vi-VN" sz="2800" dirty="0" smtClean="0"/>
              <a:t/>
            </a:r>
            <a:br>
              <a:rPr lang="vi-VN" sz="2800" dirty="0" smtClean="0"/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+ 1/3 trước và 1/3 sau của lồng ngực tính từ đường nách trước</a:t>
            </a:r>
            <a:r>
              <a:rPr lang="vi-VN" sz="2800" dirty="0" smtClean="0"/>
              <a:t>.</a:t>
            </a:r>
            <a:endParaRPr lang="en-US" sz="2800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ALTMTT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4 -7 cm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0,5-1 cm.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4-5 cm.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rò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.\,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ho, co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giật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/>
              <a:t/>
            </a:r>
            <a:br>
              <a:rPr lang="vi-VN" sz="2800" dirty="0" smtClean="0"/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mốc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1"/>
            <a:ext cx="9144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TÀI LIỆU THAM KHẢO</a:t>
            </a: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1. Vũ Văn Đính.(2010) </a:t>
            </a:r>
            <a:r>
              <a:rPr lang="vi-VN" sz="2800" i="1" dirty="0" smtClean="0">
                <a:latin typeface="Times New Roman" pitchFamily="18" charset="0"/>
                <a:cs typeface="Times New Roman" pitchFamily="18" charset="0"/>
              </a:rPr>
              <a:t>Hồi sức cấp cứu toàn tập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; NXB Y-Học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2. Nguyễn Đạt Anh. </a:t>
            </a:r>
            <a:r>
              <a:rPr lang="vi-VN" sz="2800" i="1" dirty="0" smtClean="0">
                <a:latin typeface="Times New Roman" pitchFamily="18" charset="0"/>
                <a:cs typeface="Times New Roman" pitchFamily="18" charset="0"/>
              </a:rPr>
              <a:t>Điều dưỡng hồi sức cấp cứu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(dùng cho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đào tạo cử nhân điều dưỡng) Mã số D.34.Z.04 (2011). Nhà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xuất bản giáo dục Việt nam.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3. H199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(http://www.nguyenphuchoc199.com/uploads/7/2/6/7/7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2679/h199.exe) phần mềm H199. Nguyễn Phúc Học, giáo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trình điện tử, tổng hợp &gt; 1000 bệnh lý nội, ngoại, sản, nhi,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hồi sức cấp cứu &amp; các chuyên khoa. 2007- 2015.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4. Các giáo trình về bệnh học, dược hoc &amp; bài giảng trên</a:t>
            </a:r>
            <a:br>
              <a:rPr lang="vi-V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interrnet</a:t>
            </a: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-nen-cho-slide-powerpoint-chu-de-y-te-va-suc-khoe-anh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5240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CHÂN THÀNH CẢM ƠN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228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0" y="11430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I. ĐẠI CƯƠNG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catheter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TM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đùi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CPV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5 – 10 cm H2O hoặc 2 – 8 mmHg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Luôn luôn đo ở cuối thì thở ra dù BN tự thở hay thở 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Điểm mốc: 5cm dưới góc ức theo đường thẳng đứng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191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349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2.Chỉ định và chống chỉ định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2359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Biến chứng cơ học: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Loạn nhịp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Chọc động mạc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Hematome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Tràn máu màng phổi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Tràn khí màng phổi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Chẹn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ngực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Thửng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Image1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0"/>
            <a:ext cx="48006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eriod" startAt="2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catheter 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catheter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catheter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1242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AutoNum type="romanU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DỤNG CỤ VÀ CÁCH ĐẶT CATHETER TM TRUNG TÂM</a:t>
            </a:r>
          </a:p>
          <a:p>
            <a:pPr marL="571500" indent="-5715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AutoNum type="alphaL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catheter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71500" indent="-5715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5- 10ml</a:t>
            </a:r>
          </a:p>
          <a:p>
            <a:pPr marL="571500" indent="-5715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67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ido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70,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thải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ALTMTT.</a:t>
            </a:r>
          </a:p>
          <a:p>
            <a:pPr marL="571500" indent="-571500">
              <a:buAutoNum type="alphaLcPeriod" startAt="2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71500" indent="-571500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8_gra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67056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9144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Spo2.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mê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tồn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Monitor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 startAt="2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1150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viettel</dc:creator>
  <cp:lastModifiedBy>viettel</cp:lastModifiedBy>
  <cp:revision>42</cp:revision>
  <dcterms:created xsi:type="dcterms:W3CDTF">2017-06-01T14:45:02Z</dcterms:created>
  <dcterms:modified xsi:type="dcterms:W3CDTF">2017-06-08T07:43:37Z</dcterms:modified>
</cp:coreProperties>
</file>