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7"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A33B51B-7076-4A4F-90F7-3D5E56ACF329}" type="datetimeFigureOut">
              <a:rPr lang="en-US" smtClean="0"/>
              <a:pPr/>
              <a:t>11/16/2016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3086D32-8E35-46A3-B860-D876E3D6968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3B51B-7076-4A4F-90F7-3D5E56ACF329}" type="datetimeFigureOut">
              <a:rPr lang="en-US" smtClean="0"/>
              <a:pPr/>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86D32-8E35-46A3-B860-D876E3D696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3B51B-7076-4A4F-90F7-3D5E56ACF329}" type="datetimeFigureOut">
              <a:rPr lang="en-US" smtClean="0"/>
              <a:pPr/>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86D32-8E35-46A3-B860-D876E3D696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3B51B-7076-4A4F-90F7-3D5E56ACF329}" type="datetimeFigureOut">
              <a:rPr lang="en-US" smtClean="0"/>
              <a:pPr/>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86D32-8E35-46A3-B860-D876E3D696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33B51B-7076-4A4F-90F7-3D5E56ACF329}" type="datetimeFigureOut">
              <a:rPr lang="en-US" smtClean="0"/>
              <a:pPr/>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86D32-8E35-46A3-B860-D876E3D6968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33B51B-7076-4A4F-90F7-3D5E56ACF329}" type="datetimeFigureOut">
              <a:rPr lang="en-US" smtClean="0"/>
              <a:pPr/>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86D32-8E35-46A3-B860-D876E3D696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33B51B-7076-4A4F-90F7-3D5E56ACF329}" type="datetimeFigureOut">
              <a:rPr lang="en-US" smtClean="0"/>
              <a:pPr/>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86D32-8E35-46A3-B860-D876E3D696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33B51B-7076-4A4F-90F7-3D5E56ACF329}" type="datetimeFigureOut">
              <a:rPr lang="en-US" smtClean="0"/>
              <a:pPr/>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086D32-8E35-46A3-B860-D876E3D696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3B51B-7076-4A4F-90F7-3D5E56ACF329}" type="datetimeFigureOut">
              <a:rPr lang="en-US" smtClean="0"/>
              <a:pPr/>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86D32-8E35-46A3-B860-D876E3D696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33B51B-7076-4A4F-90F7-3D5E56ACF329}" type="datetimeFigureOut">
              <a:rPr lang="en-US" smtClean="0"/>
              <a:pPr/>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86D32-8E35-46A3-B860-D876E3D696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33B51B-7076-4A4F-90F7-3D5E56ACF329}" type="datetimeFigureOut">
              <a:rPr lang="en-US" smtClean="0"/>
              <a:pPr/>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3086D32-8E35-46A3-B860-D876E3D6968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33B51B-7076-4A4F-90F7-3D5E56ACF329}" type="datetimeFigureOut">
              <a:rPr lang="en-US" smtClean="0"/>
              <a:pPr/>
              <a:t>11/16/2016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086D32-8E35-46A3-B860-D876E3D6968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828800"/>
          </a:xfrm>
        </p:spPr>
        <p:txBody>
          <a:bodyPr/>
          <a:lstStyle/>
          <a:p>
            <a:r>
              <a:rPr lang="en-US" dirty="0" smtClean="0"/>
              <a:t>TAI BIẾN MẠCH MÁU NÃO</a:t>
            </a:r>
            <a:endParaRPr lang="en-US" dirty="0"/>
          </a:p>
        </p:txBody>
      </p:sp>
      <p:pic>
        <p:nvPicPr>
          <p:cNvPr id="4" name="Picture 3" descr="download (3).jpg"/>
          <p:cNvPicPr>
            <a:picLocks noChangeAspect="1"/>
          </p:cNvPicPr>
          <p:nvPr/>
        </p:nvPicPr>
        <p:blipFill>
          <a:blip r:embed="rId2"/>
          <a:stretch>
            <a:fillRect/>
          </a:stretch>
        </p:blipFill>
        <p:spPr>
          <a:xfrm>
            <a:off x="0" y="2590800"/>
            <a:ext cx="4267200" cy="3810000"/>
          </a:xfrm>
          <a:prstGeom prst="rect">
            <a:avLst/>
          </a:prstGeom>
        </p:spPr>
      </p:pic>
      <p:pic>
        <p:nvPicPr>
          <p:cNvPr id="5" name="Picture 4" descr="download (2).jpg"/>
          <p:cNvPicPr>
            <a:picLocks noChangeAspect="1"/>
          </p:cNvPicPr>
          <p:nvPr/>
        </p:nvPicPr>
        <p:blipFill>
          <a:blip r:embed="rId3"/>
          <a:stretch>
            <a:fillRect/>
          </a:stretch>
        </p:blipFill>
        <p:spPr>
          <a:xfrm>
            <a:off x="5257800" y="2667000"/>
            <a:ext cx="3886200" cy="3733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Thang</a:t>
            </a:r>
            <a:r>
              <a:rPr lang="en-US" dirty="0" smtClean="0"/>
              <a:t> </a:t>
            </a:r>
            <a:r>
              <a:rPr lang="en-US" dirty="0" err="1" smtClean="0"/>
              <a:t>điểm</a:t>
            </a:r>
            <a:r>
              <a:rPr lang="en-US" dirty="0" smtClean="0"/>
              <a:t> </a:t>
            </a:r>
            <a:r>
              <a:rPr lang="en-US" dirty="0" err="1" smtClean="0"/>
              <a:t>chẩn</a:t>
            </a:r>
            <a:r>
              <a:rPr lang="en-US" dirty="0" smtClean="0"/>
              <a:t> </a:t>
            </a:r>
            <a:r>
              <a:rPr lang="en-US" dirty="0" err="1" smtClean="0"/>
              <a:t>đoán</a:t>
            </a:r>
            <a:r>
              <a:rPr lang="en-US" dirty="0" smtClean="0"/>
              <a:t> </a:t>
            </a:r>
            <a:r>
              <a:rPr lang="en-US" dirty="0" err="1" smtClean="0"/>
              <a:t>đột</a:t>
            </a:r>
            <a:r>
              <a:rPr lang="en-US" dirty="0" smtClean="0"/>
              <a:t> </a:t>
            </a:r>
            <a:r>
              <a:rPr lang="en-US" dirty="0" err="1" smtClean="0"/>
              <a:t>quỵ</a:t>
            </a:r>
            <a:r>
              <a:rPr lang="en-US" dirty="0" smtClean="0"/>
              <a:t> </a:t>
            </a:r>
            <a:r>
              <a:rPr lang="en-US" dirty="0" err="1" smtClean="0"/>
              <a:t>não</a:t>
            </a:r>
            <a:r>
              <a:rPr lang="en-US" dirty="0" smtClean="0"/>
              <a:t/>
            </a:r>
            <a:br>
              <a:rPr lang="en-US" dirty="0" smtClean="0"/>
            </a:br>
            <a:r>
              <a:rPr lang="en-US" sz="4000" dirty="0" smtClean="0"/>
              <a:t>Clinical stroke scale (CSS)</a:t>
            </a:r>
            <a:endParaRPr lang="en-US" sz="4000" dirty="0"/>
          </a:p>
        </p:txBody>
      </p:sp>
      <p:graphicFrame>
        <p:nvGraphicFramePr>
          <p:cNvPr id="4" name="Content Placeholder 3"/>
          <p:cNvGraphicFramePr>
            <a:graphicFrameLocks noGrp="1"/>
          </p:cNvGraphicFramePr>
          <p:nvPr>
            <p:ph idx="1"/>
          </p:nvPr>
        </p:nvGraphicFramePr>
        <p:xfrm>
          <a:off x="457200" y="1935163"/>
          <a:ext cx="8229600" cy="4719320"/>
        </p:xfrm>
        <a:graphic>
          <a:graphicData uri="http://schemas.openxmlformats.org/drawingml/2006/table">
            <a:tbl>
              <a:tblPr firstRow="1" bandRow="1">
                <a:tableStyleId>{5C22544A-7EE6-4342-B048-85BDC9FD1C3A}</a:tableStyleId>
              </a:tblPr>
              <a:tblGrid>
                <a:gridCol w="533400"/>
                <a:gridCol w="4724400"/>
                <a:gridCol w="914400"/>
                <a:gridCol w="2057400"/>
              </a:tblGrid>
              <a:tr h="370840">
                <a:tc>
                  <a:txBody>
                    <a:bodyPr/>
                    <a:lstStyle/>
                    <a:p>
                      <a:r>
                        <a:rPr lang="en-US" dirty="0" err="1" smtClean="0"/>
                        <a:t>Stt</a:t>
                      </a:r>
                      <a:endParaRPr lang="en-US" dirty="0"/>
                    </a:p>
                  </a:txBody>
                  <a:tcPr/>
                </a:tc>
                <a:tc>
                  <a:txBody>
                    <a:bodyPr/>
                    <a:lstStyle/>
                    <a:p>
                      <a:r>
                        <a:rPr lang="en-US" b="1" dirty="0" err="1" smtClean="0"/>
                        <a:t>Triệu</a:t>
                      </a:r>
                      <a:r>
                        <a:rPr lang="en-US" b="1" baseline="0" dirty="0" smtClean="0"/>
                        <a:t> </a:t>
                      </a:r>
                      <a:r>
                        <a:rPr lang="en-US" b="1" baseline="0" dirty="0" err="1" smtClean="0"/>
                        <a:t>chứng</a:t>
                      </a:r>
                      <a:endParaRPr lang="en-US" b="1" dirty="0"/>
                    </a:p>
                  </a:txBody>
                  <a:tcPr/>
                </a:tc>
                <a:tc>
                  <a:txBody>
                    <a:bodyPr/>
                    <a:lstStyle/>
                    <a:p>
                      <a:r>
                        <a:rPr lang="en-US" dirty="0" err="1" smtClean="0"/>
                        <a:t>Điểm</a:t>
                      </a:r>
                      <a:endParaRPr lang="en-US" dirty="0"/>
                    </a:p>
                  </a:txBody>
                  <a:tcPr/>
                </a:tc>
                <a:tc>
                  <a:txBody>
                    <a:bodyPr/>
                    <a:lstStyle/>
                    <a:p>
                      <a:r>
                        <a:rPr lang="en-US" dirty="0" err="1" smtClean="0"/>
                        <a:t>Chẩn</a:t>
                      </a:r>
                      <a:r>
                        <a:rPr lang="en-US" dirty="0" smtClean="0"/>
                        <a:t> </a:t>
                      </a:r>
                      <a:r>
                        <a:rPr lang="en-US" dirty="0" err="1" smtClean="0"/>
                        <a:t>đoán</a:t>
                      </a:r>
                      <a:endParaRPr lang="en-US" dirty="0"/>
                    </a:p>
                  </a:txBody>
                  <a:tcPr/>
                </a:tc>
              </a:tr>
              <a:tr h="370840">
                <a:tc>
                  <a:txBody>
                    <a:bodyPr/>
                    <a:lstStyle/>
                    <a:p>
                      <a:r>
                        <a:rPr lang="en-US" dirty="0" smtClean="0"/>
                        <a:t>1</a:t>
                      </a:r>
                      <a:endParaRPr lang="en-US" dirty="0"/>
                    </a:p>
                  </a:txBody>
                  <a:tcPr/>
                </a:tc>
                <a:tc>
                  <a:txBody>
                    <a:bodyPr/>
                    <a:lstStyle/>
                    <a:p>
                      <a:r>
                        <a:rPr lang="en-US" dirty="0" err="1" smtClean="0"/>
                        <a:t>Bị</a:t>
                      </a:r>
                      <a:r>
                        <a:rPr lang="en-US" baseline="0" dirty="0" smtClean="0"/>
                        <a:t> </a:t>
                      </a:r>
                      <a:r>
                        <a:rPr lang="en-US" baseline="0" dirty="0" err="1" smtClean="0"/>
                        <a:t>đột</a:t>
                      </a:r>
                      <a:r>
                        <a:rPr lang="en-US" baseline="0" dirty="0" smtClean="0"/>
                        <a:t> </a:t>
                      </a:r>
                      <a:r>
                        <a:rPr lang="en-US" baseline="0" dirty="0" err="1" smtClean="0"/>
                        <a:t>ngột</a:t>
                      </a:r>
                      <a:r>
                        <a:rPr lang="en-US" baseline="0" dirty="0" smtClean="0"/>
                        <a:t> </a:t>
                      </a:r>
                      <a:r>
                        <a:rPr lang="en-US" baseline="0" dirty="0" err="1" smtClean="0"/>
                        <a:t>và</a:t>
                      </a:r>
                      <a:r>
                        <a:rPr lang="en-US" baseline="0" dirty="0" smtClean="0"/>
                        <a:t> </a:t>
                      </a:r>
                      <a:r>
                        <a:rPr lang="en-US" baseline="0" dirty="0" err="1" smtClean="0"/>
                        <a:t>nặng</a:t>
                      </a:r>
                      <a:r>
                        <a:rPr lang="en-US" baseline="0" dirty="0" smtClean="0"/>
                        <a:t> </a:t>
                      </a:r>
                      <a:r>
                        <a:rPr lang="en-US" baseline="0" dirty="0" err="1" smtClean="0"/>
                        <a:t>ngay</a:t>
                      </a:r>
                      <a:r>
                        <a:rPr lang="en-US" baseline="0" dirty="0" smtClean="0"/>
                        <a:t> </a:t>
                      </a:r>
                      <a:r>
                        <a:rPr lang="en-US" baseline="0" dirty="0" err="1" smtClean="0"/>
                        <a:t>từ</a:t>
                      </a:r>
                      <a:r>
                        <a:rPr lang="en-US" baseline="0" dirty="0" smtClean="0"/>
                        <a:t> </a:t>
                      </a:r>
                      <a:r>
                        <a:rPr lang="en-US" baseline="0" dirty="0" err="1" smtClean="0"/>
                        <a:t>đầu</a:t>
                      </a:r>
                      <a:endParaRPr lang="en-US" dirty="0"/>
                    </a:p>
                  </a:txBody>
                  <a:tcPr/>
                </a:tc>
                <a:tc>
                  <a:txBody>
                    <a:bodyPr/>
                    <a:lstStyle/>
                    <a:p>
                      <a:r>
                        <a:rPr lang="en-US" dirty="0" smtClean="0"/>
                        <a:t>1</a:t>
                      </a:r>
                      <a:endParaRPr lang="en-US" dirty="0"/>
                    </a:p>
                  </a:txBody>
                  <a:tcPr/>
                </a:tc>
                <a:tc rowSpan="4">
                  <a:txBody>
                    <a:bodyPr/>
                    <a:lstStyle/>
                    <a:p>
                      <a:r>
                        <a:rPr lang="en-US" dirty="0" smtClean="0"/>
                        <a:t>* CSS </a:t>
                      </a:r>
                      <a:r>
                        <a:rPr lang="en-US" dirty="0" err="1" smtClean="0"/>
                        <a:t>từ</a:t>
                      </a:r>
                      <a:r>
                        <a:rPr lang="en-US" baseline="0" dirty="0" smtClean="0"/>
                        <a:t> 3 </a:t>
                      </a:r>
                      <a:r>
                        <a:rPr lang="en-US" baseline="0" dirty="0" err="1" smtClean="0"/>
                        <a:t>điểm</a:t>
                      </a:r>
                      <a:r>
                        <a:rPr lang="en-US" baseline="0" dirty="0" smtClean="0"/>
                        <a:t> </a:t>
                      </a:r>
                      <a:r>
                        <a:rPr lang="en-US" baseline="0" dirty="0" err="1" smtClean="0"/>
                        <a:t>trở</a:t>
                      </a:r>
                      <a:r>
                        <a:rPr lang="en-US" baseline="0" dirty="0" smtClean="0"/>
                        <a:t> </a:t>
                      </a:r>
                      <a:r>
                        <a:rPr lang="en-US" baseline="0" dirty="0" err="1" smtClean="0"/>
                        <a:t>lên</a:t>
                      </a:r>
                      <a:r>
                        <a:rPr lang="en-US" baseline="0" dirty="0" smtClean="0"/>
                        <a:t>: </a:t>
                      </a:r>
                      <a:r>
                        <a:rPr lang="en-US" baseline="0" dirty="0" err="1" smtClean="0"/>
                        <a:t>theo</a:t>
                      </a:r>
                      <a:r>
                        <a:rPr lang="en-US" baseline="0" dirty="0" smtClean="0"/>
                        <a:t> </a:t>
                      </a:r>
                      <a:r>
                        <a:rPr lang="en-US" baseline="0" dirty="0" err="1" smtClean="0"/>
                        <a:t>dõi</a:t>
                      </a:r>
                      <a:r>
                        <a:rPr lang="en-US" baseline="0" dirty="0" smtClean="0"/>
                        <a:t> </a:t>
                      </a:r>
                      <a:r>
                        <a:rPr lang="en-US" baseline="0" dirty="0" err="1" smtClean="0"/>
                        <a:t>đột</a:t>
                      </a:r>
                      <a:r>
                        <a:rPr lang="en-US" baseline="0" dirty="0" smtClean="0"/>
                        <a:t> </a:t>
                      </a:r>
                      <a:r>
                        <a:rPr lang="en-US" baseline="0" dirty="0" err="1" smtClean="0"/>
                        <a:t>quỵ</a:t>
                      </a:r>
                      <a:r>
                        <a:rPr lang="en-US" baseline="0" dirty="0" smtClean="0"/>
                        <a:t> </a:t>
                      </a:r>
                      <a:r>
                        <a:rPr lang="en-US" baseline="0" dirty="0" err="1" smtClean="0"/>
                        <a:t>chảy</a:t>
                      </a:r>
                      <a:r>
                        <a:rPr lang="en-US" baseline="0" dirty="0" smtClean="0"/>
                        <a:t> </a:t>
                      </a:r>
                      <a:r>
                        <a:rPr lang="en-US" baseline="0" dirty="0" err="1" smtClean="0"/>
                        <a:t>máu</a:t>
                      </a:r>
                      <a:r>
                        <a:rPr lang="en-US" baseline="0" dirty="0" smtClean="0"/>
                        <a:t> </a:t>
                      </a:r>
                      <a:r>
                        <a:rPr lang="en-US" baseline="0" dirty="0" err="1" smtClean="0"/>
                        <a:t>não</a:t>
                      </a:r>
                      <a:endParaRPr lang="en-US" dirty="0"/>
                    </a:p>
                  </a:txBody>
                  <a:tcPr/>
                </a:tc>
              </a:tr>
              <a:tr h="370840">
                <a:tc>
                  <a:txBody>
                    <a:bodyPr/>
                    <a:lstStyle/>
                    <a:p>
                      <a:r>
                        <a:rPr lang="en-US" dirty="0" smtClean="0"/>
                        <a:t>2</a:t>
                      </a:r>
                      <a:endParaRPr lang="en-US" dirty="0"/>
                    </a:p>
                  </a:txBody>
                  <a:tcPr/>
                </a:tc>
                <a:tc>
                  <a:txBody>
                    <a:bodyPr/>
                    <a:lstStyle/>
                    <a:p>
                      <a:r>
                        <a:rPr lang="en-US" dirty="0" err="1" smtClean="0"/>
                        <a:t>Đau</a:t>
                      </a:r>
                      <a:r>
                        <a:rPr lang="en-US" baseline="0" dirty="0" smtClean="0"/>
                        <a:t> </a:t>
                      </a:r>
                      <a:r>
                        <a:rPr lang="en-US" baseline="0" dirty="0" err="1" smtClean="0"/>
                        <a:t>đầu</a:t>
                      </a:r>
                      <a:endParaRPr lang="en-US" dirty="0"/>
                    </a:p>
                  </a:txBody>
                  <a:tcPr/>
                </a:tc>
                <a:tc>
                  <a:txBody>
                    <a:bodyPr/>
                    <a:lstStyle/>
                    <a:p>
                      <a:r>
                        <a:rPr lang="en-US" dirty="0" smtClean="0"/>
                        <a:t>1</a:t>
                      </a:r>
                      <a:endParaRPr lang="en-US" dirty="0"/>
                    </a:p>
                  </a:txBody>
                  <a:tcPr/>
                </a:tc>
                <a:tc vMerge="1">
                  <a:txBody>
                    <a:bodyPr/>
                    <a:lstStyle/>
                    <a:p>
                      <a:endParaRPr lang="en-US" dirty="0"/>
                    </a:p>
                  </a:txBody>
                  <a:tcPr/>
                </a:tc>
              </a:tr>
              <a:tr h="370840">
                <a:tc>
                  <a:txBody>
                    <a:bodyPr/>
                    <a:lstStyle/>
                    <a:p>
                      <a:r>
                        <a:rPr lang="en-US" dirty="0" smtClean="0"/>
                        <a:t>3</a:t>
                      </a:r>
                      <a:endParaRPr lang="en-US" dirty="0"/>
                    </a:p>
                  </a:txBody>
                  <a:tcPr/>
                </a:tc>
                <a:tc>
                  <a:txBody>
                    <a:bodyPr/>
                    <a:lstStyle/>
                    <a:p>
                      <a:r>
                        <a:rPr lang="en-US" dirty="0" err="1" smtClean="0"/>
                        <a:t>Buồn</a:t>
                      </a:r>
                      <a:r>
                        <a:rPr lang="en-US" baseline="0" dirty="0" smtClean="0"/>
                        <a:t> </a:t>
                      </a:r>
                      <a:r>
                        <a:rPr lang="en-US" baseline="0" dirty="0" err="1" smtClean="0"/>
                        <a:t>nôn</a:t>
                      </a:r>
                      <a:r>
                        <a:rPr lang="en-US" baseline="0" dirty="0" smtClean="0"/>
                        <a:t> </a:t>
                      </a:r>
                      <a:r>
                        <a:rPr lang="en-US" baseline="0" dirty="0" err="1" smtClean="0"/>
                        <a:t>hoặc</a:t>
                      </a:r>
                      <a:r>
                        <a:rPr lang="en-US" baseline="0" dirty="0" smtClean="0"/>
                        <a:t> </a:t>
                      </a:r>
                      <a:r>
                        <a:rPr lang="en-US" baseline="0" dirty="0" err="1" smtClean="0"/>
                        <a:t>nôn</a:t>
                      </a:r>
                      <a:endParaRPr lang="en-US" dirty="0"/>
                    </a:p>
                  </a:txBody>
                  <a:tcPr/>
                </a:tc>
                <a:tc>
                  <a:txBody>
                    <a:bodyPr/>
                    <a:lstStyle/>
                    <a:p>
                      <a:r>
                        <a:rPr lang="en-US" dirty="0" smtClean="0"/>
                        <a:t>1</a:t>
                      </a:r>
                      <a:endParaRPr lang="en-US" dirty="0"/>
                    </a:p>
                  </a:txBody>
                  <a:tcPr/>
                </a:tc>
                <a:tc vMerge="1">
                  <a:txBody>
                    <a:bodyPr/>
                    <a:lstStyle/>
                    <a:p>
                      <a:endParaRPr lang="en-US" dirty="0"/>
                    </a:p>
                  </a:txBody>
                  <a:tcPr/>
                </a:tc>
              </a:tr>
              <a:tr h="370840">
                <a:tc>
                  <a:txBody>
                    <a:bodyPr/>
                    <a:lstStyle/>
                    <a:p>
                      <a:r>
                        <a:rPr lang="en-US" dirty="0" smtClean="0"/>
                        <a:t>4</a:t>
                      </a:r>
                      <a:endParaRPr lang="en-US" dirty="0"/>
                    </a:p>
                  </a:txBody>
                  <a:tcPr/>
                </a:tc>
                <a:tc>
                  <a:txBody>
                    <a:bodyPr/>
                    <a:lstStyle/>
                    <a:p>
                      <a:r>
                        <a:rPr lang="en-US" dirty="0" err="1" smtClean="0"/>
                        <a:t>Huyết</a:t>
                      </a:r>
                      <a:r>
                        <a:rPr lang="en-US" dirty="0" smtClean="0"/>
                        <a:t> </a:t>
                      </a:r>
                      <a:r>
                        <a:rPr lang="en-US" dirty="0" err="1" smtClean="0"/>
                        <a:t>áp</a:t>
                      </a:r>
                      <a:r>
                        <a:rPr lang="en-US" baseline="0" dirty="0" smtClean="0"/>
                        <a:t> </a:t>
                      </a:r>
                      <a:r>
                        <a:rPr lang="en-US" baseline="0" dirty="0" err="1" smtClean="0"/>
                        <a:t>tâm</a:t>
                      </a:r>
                      <a:r>
                        <a:rPr lang="en-US" baseline="0" dirty="0" smtClean="0"/>
                        <a:t> </a:t>
                      </a:r>
                      <a:r>
                        <a:rPr lang="en-US" baseline="0" dirty="0" err="1" smtClean="0"/>
                        <a:t>thu</a:t>
                      </a:r>
                      <a:r>
                        <a:rPr lang="en-US" baseline="0" dirty="0" smtClean="0"/>
                        <a:t> </a:t>
                      </a:r>
                      <a:r>
                        <a:rPr lang="en-US" baseline="0" dirty="0" err="1" smtClean="0"/>
                        <a:t>khi</a:t>
                      </a:r>
                      <a:r>
                        <a:rPr lang="en-US" baseline="0" dirty="0" smtClean="0"/>
                        <a:t> </a:t>
                      </a:r>
                      <a:r>
                        <a:rPr lang="en-US" baseline="0" dirty="0" err="1" smtClean="0"/>
                        <a:t>khởi</a:t>
                      </a:r>
                      <a:r>
                        <a:rPr lang="en-US" baseline="0" dirty="0" smtClean="0"/>
                        <a:t> </a:t>
                      </a:r>
                      <a:r>
                        <a:rPr lang="en-US" baseline="0" dirty="0" err="1" smtClean="0"/>
                        <a:t>phát</a:t>
                      </a:r>
                      <a:r>
                        <a:rPr lang="en-US" baseline="0" dirty="0" smtClean="0"/>
                        <a:t> </a:t>
                      </a:r>
                      <a:r>
                        <a:rPr lang="en-US" baseline="0" dirty="0" err="1" smtClean="0"/>
                        <a:t>tăng</a:t>
                      </a:r>
                      <a:r>
                        <a:rPr lang="en-US" baseline="0" dirty="0" smtClean="0"/>
                        <a:t> </a:t>
                      </a:r>
                      <a:r>
                        <a:rPr lang="en-US" baseline="0" dirty="0" err="1" smtClean="0"/>
                        <a:t>cao</a:t>
                      </a:r>
                      <a:r>
                        <a:rPr lang="en-US" baseline="0" dirty="0" smtClean="0"/>
                        <a:t> </a:t>
                      </a:r>
                      <a:r>
                        <a:rPr lang="en-US" baseline="0" dirty="0" err="1" smtClean="0"/>
                        <a:t>từ</a:t>
                      </a:r>
                      <a:r>
                        <a:rPr lang="en-US" baseline="0" dirty="0" smtClean="0"/>
                        <a:t> 200mmHg </a:t>
                      </a:r>
                      <a:r>
                        <a:rPr lang="en-US" baseline="0" dirty="0" err="1" smtClean="0"/>
                        <a:t>trở</a:t>
                      </a:r>
                      <a:r>
                        <a:rPr lang="en-US" baseline="0" dirty="0" smtClean="0"/>
                        <a:t> </a:t>
                      </a:r>
                      <a:r>
                        <a:rPr lang="en-US" baseline="0" dirty="0" err="1" smtClean="0"/>
                        <a:t>lên</a:t>
                      </a:r>
                      <a:endParaRPr lang="en-US" dirty="0"/>
                    </a:p>
                  </a:txBody>
                  <a:tcPr/>
                </a:tc>
                <a:tc>
                  <a:txBody>
                    <a:bodyPr/>
                    <a:lstStyle/>
                    <a:p>
                      <a:r>
                        <a:rPr lang="en-US" dirty="0" smtClean="0"/>
                        <a:t>1</a:t>
                      </a:r>
                      <a:endParaRPr lang="en-US" dirty="0"/>
                    </a:p>
                  </a:txBody>
                  <a:tcPr/>
                </a:tc>
                <a:tc vMerge="1">
                  <a:txBody>
                    <a:bodyPr/>
                    <a:lstStyle/>
                    <a:p>
                      <a:endParaRPr lang="en-US" dirty="0"/>
                    </a:p>
                  </a:txBody>
                  <a:tcPr/>
                </a:tc>
              </a:tr>
              <a:tr h="370840">
                <a:tc>
                  <a:txBody>
                    <a:bodyPr/>
                    <a:lstStyle/>
                    <a:p>
                      <a:r>
                        <a:rPr lang="en-US" dirty="0" smtClean="0"/>
                        <a:t>5</a:t>
                      </a:r>
                      <a:endParaRPr lang="en-US" dirty="0"/>
                    </a:p>
                  </a:txBody>
                  <a:tcPr/>
                </a:tc>
                <a:tc>
                  <a:txBody>
                    <a:bodyPr/>
                    <a:lstStyle/>
                    <a:p>
                      <a:r>
                        <a:rPr lang="en-US" dirty="0" err="1" smtClean="0"/>
                        <a:t>Hội</a:t>
                      </a:r>
                      <a:r>
                        <a:rPr lang="en-US" baseline="0" dirty="0" smtClean="0"/>
                        <a:t> </a:t>
                      </a:r>
                      <a:r>
                        <a:rPr lang="en-US" baseline="0" dirty="0" err="1" smtClean="0"/>
                        <a:t>chứng</a:t>
                      </a:r>
                      <a:r>
                        <a:rPr lang="en-US" baseline="0" dirty="0" smtClean="0"/>
                        <a:t> </a:t>
                      </a:r>
                      <a:r>
                        <a:rPr lang="en-US" baseline="0" dirty="0" err="1" smtClean="0"/>
                        <a:t>màng</a:t>
                      </a:r>
                      <a:r>
                        <a:rPr lang="en-US" baseline="0" dirty="0" smtClean="0"/>
                        <a:t> </a:t>
                      </a:r>
                      <a:r>
                        <a:rPr lang="en-US" baseline="0" dirty="0" err="1" smtClean="0"/>
                        <a:t>não</a:t>
                      </a:r>
                      <a:endParaRPr lang="en-US" dirty="0"/>
                    </a:p>
                  </a:txBody>
                  <a:tcPr/>
                </a:tc>
                <a:tc>
                  <a:txBody>
                    <a:bodyPr/>
                    <a:lstStyle/>
                    <a:p>
                      <a:r>
                        <a:rPr lang="en-US" dirty="0" smtClean="0"/>
                        <a:t>1</a:t>
                      </a:r>
                      <a:endParaRPr lang="en-US" dirty="0"/>
                    </a:p>
                  </a:txBody>
                  <a:tcPr/>
                </a:tc>
                <a:tc rowSpan="7">
                  <a:txBody>
                    <a:bodyPr/>
                    <a:lstStyle/>
                    <a:p>
                      <a:r>
                        <a:rPr lang="en-US" dirty="0" smtClean="0"/>
                        <a:t>* CSS </a:t>
                      </a:r>
                      <a:r>
                        <a:rPr lang="en-US" dirty="0" err="1" smtClean="0"/>
                        <a:t>dưới</a:t>
                      </a:r>
                      <a:r>
                        <a:rPr lang="en-US" baseline="0" dirty="0" smtClean="0"/>
                        <a:t> 3 </a:t>
                      </a:r>
                      <a:r>
                        <a:rPr lang="en-US" baseline="0" dirty="0" err="1" smtClean="0"/>
                        <a:t>điểm</a:t>
                      </a:r>
                      <a:r>
                        <a:rPr lang="en-US" baseline="0" dirty="0" smtClean="0"/>
                        <a:t>: </a:t>
                      </a:r>
                      <a:r>
                        <a:rPr lang="en-US" baseline="0" dirty="0" err="1" smtClean="0"/>
                        <a:t>theo</a:t>
                      </a:r>
                      <a:r>
                        <a:rPr lang="en-US" baseline="0" dirty="0" smtClean="0"/>
                        <a:t> </a:t>
                      </a:r>
                      <a:r>
                        <a:rPr lang="en-US" baseline="0" dirty="0" err="1" smtClean="0"/>
                        <a:t>dõi</a:t>
                      </a:r>
                      <a:r>
                        <a:rPr lang="en-US" baseline="0" dirty="0" smtClean="0"/>
                        <a:t> </a:t>
                      </a:r>
                      <a:r>
                        <a:rPr lang="en-US" baseline="0" dirty="0" err="1" smtClean="0"/>
                        <a:t>đột</a:t>
                      </a:r>
                      <a:r>
                        <a:rPr lang="en-US" baseline="0" dirty="0" smtClean="0"/>
                        <a:t> </a:t>
                      </a:r>
                      <a:r>
                        <a:rPr lang="en-US" baseline="0" dirty="0" err="1" smtClean="0"/>
                        <a:t>quỵ</a:t>
                      </a:r>
                      <a:r>
                        <a:rPr lang="en-US" baseline="0" dirty="0" smtClean="0"/>
                        <a:t> </a:t>
                      </a:r>
                      <a:r>
                        <a:rPr lang="en-US" baseline="0" dirty="0" err="1" smtClean="0"/>
                        <a:t>nhồi</a:t>
                      </a:r>
                      <a:r>
                        <a:rPr lang="en-US" baseline="0" dirty="0" smtClean="0"/>
                        <a:t> </a:t>
                      </a:r>
                      <a:r>
                        <a:rPr lang="en-US" baseline="0" dirty="0" err="1" smtClean="0"/>
                        <a:t>máu</a:t>
                      </a:r>
                      <a:r>
                        <a:rPr lang="en-US" baseline="0" dirty="0" smtClean="0"/>
                        <a:t> </a:t>
                      </a:r>
                      <a:r>
                        <a:rPr lang="en-US" baseline="0" dirty="0" err="1" smtClean="0"/>
                        <a:t>não</a:t>
                      </a:r>
                      <a:endParaRPr lang="en-US" dirty="0"/>
                    </a:p>
                  </a:txBody>
                  <a:tcPr/>
                </a:tc>
              </a:tr>
              <a:tr h="370840">
                <a:tc>
                  <a:txBody>
                    <a:bodyPr/>
                    <a:lstStyle/>
                    <a:p>
                      <a:r>
                        <a:rPr lang="en-US" dirty="0" smtClean="0"/>
                        <a:t>6</a:t>
                      </a:r>
                      <a:endParaRPr lang="en-US" dirty="0"/>
                    </a:p>
                  </a:txBody>
                  <a:tcPr/>
                </a:tc>
                <a:tc>
                  <a:txBody>
                    <a:bodyPr/>
                    <a:lstStyle/>
                    <a:p>
                      <a:r>
                        <a:rPr lang="en-US" dirty="0" err="1" smtClean="0"/>
                        <a:t>Rối</a:t>
                      </a:r>
                      <a:r>
                        <a:rPr lang="en-US" baseline="0" dirty="0" smtClean="0"/>
                        <a:t> </a:t>
                      </a:r>
                      <a:r>
                        <a:rPr lang="en-US" baseline="0" dirty="0" err="1" smtClean="0"/>
                        <a:t>loạn</a:t>
                      </a:r>
                      <a:r>
                        <a:rPr lang="en-US" baseline="0" dirty="0" smtClean="0"/>
                        <a:t> ý </a:t>
                      </a:r>
                      <a:r>
                        <a:rPr lang="en-US" baseline="0" dirty="0" err="1" smtClean="0"/>
                        <a:t>thức</a:t>
                      </a:r>
                      <a:endParaRPr lang="en-US" dirty="0"/>
                    </a:p>
                  </a:txBody>
                  <a:tcPr/>
                </a:tc>
                <a:tc>
                  <a:txBody>
                    <a:bodyPr/>
                    <a:lstStyle/>
                    <a:p>
                      <a:r>
                        <a:rPr lang="en-US" dirty="0" smtClean="0"/>
                        <a:t>1</a:t>
                      </a:r>
                      <a:endParaRPr lang="en-US" dirty="0"/>
                    </a:p>
                  </a:txBody>
                  <a:tcPr/>
                </a:tc>
                <a:tc vMerge="1">
                  <a:txBody>
                    <a:bodyPr/>
                    <a:lstStyle/>
                    <a:p>
                      <a:endParaRPr lang="en-US" dirty="0"/>
                    </a:p>
                  </a:txBody>
                  <a:tcPr/>
                </a:tc>
              </a:tr>
              <a:tr h="370840">
                <a:tc>
                  <a:txBody>
                    <a:bodyPr/>
                    <a:lstStyle/>
                    <a:p>
                      <a:r>
                        <a:rPr lang="en-US" dirty="0" smtClean="0"/>
                        <a:t>7</a:t>
                      </a:r>
                      <a:endParaRPr lang="en-US" dirty="0"/>
                    </a:p>
                  </a:txBody>
                  <a:tcPr/>
                </a:tc>
                <a:tc>
                  <a:txBody>
                    <a:bodyPr/>
                    <a:lstStyle/>
                    <a:p>
                      <a:r>
                        <a:rPr lang="en-US" dirty="0" err="1" smtClean="0"/>
                        <a:t>Rối</a:t>
                      </a:r>
                      <a:r>
                        <a:rPr lang="en-US" dirty="0" smtClean="0"/>
                        <a:t> </a:t>
                      </a:r>
                      <a:r>
                        <a:rPr lang="en-US" dirty="0" err="1" smtClean="0"/>
                        <a:t>loạn</a:t>
                      </a:r>
                      <a:r>
                        <a:rPr lang="en-US" baseline="0" dirty="0" smtClean="0"/>
                        <a:t> </a:t>
                      </a:r>
                      <a:r>
                        <a:rPr lang="en-US" baseline="0" dirty="0" err="1" smtClean="0"/>
                        <a:t>cơ</a:t>
                      </a:r>
                      <a:r>
                        <a:rPr lang="en-US" baseline="0" dirty="0" smtClean="0"/>
                        <a:t> </a:t>
                      </a:r>
                      <a:r>
                        <a:rPr lang="en-US" baseline="0" dirty="0" err="1" smtClean="0"/>
                        <a:t>vòng</a:t>
                      </a:r>
                      <a:endParaRPr lang="en-US" dirty="0"/>
                    </a:p>
                  </a:txBody>
                  <a:tcPr/>
                </a:tc>
                <a:tc>
                  <a:txBody>
                    <a:bodyPr/>
                    <a:lstStyle/>
                    <a:p>
                      <a:r>
                        <a:rPr lang="en-US" dirty="0" smtClean="0"/>
                        <a:t>1</a:t>
                      </a:r>
                      <a:endParaRPr lang="en-US" dirty="0"/>
                    </a:p>
                  </a:txBody>
                  <a:tcPr/>
                </a:tc>
                <a:tc vMerge="1">
                  <a:txBody>
                    <a:bodyPr/>
                    <a:lstStyle/>
                    <a:p>
                      <a:endParaRPr lang="en-US" dirty="0"/>
                    </a:p>
                  </a:txBody>
                  <a:tcPr/>
                </a:tc>
              </a:tr>
              <a:tr h="370840">
                <a:tc>
                  <a:txBody>
                    <a:bodyPr/>
                    <a:lstStyle/>
                    <a:p>
                      <a:r>
                        <a:rPr lang="en-US" dirty="0" smtClean="0"/>
                        <a:t>8</a:t>
                      </a:r>
                      <a:endParaRPr lang="en-US" dirty="0"/>
                    </a:p>
                  </a:txBody>
                  <a:tcPr/>
                </a:tc>
                <a:tc>
                  <a:txBody>
                    <a:bodyPr/>
                    <a:lstStyle/>
                    <a:p>
                      <a:r>
                        <a:rPr lang="en-US" dirty="0" smtClean="0"/>
                        <a:t>Co </a:t>
                      </a:r>
                      <a:r>
                        <a:rPr lang="en-US" dirty="0" err="1" smtClean="0"/>
                        <a:t>giật</a:t>
                      </a:r>
                      <a:r>
                        <a:rPr lang="en-US" baseline="0" dirty="0" smtClean="0"/>
                        <a:t> </a:t>
                      </a:r>
                      <a:r>
                        <a:rPr lang="en-US" baseline="0" dirty="0" err="1" smtClean="0"/>
                        <a:t>hoặc</a:t>
                      </a:r>
                      <a:r>
                        <a:rPr lang="en-US" baseline="0" dirty="0" smtClean="0"/>
                        <a:t> </a:t>
                      </a:r>
                      <a:r>
                        <a:rPr lang="en-US" baseline="0" dirty="0" err="1" smtClean="0"/>
                        <a:t>kích</a:t>
                      </a:r>
                      <a:r>
                        <a:rPr lang="en-US" baseline="0" dirty="0" smtClean="0"/>
                        <a:t> </a:t>
                      </a:r>
                      <a:r>
                        <a:rPr lang="en-US" baseline="0" dirty="0" err="1" smtClean="0"/>
                        <a:t>thích</a:t>
                      </a:r>
                      <a:r>
                        <a:rPr lang="en-US" baseline="0" dirty="0" smtClean="0"/>
                        <a:t> </a:t>
                      </a:r>
                      <a:r>
                        <a:rPr lang="en-US" baseline="0" dirty="0" err="1" smtClean="0"/>
                        <a:t>vật</a:t>
                      </a:r>
                      <a:r>
                        <a:rPr lang="en-US" baseline="0" dirty="0" smtClean="0"/>
                        <a:t> </a:t>
                      </a:r>
                      <a:r>
                        <a:rPr lang="en-US" baseline="0" dirty="0" err="1" smtClean="0"/>
                        <a:t>vã</a:t>
                      </a:r>
                      <a:endParaRPr lang="en-US" dirty="0"/>
                    </a:p>
                  </a:txBody>
                  <a:tcPr/>
                </a:tc>
                <a:tc>
                  <a:txBody>
                    <a:bodyPr/>
                    <a:lstStyle/>
                    <a:p>
                      <a:r>
                        <a:rPr lang="en-US" dirty="0" smtClean="0"/>
                        <a:t>1</a:t>
                      </a:r>
                      <a:endParaRPr lang="en-US" dirty="0"/>
                    </a:p>
                  </a:txBody>
                  <a:tcPr/>
                </a:tc>
                <a:tc vMerge="1">
                  <a:txBody>
                    <a:bodyPr/>
                    <a:lstStyle/>
                    <a:p>
                      <a:endParaRPr lang="en-US" dirty="0"/>
                    </a:p>
                  </a:txBody>
                  <a:tcPr/>
                </a:tc>
              </a:tr>
              <a:tr h="370840">
                <a:tc>
                  <a:txBody>
                    <a:bodyPr/>
                    <a:lstStyle/>
                    <a:p>
                      <a:r>
                        <a:rPr lang="en-US" dirty="0" smtClean="0"/>
                        <a:t>9</a:t>
                      </a:r>
                      <a:endParaRPr lang="en-US" dirty="0"/>
                    </a:p>
                  </a:txBody>
                  <a:tcPr/>
                </a:tc>
                <a:tc>
                  <a:txBody>
                    <a:bodyPr/>
                    <a:lstStyle/>
                    <a:p>
                      <a:r>
                        <a:rPr lang="en-US" dirty="0" smtClean="0"/>
                        <a:t>Quay</a:t>
                      </a:r>
                      <a:r>
                        <a:rPr lang="en-US" baseline="0" dirty="0" smtClean="0"/>
                        <a:t> </a:t>
                      </a:r>
                      <a:r>
                        <a:rPr lang="en-US" baseline="0" dirty="0" err="1" smtClean="0"/>
                        <a:t>mắt</a:t>
                      </a:r>
                      <a:r>
                        <a:rPr lang="en-US" baseline="0" dirty="0" smtClean="0"/>
                        <a:t>, quay </a:t>
                      </a:r>
                      <a:r>
                        <a:rPr lang="en-US" baseline="0" dirty="0" err="1" smtClean="0"/>
                        <a:t>đầu</a:t>
                      </a:r>
                      <a:r>
                        <a:rPr lang="en-US" baseline="0" dirty="0" smtClean="0"/>
                        <a:t> </a:t>
                      </a:r>
                      <a:r>
                        <a:rPr lang="en-US" baseline="0" dirty="0" err="1" smtClean="0"/>
                        <a:t>về</a:t>
                      </a:r>
                      <a:r>
                        <a:rPr lang="en-US" baseline="0" dirty="0" smtClean="0"/>
                        <a:t> </a:t>
                      </a:r>
                      <a:r>
                        <a:rPr lang="en-US" baseline="0" dirty="0" err="1" smtClean="0"/>
                        <a:t>một</a:t>
                      </a:r>
                      <a:r>
                        <a:rPr lang="en-US" baseline="0" dirty="0" smtClean="0"/>
                        <a:t> </a:t>
                      </a:r>
                      <a:r>
                        <a:rPr lang="en-US" baseline="0" dirty="0" err="1" smtClean="0"/>
                        <a:t>bên</a:t>
                      </a:r>
                      <a:endParaRPr lang="en-US" dirty="0"/>
                    </a:p>
                  </a:txBody>
                  <a:tcPr/>
                </a:tc>
                <a:tc>
                  <a:txBody>
                    <a:bodyPr/>
                    <a:lstStyle/>
                    <a:p>
                      <a:r>
                        <a:rPr lang="en-US" dirty="0" smtClean="0"/>
                        <a:t>1</a:t>
                      </a:r>
                      <a:endParaRPr lang="en-US" dirty="0"/>
                    </a:p>
                  </a:txBody>
                  <a:tcPr/>
                </a:tc>
                <a:tc vMerge="1">
                  <a:txBody>
                    <a:bodyPr/>
                    <a:lstStyle/>
                    <a:p>
                      <a:endParaRPr lang="en-US" dirty="0"/>
                    </a:p>
                  </a:txBody>
                  <a:tcPr/>
                </a:tc>
              </a:tr>
              <a:tr h="370840">
                <a:tc>
                  <a:txBody>
                    <a:bodyPr/>
                    <a:lstStyle/>
                    <a:p>
                      <a:r>
                        <a:rPr lang="en-US" dirty="0" smtClean="0"/>
                        <a:t>10</a:t>
                      </a:r>
                      <a:endParaRPr lang="en-US" dirty="0"/>
                    </a:p>
                  </a:txBody>
                  <a:tcPr/>
                </a:tc>
                <a:tc>
                  <a:txBody>
                    <a:bodyPr/>
                    <a:lstStyle/>
                    <a:p>
                      <a:r>
                        <a:rPr lang="en-US" dirty="0" smtClean="0"/>
                        <a:t>Co </a:t>
                      </a:r>
                      <a:r>
                        <a:rPr lang="en-US" dirty="0" err="1" smtClean="0"/>
                        <a:t>cứng</a:t>
                      </a:r>
                      <a:r>
                        <a:rPr lang="en-US" baseline="0" dirty="0" smtClean="0"/>
                        <a:t> </a:t>
                      </a:r>
                      <a:r>
                        <a:rPr lang="en-US" baseline="0" dirty="0" err="1" smtClean="0"/>
                        <a:t>mất</a:t>
                      </a:r>
                      <a:r>
                        <a:rPr lang="en-US" baseline="0" dirty="0" smtClean="0"/>
                        <a:t> </a:t>
                      </a:r>
                      <a:r>
                        <a:rPr lang="en-US" baseline="0" dirty="0" err="1" smtClean="0"/>
                        <a:t>võ</a:t>
                      </a:r>
                      <a:r>
                        <a:rPr lang="en-US" baseline="0" dirty="0" smtClean="0"/>
                        <a:t> </a:t>
                      </a:r>
                      <a:r>
                        <a:rPr lang="en-US" baseline="0" dirty="0" err="1" smtClean="0"/>
                        <a:t>hoặc</a:t>
                      </a:r>
                      <a:r>
                        <a:rPr lang="en-US" baseline="0" dirty="0" smtClean="0"/>
                        <a:t> </a:t>
                      </a:r>
                      <a:r>
                        <a:rPr lang="en-US" baseline="0" dirty="0" err="1" smtClean="0"/>
                        <a:t>duỗi</a:t>
                      </a:r>
                      <a:r>
                        <a:rPr lang="en-US" baseline="0" dirty="0" smtClean="0"/>
                        <a:t> </a:t>
                      </a:r>
                      <a:r>
                        <a:rPr lang="en-US" baseline="0" dirty="0" err="1" smtClean="0"/>
                        <a:t>cứng</a:t>
                      </a:r>
                      <a:r>
                        <a:rPr lang="en-US" baseline="0" dirty="0" smtClean="0"/>
                        <a:t> </a:t>
                      </a:r>
                      <a:r>
                        <a:rPr lang="en-US" baseline="0" dirty="0" err="1" smtClean="0"/>
                        <a:t>mất</a:t>
                      </a:r>
                      <a:r>
                        <a:rPr lang="en-US" baseline="0" dirty="0" smtClean="0"/>
                        <a:t> </a:t>
                      </a:r>
                      <a:r>
                        <a:rPr lang="en-US" baseline="0" dirty="0" err="1" smtClean="0"/>
                        <a:t>não</a:t>
                      </a:r>
                      <a:endParaRPr lang="en-US" dirty="0"/>
                    </a:p>
                  </a:txBody>
                  <a:tcPr/>
                </a:tc>
                <a:tc>
                  <a:txBody>
                    <a:bodyPr/>
                    <a:lstStyle/>
                    <a:p>
                      <a:r>
                        <a:rPr lang="en-US" dirty="0" smtClean="0"/>
                        <a:t>1</a:t>
                      </a:r>
                      <a:endParaRPr lang="en-US" dirty="0"/>
                    </a:p>
                  </a:txBody>
                  <a:tcPr/>
                </a:tc>
                <a:tc vMerge="1">
                  <a:txBody>
                    <a:bodyPr/>
                    <a:lstStyle/>
                    <a:p>
                      <a:endParaRPr lang="en-US" dirty="0"/>
                    </a:p>
                  </a:txBody>
                  <a:tcPr/>
                </a:tc>
              </a:tr>
              <a:tr h="370840">
                <a:tc>
                  <a:txBody>
                    <a:bodyPr/>
                    <a:lstStyle/>
                    <a:p>
                      <a:endParaRPr lang="en-US" dirty="0"/>
                    </a:p>
                  </a:txBody>
                  <a:tcPr/>
                </a:tc>
                <a:tc>
                  <a:txBody>
                    <a:bodyPr/>
                    <a:lstStyle/>
                    <a:p>
                      <a:r>
                        <a:rPr lang="en-US" dirty="0" err="1" smtClean="0"/>
                        <a:t>Cộng</a:t>
                      </a:r>
                      <a:endParaRPr lang="en-US" dirty="0"/>
                    </a:p>
                  </a:txBody>
                  <a:tcPr/>
                </a:tc>
                <a:tc>
                  <a:txBody>
                    <a:bodyPr/>
                    <a:lstStyle/>
                    <a:p>
                      <a:r>
                        <a:rPr lang="en-US" dirty="0" smtClean="0"/>
                        <a:t>10</a:t>
                      </a:r>
                      <a:endParaRPr lang="en-US" dirty="0"/>
                    </a:p>
                  </a:txBody>
                  <a:tcPr/>
                </a:tc>
                <a:tc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latin typeface="Arial" pitchFamily="34" charset="0"/>
                <a:cs typeface="Arial" pitchFamily="34" charset="0"/>
              </a:rPr>
              <a:t>TRIỆU CHỨNG CẬN LÂM SÀNG</a:t>
            </a:r>
            <a:endParaRPr lang="en-US" sz="4200" dirty="0">
              <a:latin typeface="Arial" pitchFamily="34" charset="0"/>
              <a:cs typeface="Arial" pitchFamily="34" charset="0"/>
            </a:endParaRPr>
          </a:p>
        </p:txBody>
      </p:sp>
      <p:sp>
        <p:nvSpPr>
          <p:cNvPr id="3" name="Content Placeholder 2"/>
          <p:cNvSpPr>
            <a:spLocks noGrp="1"/>
          </p:cNvSpPr>
          <p:nvPr>
            <p:ph idx="1"/>
          </p:nvPr>
        </p:nvSpPr>
        <p:spPr>
          <a:xfrm>
            <a:off x="457200" y="1935480"/>
            <a:ext cx="8229600" cy="4770120"/>
          </a:xfrm>
        </p:spPr>
        <p:txBody>
          <a:bodyPr>
            <a:normAutofit lnSpcReduction="10000"/>
          </a:bodyPr>
          <a:lstStyle/>
          <a:p>
            <a:pPr>
              <a:lnSpc>
                <a:spcPct val="150000"/>
              </a:lnSpc>
            </a:pPr>
            <a:r>
              <a:rPr lang="en-US" sz="2400" dirty="0" err="1" smtClean="0"/>
              <a:t>Chụp</a:t>
            </a:r>
            <a:r>
              <a:rPr lang="en-US" sz="2400" dirty="0" smtClean="0"/>
              <a:t> </a:t>
            </a:r>
            <a:r>
              <a:rPr lang="en-US" sz="2400" dirty="0" err="1" smtClean="0"/>
              <a:t>cắt</a:t>
            </a:r>
            <a:r>
              <a:rPr lang="en-US" sz="2400" dirty="0" smtClean="0"/>
              <a:t> </a:t>
            </a:r>
            <a:r>
              <a:rPr lang="en-US" sz="2400" dirty="0" err="1" smtClean="0"/>
              <a:t>lớp</a:t>
            </a:r>
            <a:r>
              <a:rPr lang="en-US" sz="2400" dirty="0" smtClean="0"/>
              <a:t> vi </a:t>
            </a:r>
            <a:r>
              <a:rPr lang="en-US" sz="2400" dirty="0" err="1" smtClean="0"/>
              <a:t>tính</a:t>
            </a:r>
            <a:r>
              <a:rPr lang="en-US" sz="2400" dirty="0" smtClean="0"/>
              <a:t> </a:t>
            </a:r>
            <a:r>
              <a:rPr lang="en-US" sz="2400" dirty="0" err="1" smtClean="0"/>
              <a:t>sọ</a:t>
            </a:r>
            <a:r>
              <a:rPr lang="en-US" sz="2400" dirty="0" smtClean="0"/>
              <a:t> </a:t>
            </a:r>
            <a:r>
              <a:rPr lang="en-US" sz="2400" dirty="0" err="1" smtClean="0"/>
              <a:t>não</a:t>
            </a:r>
            <a:r>
              <a:rPr lang="en-US" sz="2400" dirty="0" smtClean="0"/>
              <a:t> (Head </a:t>
            </a:r>
            <a:r>
              <a:rPr lang="en-US" sz="2400" dirty="0" err="1" smtClean="0"/>
              <a:t>CTscan</a:t>
            </a:r>
            <a:r>
              <a:rPr lang="en-US" sz="2400" dirty="0" smtClean="0"/>
              <a:t>) </a:t>
            </a:r>
            <a:r>
              <a:rPr lang="en-US" sz="2400" dirty="0" err="1" smtClean="0"/>
              <a:t>hiện</a:t>
            </a:r>
            <a:r>
              <a:rPr lang="en-US" sz="2400" dirty="0" smtClean="0"/>
              <a:t> nay </a:t>
            </a:r>
            <a:r>
              <a:rPr lang="en-US" sz="2400" dirty="0" err="1" smtClean="0"/>
              <a:t>là</a:t>
            </a:r>
            <a:r>
              <a:rPr lang="en-US" sz="2400" dirty="0" smtClean="0"/>
              <a:t> </a:t>
            </a:r>
            <a:r>
              <a:rPr lang="en-US" sz="2400" dirty="0" err="1" smtClean="0"/>
              <a:t>xét</a:t>
            </a:r>
            <a:r>
              <a:rPr lang="en-US" sz="2400" dirty="0" smtClean="0"/>
              <a:t> </a:t>
            </a:r>
            <a:r>
              <a:rPr lang="en-US" sz="2400" dirty="0" err="1" smtClean="0"/>
              <a:t>nghiệm</a:t>
            </a:r>
            <a:r>
              <a:rPr lang="en-US" sz="2400" dirty="0" smtClean="0"/>
              <a:t> </a:t>
            </a:r>
            <a:r>
              <a:rPr lang="en-US" sz="2400" dirty="0" err="1" smtClean="0"/>
              <a:t>cơ</a:t>
            </a:r>
            <a:r>
              <a:rPr lang="en-US" sz="2400" dirty="0" smtClean="0"/>
              <a:t> </a:t>
            </a:r>
            <a:r>
              <a:rPr lang="en-US" sz="2400" dirty="0" err="1" smtClean="0"/>
              <a:t>bản</a:t>
            </a:r>
            <a:r>
              <a:rPr lang="en-US" sz="2400" dirty="0" smtClean="0"/>
              <a:t> </a:t>
            </a:r>
            <a:r>
              <a:rPr lang="en-US" sz="2400" dirty="0" err="1" smtClean="0"/>
              <a:t>và</a:t>
            </a:r>
            <a:r>
              <a:rPr lang="en-US" sz="2400" dirty="0" smtClean="0"/>
              <a:t> </a:t>
            </a:r>
            <a:r>
              <a:rPr lang="en-US" sz="2400" dirty="0" err="1" smtClean="0"/>
              <a:t>phổ</a:t>
            </a:r>
            <a:r>
              <a:rPr lang="en-US" sz="2400" dirty="0" smtClean="0"/>
              <a:t> </a:t>
            </a:r>
            <a:r>
              <a:rPr lang="en-US" sz="2400" dirty="0" err="1" smtClean="0"/>
              <a:t>biến</a:t>
            </a:r>
            <a:endParaRPr lang="en-US" sz="2400" dirty="0" smtClean="0"/>
          </a:p>
          <a:p>
            <a:pPr>
              <a:lnSpc>
                <a:spcPct val="150000"/>
              </a:lnSpc>
            </a:pPr>
            <a:r>
              <a:rPr lang="en-US" sz="2400" dirty="0" err="1" smtClean="0"/>
              <a:t>Mục</a:t>
            </a:r>
            <a:r>
              <a:rPr lang="en-US" sz="2400" dirty="0" smtClean="0"/>
              <a:t> </a:t>
            </a:r>
            <a:r>
              <a:rPr lang="en-US" sz="2400" dirty="0" err="1" smtClean="0"/>
              <a:t>đích</a:t>
            </a:r>
            <a:r>
              <a:rPr lang="en-US" sz="2400" dirty="0" smtClean="0"/>
              <a:t>:</a:t>
            </a:r>
          </a:p>
          <a:p>
            <a:pPr lvl="1">
              <a:lnSpc>
                <a:spcPct val="150000"/>
              </a:lnSpc>
            </a:pPr>
            <a:r>
              <a:rPr lang="en-US" dirty="0" err="1" smtClean="0"/>
              <a:t>Xác</a:t>
            </a:r>
            <a:r>
              <a:rPr lang="en-US" dirty="0" smtClean="0"/>
              <a:t> </a:t>
            </a:r>
            <a:r>
              <a:rPr lang="en-US" dirty="0" err="1" smtClean="0"/>
              <a:t>định</a:t>
            </a:r>
            <a:r>
              <a:rPr lang="en-US" dirty="0" smtClean="0"/>
              <a:t> </a:t>
            </a:r>
            <a:r>
              <a:rPr lang="en-US" dirty="0" err="1" smtClean="0"/>
              <a:t>đột</a:t>
            </a:r>
            <a:r>
              <a:rPr lang="en-US" dirty="0" smtClean="0"/>
              <a:t> </a:t>
            </a:r>
            <a:r>
              <a:rPr lang="en-US" dirty="0" err="1" smtClean="0"/>
              <a:t>quỵ</a:t>
            </a:r>
            <a:endParaRPr lang="en-US" dirty="0" smtClean="0"/>
          </a:p>
          <a:p>
            <a:pPr lvl="1">
              <a:lnSpc>
                <a:spcPct val="150000"/>
              </a:lnSpc>
            </a:pPr>
            <a:r>
              <a:rPr lang="en-US" dirty="0" err="1" smtClean="0"/>
              <a:t>Phân</a:t>
            </a:r>
            <a:r>
              <a:rPr lang="en-US" dirty="0" smtClean="0"/>
              <a:t> </a:t>
            </a:r>
            <a:r>
              <a:rPr lang="en-US" dirty="0" err="1" smtClean="0"/>
              <a:t>loại</a:t>
            </a:r>
            <a:endParaRPr lang="en-US" dirty="0" smtClean="0"/>
          </a:p>
          <a:p>
            <a:pPr lvl="1">
              <a:lnSpc>
                <a:spcPct val="150000"/>
              </a:lnSpc>
            </a:pPr>
            <a:r>
              <a:rPr lang="en-US" dirty="0" err="1" smtClean="0"/>
              <a:t>Nguyên</a:t>
            </a:r>
            <a:r>
              <a:rPr lang="en-US" dirty="0" smtClean="0"/>
              <a:t> </a:t>
            </a:r>
            <a:r>
              <a:rPr lang="en-US" dirty="0" err="1" smtClean="0"/>
              <a:t>nhân</a:t>
            </a:r>
            <a:r>
              <a:rPr lang="en-US" dirty="0" smtClean="0"/>
              <a:t> </a:t>
            </a:r>
            <a:r>
              <a:rPr lang="en-US" dirty="0" err="1" smtClean="0"/>
              <a:t>có</a:t>
            </a:r>
            <a:r>
              <a:rPr lang="en-US" dirty="0" smtClean="0"/>
              <a:t> </a:t>
            </a:r>
            <a:r>
              <a:rPr lang="en-US" dirty="0" err="1" smtClean="0"/>
              <a:t>thể</a:t>
            </a:r>
            <a:r>
              <a:rPr lang="en-US" dirty="0" smtClean="0"/>
              <a:t> </a:t>
            </a:r>
            <a:r>
              <a:rPr lang="en-US" dirty="0" err="1" smtClean="0"/>
              <a:t>có</a:t>
            </a:r>
            <a:endParaRPr lang="en-US" dirty="0" smtClean="0"/>
          </a:p>
          <a:p>
            <a:pPr lvl="1">
              <a:lnSpc>
                <a:spcPct val="150000"/>
              </a:lnSpc>
            </a:pPr>
            <a:r>
              <a:rPr lang="en-US" dirty="0" smtClean="0"/>
              <a:t>Theo </a:t>
            </a:r>
            <a:r>
              <a:rPr lang="en-US" dirty="0" err="1" smtClean="0"/>
              <a:t>dõi</a:t>
            </a:r>
            <a:r>
              <a:rPr lang="en-US" dirty="0" smtClean="0"/>
              <a:t> </a:t>
            </a:r>
            <a:r>
              <a:rPr lang="en-US" dirty="0" err="1" smtClean="0"/>
              <a:t>diễn</a:t>
            </a:r>
            <a:r>
              <a:rPr lang="en-US" dirty="0" smtClean="0"/>
              <a:t> </a:t>
            </a:r>
            <a:r>
              <a:rPr lang="en-US" dirty="0" err="1" smtClean="0"/>
              <a:t>biến</a:t>
            </a:r>
            <a:endParaRPr lang="en-US" dirty="0" smtClean="0"/>
          </a:p>
          <a:p>
            <a:pPr lvl="1">
              <a:lnSpc>
                <a:spcPct val="150000"/>
              </a:lnSpc>
            </a:pPr>
            <a:r>
              <a:rPr lang="en-US" dirty="0" err="1" smtClean="0"/>
              <a:t>Hướng</a:t>
            </a:r>
            <a:r>
              <a:rPr lang="en-US" dirty="0" smtClean="0"/>
              <a:t> </a:t>
            </a:r>
            <a:r>
              <a:rPr lang="en-US" dirty="0" err="1" smtClean="0"/>
              <a:t>điều</a:t>
            </a:r>
            <a:r>
              <a:rPr lang="en-US" dirty="0" smtClean="0"/>
              <a:t> </a:t>
            </a:r>
            <a:r>
              <a:rPr lang="en-US" dirty="0" err="1" smtClean="0"/>
              <a:t>trị</a:t>
            </a:r>
            <a:r>
              <a:rPr lang="en-US" dirty="0" smtClean="0"/>
              <a:t> </a:t>
            </a:r>
            <a:r>
              <a:rPr lang="en-US" dirty="0" err="1" smtClean="0"/>
              <a:t>tốt</a:t>
            </a:r>
            <a:r>
              <a:rPr lang="en-US" dirty="0" smtClean="0"/>
              <a:t> </a:t>
            </a:r>
            <a:r>
              <a:rPr lang="en-US" dirty="0" err="1" smtClean="0"/>
              <a:t>nhất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latin typeface="Arial" pitchFamily="34" charset="0"/>
                <a:cs typeface="Arial" pitchFamily="34" charset="0"/>
              </a:rPr>
              <a:t>TRIỆU CHỨNG CẬN LÂM SÀNG</a:t>
            </a:r>
            <a:endParaRPr lang="en-US" sz="4200" dirty="0"/>
          </a:p>
        </p:txBody>
      </p:sp>
      <p:sp>
        <p:nvSpPr>
          <p:cNvPr id="3" name="Content Placeholder 2"/>
          <p:cNvSpPr>
            <a:spLocks noGrp="1"/>
          </p:cNvSpPr>
          <p:nvPr>
            <p:ph idx="1"/>
          </p:nvPr>
        </p:nvSpPr>
        <p:spPr/>
        <p:txBody>
          <a:bodyPr/>
          <a:lstStyle/>
          <a:p>
            <a:r>
              <a:rPr lang="en-US" dirty="0" err="1" smtClean="0"/>
              <a:t>Nhồi</a:t>
            </a:r>
            <a:r>
              <a:rPr lang="en-US" dirty="0" smtClean="0"/>
              <a:t> </a:t>
            </a:r>
            <a:r>
              <a:rPr lang="en-US" dirty="0" err="1" smtClean="0"/>
              <a:t>máu</a:t>
            </a:r>
            <a:r>
              <a:rPr lang="en-US" dirty="0" smtClean="0"/>
              <a:t> </a:t>
            </a:r>
            <a:r>
              <a:rPr lang="en-US" dirty="0" err="1" smtClean="0"/>
              <a:t>não</a:t>
            </a:r>
            <a:endParaRPr lang="en-US" dirty="0" smtClean="0"/>
          </a:p>
          <a:p>
            <a:endParaRPr lang="en-US" dirty="0"/>
          </a:p>
        </p:txBody>
      </p:sp>
      <p:pic>
        <p:nvPicPr>
          <p:cNvPr id="1026" name="Picture 2" descr="C:\Users\BS HAI\Desktop\4.jpg"/>
          <p:cNvPicPr>
            <a:picLocks noChangeAspect="1" noChangeArrowheads="1"/>
          </p:cNvPicPr>
          <p:nvPr/>
        </p:nvPicPr>
        <p:blipFill>
          <a:blip r:embed="rId2" cstate="print"/>
          <a:srcRect/>
          <a:stretch>
            <a:fillRect/>
          </a:stretch>
        </p:blipFill>
        <p:spPr bwMode="auto">
          <a:xfrm>
            <a:off x="838200" y="2438400"/>
            <a:ext cx="7366000" cy="3708400"/>
          </a:xfrm>
          <a:prstGeom prst="rect">
            <a:avLst/>
          </a:prstGeom>
          <a:noFill/>
        </p:spPr>
      </p:pic>
      <p:sp>
        <p:nvSpPr>
          <p:cNvPr id="5" name="TextBox 4"/>
          <p:cNvSpPr txBox="1"/>
          <p:nvPr/>
        </p:nvSpPr>
        <p:spPr>
          <a:xfrm>
            <a:off x="609600" y="6248400"/>
            <a:ext cx="8229600" cy="461665"/>
          </a:xfrm>
          <a:prstGeom prst="rect">
            <a:avLst/>
          </a:prstGeom>
          <a:noFill/>
        </p:spPr>
        <p:txBody>
          <a:bodyPr wrap="square" rtlCol="0">
            <a:spAutoFit/>
          </a:bodyPr>
          <a:lstStyle/>
          <a:p>
            <a:r>
              <a:rPr lang="en-US" sz="2400" dirty="0" err="1" smtClean="0"/>
              <a:t>Nhồi</a:t>
            </a:r>
            <a:r>
              <a:rPr lang="en-US" sz="2400" dirty="0" smtClean="0"/>
              <a:t> </a:t>
            </a:r>
            <a:r>
              <a:rPr lang="en-US" sz="2400" dirty="0" err="1" smtClean="0"/>
              <a:t>máu</a:t>
            </a:r>
            <a:r>
              <a:rPr lang="en-US" sz="2400" dirty="0" smtClean="0"/>
              <a:t> </a:t>
            </a:r>
            <a:r>
              <a:rPr lang="en-US" sz="2400" dirty="0" err="1" smtClean="0"/>
              <a:t>não</a:t>
            </a:r>
            <a:r>
              <a:rPr lang="en-US" sz="2400" dirty="0" smtClean="0"/>
              <a:t> </a:t>
            </a:r>
            <a:r>
              <a:rPr lang="en-US" sz="2400" dirty="0" err="1" smtClean="0"/>
              <a:t>bán</a:t>
            </a:r>
            <a:r>
              <a:rPr lang="en-US" sz="2400" dirty="0" smtClean="0"/>
              <a:t> </a:t>
            </a:r>
            <a:r>
              <a:rPr lang="en-US" sz="2400" dirty="0" err="1" smtClean="0"/>
              <a:t>cầu</a:t>
            </a:r>
            <a:r>
              <a:rPr lang="en-US" sz="2400" dirty="0" smtClean="0"/>
              <a:t> </a:t>
            </a:r>
            <a:r>
              <a:rPr lang="en-US" sz="2400" dirty="0" err="1" smtClean="0"/>
              <a:t>phải</a:t>
            </a:r>
            <a:r>
              <a:rPr lang="en-US" sz="2400" dirty="0" smtClean="0"/>
              <a:t>, </a:t>
            </a:r>
            <a:r>
              <a:rPr lang="en-US" sz="2400" dirty="0" err="1" smtClean="0"/>
              <a:t>trước</a:t>
            </a:r>
            <a:r>
              <a:rPr lang="en-US" sz="2400" dirty="0" smtClean="0"/>
              <a:t> </a:t>
            </a:r>
            <a:r>
              <a:rPr lang="en-US" sz="2400" dirty="0" err="1" smtClean="0"/>
              <a:t>và</a:t>
            </a:r>
            <a:r>
              <a:rPr lang="en-US" sz="2400" dirty="0" smtClean="0"/>
              <a:t> </a:t>
            </a:r>
            <a:r>
              <a:rPr lang="en-US" sz="2400" dirty="0" err="1" smtClean="0"/>
              <a:t>sau</a:t>
            </a:r>
            <a:r>
              <a:rPr lang="en-US" sz="2400" dirty="0" smtClean="0"/>
              <a:t> </a:t>
            </a:r>
            <a:r>
              <a:rPr lang="en-US" sz="2400" dirty="0" err="1" smtClean="0"/>
              <a:t>mổ</a:t>
            </a:r>
            <a:r>
              <a:rPr lang="en-US" sz="2400" dirty="0" smtClean="0"/>
              <a:t> </a:t>
            </a:r>
            <a:r>
              <a:rPr lang="en-US" sz="2400" dirty="0" err="1" smtClean="0"/>
              <a:t>mở</a:t>
            </a:r>
            <a:r>
              <a:rPr lang="en-US" sz="2400" dirty="0" smtClean="0"/>
              <a:t> </a:t>
            </a:r>
            <a:r>
              <a:rPr lang="en-US" sz="2400" dirty="0" err="1" smtClean="0"/>
              <a:t>sọ</a:t>
            </a:r>
            <a:r>
              <a:rPr lang="en-US" sz="2400" dirty="0" smtClean="0"/>
              <a:t> </a:t>
            </a:r>
            <a:r>
              <a:rPr lang="en-US" sz="2400" dirty="0" err="1" smtClean="0"/>
              <a:t>giải</a:t>
            </a:r>
            <a:r>
              <a:rPr lang="en-US" sz="2400" dirty="0" smtClean="0"/>
              <a:t> </a:t>
            </a:r>
            <a:r>
              <a:rPr lang="en-US" sz="2400" dirty="0" err="1" smtClean="0"/>
              <a:t>áp</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latin typeface="Arial" pitchFamily="34" charset="0"/>
                <a:cs typeface="Arial" pitchFamily="34" charset="0"/>
              </a:rPr>
              <a:t>TRIỆU CHỨNG CẬN LÂM SÀNG</a:t>
            </a:r>
            <a:endParaRPr lang="en-US" sz="4200" dirty="0"/>
          </a:p>
        </p:txBody>
      </p:sp>
      <p:sp>
        <p:nvSpPr>
          <p:cNvPr id="3" name="Content Placeholder 2"/>
          <p:cNvSpPr>
            <a:spLocks noGrp="1"/>
          </p:cNvSpPr>
          <p:nvPr>
            <p:ph idx="1"/>
          </p:nvPr>
        </p:nvSpPr>
        <p:spPr/>
        <p:txBody>
          <a:bodyPr/>
          <a:lstStyle/>
          <a:p>
            <a:r>
              <a:rPr lang="en-US" dirty="0" err="1" smtClean="0"/>
              <a:t>Xuất</a:t>
            </a:r>
            <a:r>
              <a:rPr lang="en-US" dirty="0" smtClean="0"/>
              <a:t> </a:t>
            </a:r>
            <a:r>
              <a:rPr lang="en-US" dirty="0" err="1" smtClean="0"/>
              <a:t>huyết</a:t>
            </a:r>
            <a:r>
              <a:rPr lang="en-US" dirty="0" smtClean="0"/>
              <a:t> </a:t>
            </a:r>
            <a:r>
              <a:rPr lang="en-US" dirty="0" err="1" smtClean="0"/>
              <a:t>não</a:t>
            </a:r>
            <a:endParaRPr lang="en-US" dirty="0" smtClean="0"/>
          </a:p>
          <a:p>
            <a:endParaRPr lang="en-US" dirty="0"/>
          </a:p>
        </p:txBody>
      </p:sp>
      <p:pic>
        <p:nvPicPr>
          <p:cNvPr id="2052" name="Picture 4" descr="Kết quả hình ảnh cho xuất huyết não"/>
          <p:cNvPicPr>
            <a:picLocks noChangeAspect="1" noChangeArrowheads="1"/>
          </p:cNvPicPr>
          <p:nvPr/>
        </p:nvPicPr>
        <p:blipFill>
          <a:blip r:embed="rId2" cstate="print"/>
          <a:srcRect/>
          <a:stretch>
            <a:fillRect/>
          </a:stretch>
        </p:blipFill>
        <p:spPr bwMode="auto">
          <a:xfrm>
            <a:off x="919441" y="2417638"/>
            <a:ext cx="7386359" cy="428796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CHẨN ĐOÁN VÀ PHÂN BIỆT</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err="1" smtClean="0"/>
              <a:t>CTscan</a:t>
            </a:r>
            <a:r>
              <a:rPr lang="en-US" dirty="0" smtClean="0"/>
              <a:t> </a:t>
            </a:r>
            <a:r>
              <a:rPr lang="en-US" dirty="0" err="1" smtClean="0"/>
              <a:t>sọ</a:t>
            </a:r>
            <a:r>
              <a:rPr lang="en-US" dirty="0" smtClean="0"/>
              <a:t> </a:t>
            </a:r>
            <a:r>
              <a:rPr lang="en-US" dirty="0" err="1" smtClean="0"/>
              <a:t>não</a:t>
            </a:r>
            <a:r>
              <a:rPr lang="en-US" dirty="0" smtClean="0"/>
              <a:t> </a:t>
            </a:r>
            <a:r>
              <a:rPr lang="en-US" dirty="0" err="1" smtClean="0"/>
              <a:t>lần</a:t>
            </a:r>
            <a:r>
              <a:rPr lang="en-US" dirty="0" smtClean="0"/>
              <a:t> 1: </a:t>
            </a:r>
            <a:r>
              <a:rPr lang="en-US" dirty="0" err="1" smtClean="0"/>
              <a:t>cần</a:t>
            </a:r>
            <a:r>
              <a:rPr lang="en-US" dirty="0" smtClean="0"/>
              <a:t> </a:t>
            </a:r>
            <a:r>
              <a:rPr lang="en-US" dirty="0" err="1" smtClean="0"/>
              <a:t>làm</a:t>
            </a:r>
            <a:r>
              <a:rPr lang="en-US" dirty="0" smtClean="0"/>
              <a:t> </a:t>
            </a:r>
            <a:r>
              <a:rPr lang="en-US" dirty="0" err="1" smtClean="0"/>
              <a:t>nhanh</a:t>
            </a:r>
            <a:r>
              <a:rPr lang="en-US" dirty="0" smtClean="0"/>
              <a:t> </a:t>
            </a:r>
            <a:r>
              <a:rPr lang="en-US" dirty="0" err="1" smtClean="0"/>
              <a:t>và</a:t>
            </a:r>
            <a:r>
              <a:rPr lang="en-US" dirty="0" smtClean="0"/>
              <a:t> </a:t>
            </a:r>
            <a:r>
              <a:rPr lang="en-US" dirty="0" err="1" smtClean="0"/>
              <a:t>để</a:t>
            </a:r>
            <a:r>
              <a:rPr lang="en-US" dirty="0" smtClean="0"/>
              <a:t> </a:t>
            </a:r>
            <a:r>
              <a:rPr lang="en-US" dirty="0" err="1" smtClean="0"/>
              <a:t>xác</a:t>
            </a:r>
            <a:r>
              <a:rPr lang="en-US" dirty="0" smtClean="0"/>
              <a:t> </a:t>
            </a:r>
            <a:r>
              <a:rPr lang="en-US" dirty="0" err="1" smtClean="0"/>
              <a:t>định</a:t>
            </a:r>
            <a:r>
              <a:rPr lang="en-US" dirty="0" smtClean="0"/>
              <a:t> </a:t>
            </a:r>
            <a:r>
              <a:rPr lang="en-US" dirty="0" err="1" smtClean="0"/>
              <a:t>chẩn</a:t>
            </a:r>
            <a:r>
              <a:rPr lang="en-US" dirty="0" smtClean="0"/>
              <a:t> </a:t>
            </a:r>
            <a:r>
              <a:rPr lang="en-US" dirty="0" err="1" smtClean="0"/>
              <a:t>đoán</a:t>
            </a:r>
            <a:r>
              <a:rPr lang="en-US" dirty="0" smtClean="0"/>
              <a:t> </a:t>
            </a:r>
            <a:r>
              <a:rPr lang="en-US" dirty="0" err="1" smtClean="0"/>
              <a:t>và</a:t>
            </a:r>
            <a:r>
              <a:rPr lang="en-US" dirty="0" smtClean="0"/>
              <a:t> </a:t>
            </a:r>
            <a:r>
              <a:rPr lang="en-US" dirty="0" err="1" smtClean="0"/>
              <a:t>phân</a:t>
            </a:r>
            <a:r>
              <a:rPr lang="en-US" dirty="0" smtClean="0"/>
              <a:t> </a:t>
            </a:r>
            <a:r>
              <a:rPr lang="en-US" dirty="0" err="1" smtClean="0"/>
              <a:t>biệt</a:t>
            </a:r>
            <a:r>
              <a:rPr lang="en-US" dirty="0" smtClean="0"/>
              <a:t> </a:t>
            </a:r>
            <a:r>
              <a:rPr lang="en-US" dirty="0" err="1" smtClean="0"/>
              <a:t>với</a:t>
            </a:r>
            <a:endParaRPr lang="en-US" dirty="0" smtClean="0"/>
          </a:p>
          <a:p>
            <a:pPr lvl="1"/>
            <a:r>
              <a:rPr lang="en-US" dirty="0" err="1" smtClean="0"/>
              <a:t>Chảy</a:t>
            </a:r>
            <a:r>
              <a:rPr lang="en-US" dirty="0" smtClean="0"/>
              <a:t> </a:t>
            </a:r>
            <a:r>
              <a:rPr lang="en-US" dirty="0" err="1" smtClean="0"/>
              <a:t>máu</a:t>
            </a:r>
            <a:r>
              <a:rPr lang="en-US" dirty="0" smtClean="0"/>
              <a:t> </a:t>
            </a:r>
            <a:r>
              <a:rPr lang="en-US" dirty="0" err="1" smtClean="0"/>
              <a:t>não</a:t>
            </a:r>
            <a:r>
              <a:rPr lang="en-US" dirty="0" smtClean="0"/>
              <a:t> – </a:t>
            </a:r>
            <a:r>
              <a:rPr lang="en-US" dirty="0" err="1" smtClean="0"/>
              <a:t>Nhũn</a:t>
            </a:r>
            <a:r>
              <a:rPr lang="en-US" dirty="0" smtClean="0"/>
              <a:t> </a:t>
            </a:r>
            <a:r>
              <a:rPr lang="en-US" dirty="0" err="1" smtClean="0"/>
              <a:t>não</a:t>
            </a:r>
            <a:r>
              <a:rPr lang="en-US" dirty="0" smtClean="0"/>
              <a:t> – </a:t>
            </a:r>
            <a:r>
              <a:rPr lang="en-US" dirty="0" err="1" smtClean="0"/>
              <a:t>Phù</a:t>
            </a:r>
            <a:r>
              <a:rPr lang="en-US" dirty="0" smtClean="0"/>
              <a:t> </a:t>
            </a:r>
            <a:r>
              <a:rPr lang="en-US" dirty="0" err="1" smtClean="0"/>
              <a:t>não</a:t>
            </a:r>
            <a:r>
              <a:rPr lang="en-US" dirty="0" smtClean="0"/>
              <a:t> – </a:t>
            </a:r>
            <a:r>
              <a:rPr lang="en-US" dirty="0" err="1" smtClean="0"/>
              <a:t>Não</a:t>
            </a:r>
            <a:r>
              <a:rPr lang="en-US" dirty="0" smtClean="0"/>
              <a:t> </a:t>
            </a:r>
            <a:r>
              <a:rPr lang="en-US" dirty="0" err="1" smtClean="0"/>
              <a:t>úng</a:t>
            </a:r>
            <a:r>
              <a:rPr lang="en-US" dirty="0" smtClean="0"/>
              <a:t> </a:t>
            </a:r>
            <a:r>
              <a:rPr lang="en-US" dirty="0" err="1" smtClean="0"/>
              <a:t>thủy</a:t>
            </a:r>
            <a:r>
              <a:rPr lang="en-US" dirty="0" smtClean="0"/>
              <a:t> – U </a:t>
            </a:r>
            <a:r>
              <a:rPr lang="en-US" dirty="0" err="1" smtClean="0"/>
              <a:t>não</a:t>
            </a:r>
            <a:endParaRPr lang="en-US" dirty="0" smtClean="0"/>
          </a:p>
          <a:p>
            <a:pPr lvl="1"/>
            <a:r>
              <a:rPr lang="en-US" dirty="0" err="1" smtClean="0"/>
              <a:t>Đánh</a:t>
            </a:r>
            <a:r>
              <a:rPr lang="en-US" dirty="0" smtClean="0"/>
              <a:t> </a:t>
            </a:r>
            <a:r>
              <a:rPr lang="en-US" dirty="0" err="1" smtClean="0"/>
              <a:t>giá</a:t>
            </a:r>
            <a:r>
              <a:rPr lang="en-US" dirty="0" smtClean="0"/>
              <a:t> </a:t>
            </a:r>
            <a:r>
              <a:rPr lang="en-US" dirty="0" err="1" smtClean="0"/>
              <a:t>tổn</a:t>
            </a:r>
            <a:r>
              <a:rPr lang="en-US" dirty="0" smtClean="0"/>
              <a:t> </a:t>
            </a:r>
            <a:r>
              <a:rPr lang="en-US" dirty="0" err="1" smtClean="0"/>
              <a:t>thương</a:t>
            </a:r>
            <a:r>
              <a:rPr lang="en-US" dirty="0" smtClean="0"/>
              <a:t> </a:t>
            </a:r>
            <a:r>
              <a:rPr lang="en-US" dirty="0" err="1" smtClean="0"/>
              <a:t>thuộc</a:t>
            </a:r>
            <a:r>
              <a:rPr lang="en-US" dirty="0" smtClean="0"/>
              <a:t>  </a:t>
            </a:r>
            <a:r>
              <a:rPr lang="en-US" dirty="0" err="1" smtClean="0"/>
              <a:t>vùng</a:t>
            </a:r>
            <a:r>
              <a:rPr lang="en-US" dirty="0" smtClean="0"/>
              <a:t> </a:t>
            </a:r>
            <a:r>
              <a:rPr lang="en-US" dirty="0" err="1" smtClean="0"/>
              <a:t>phân</a:t>
            </a:r>
            <a:r>
              <a:rPr lang="en-US" dirty="0" smtClean="0"/>
              <a:t> </a:t>
            </a:r>
            <a:r>
              <a:rPr lang="en-US" dirty="0" err="1" smtClean="0"/>
              <a:t>bố</a:t>
            </a:r>
            <a:r>
              <a:rPr lang="en-US" dirty="0" smtClean="0"/>
              <a:t> </a:t>
            </a:r>
            <a:r>
              <a:rPr lang="en-US" dirty="0" err="1" smtClean="0"/>
              <a:t>của</a:t>
            </a:r>
            <a:r>
              <a:rPr lang="en-US" dirty="0" smtClean="0"/>
              <a:t> </a:t>
            </a:r>
            <a:r>
              <a:rPr lang="en-US" dirty="0" err="1" smtClean="0"/>
              <a:t>động</a:t>
            </a:r>
            <a:r>
              <a:rPr lang="en-US" dirty="0" smtClean="0"/>
              <a:t> </a:t>
            </a:r>
            <a:r>
              <a:rPr lang="en-US" dirty="0" err="1" smtClean="0"/>
              <a:t>mạch</a:t>
            </a:r>
            <a:r>
              <a:rPr lang="en-US" dirty="0" smtClean="0"/>
              <a:t> </a:t>
            </a:r>
            <a:r>
              <a:rPr lang="en-US" dirty="0" err="1" smtClean="0"/>
              <a:t>nào</a:t>
            </a:r>
            <a:r>
              <a:rPr lang="en-US" dirty="0" smtClean="0"/>
              <a:t>?</a:t>
            </a:r>
          </a:p>
          <a:p>
            <a:pPr lvl="1"/>
            <a:r>
              <a:rPr lang="en-US" dirty="0" err="1" smtClean="0"/>
              <a:t>Trường</a:t>
            </a:r>
            <a:r>
              <a:rPr lang="en-US" dirty="0" smtClean="0"/>
              <a:t> </a:t>
            </a:r>
            <a:r>
              <a:rPr lang="en-US" dirty="0" err="1" smtClean="0"/>
              <a:t>hợp</a:t>
            </a:r>
            <a:r>
              <a:rPr lang="en-US" dirty="0" smtClean="0"/>
              <a:t> </a:t>
            </a:r>
            <a:r>
              <a:rPr lang="en-US" dirty="0" err="1" smtClean="0"/>
              <a:t>có</a:t>
            </a:r>
            <a:r>
              <a:rPr lang="en-US" dirty="0" smtClean="0"/>
              <a:t> </a:t>
            </a:r>
            <a:r>
              <a:rPr lang="en-US" dirty="0" err="1" smtClean="0"/>
              <a:t>giảm</a:t>
            </a:r>
            <a:r>
              <a:rPr lang="en-US" dirty="0" smtClean="0"/>
              <a:t> </a:t>
            </a:r>
            <a:r>
              <a:rPr lang="en-US" dirty="0" err="1" smtClean="0"/>
              <a:t>tỉ</a:t>
            </a:r>
            <a:r>
              <a:rPr lang="en-US" dirty="0" smtClean="0"/>
              <a:t> </a:t>
            </a:r>
            <a:r>
              <a:rPr lang="en-US" dirty="0" err="1" smtClean="0"/>
              <a:t>trọng</a:t>
            </a:r>
            <a:r>
              <a:rPr lang="en-US" dirty="0" smtClean="0"/>
              <a:t>, </a:t>
            </a:r>
            <a:r>
              <a:rPr lang="en-US" dirty="0" err="1" smtClean="0"/>
              <a:t>xem</a:t>
            </a:r>
            <a:r>
              <a:rPr lang="en-US" dirty="0" smtClean="0"/>
              <a:t> </a:t>
            </a:r>
            <a:r>
              <a:rPr lang="en-US" dirty="0" err="1" smtClean="0"/>
              <a:t>có</a:t>
            </a:r>
            <a:r>
              <a:rPr lang="en-US" dirty="0" smtClean="0"/>
              <a:t> </a:t>
            </a:r>
            <a:r>
              <a:rPr lang="en-US" dirty="0" err="1" smtClean="0"/>
              <a:t>đẩy</a:t>
            </a:r>
            <a:r>
              <a:rPr lang="en-US" dirty="0" smtClean="0"/>
              <a:t> </a:t>
            </a:r>
            <a:r>
              <a:rPr lang="en-US" dirty="0" err="1" smtClean="0"/>
              <a:t>lệch</a:t>
            </a:r>
            <a:r>
              <a:rPr lang="en-US" dirty="0" smtClean="0"/>
              <a:t> </a:t>
            </a:r>
            <a:r>
              <a:rPr lang="en-US" dirty="0" err="1" smtClean="0"/>
              <a:t>đường</a:t>
            </a:r>
            <a:r>
              <a:rPr lang="en-US" dirty="0" smtClean="0"/>
              <a:t> </a:t>
            </a:r>
            <a:r>
              <a:rPr lang="en-US" dirty="0" err="1" smtClean="0"/>
              <a:t>giữa</a:t>
            </a:r>
            <a:r>
              <a:rPr lang="en-US" dirty="0" smtClean="0"/>
              <a:t> hay </a:t>
            </a:r>
            <a:r>
              <a:rPr lang="en-US" dirty="0" err="1" smtClean="0"/>
              <a:t>chèn</a:t>
            </a:r>
            <a:r>
              <a:rPr lang="en-US" dirty="0" smtClean="0"/>
              <a:t> </a:t>
            </a:r>
            <a:r>
              <a:rPr lang="en-US" dirty="0" err="1" smtClean="0"/>
              <a:t>ép</a:t>
            </a:r>
            <a:r>
              <a:rPr lang="en-US" dirty="0" smtClean="0"/>
              <a:t> </a:t>
            </a:r>
            <a:r>
              <a:rPr lang="en-US" dirty="0" err="1" smtClean="0"/>
              <a:t>mất</a:t>
            </a:r>
            <a:r>
              <a:rPr lang="en-US" dirty="0" smtClean="0"/>
              <a:t> </a:t>
            </a:r>
            <a:r>
              <a:rPr lang="en-US" dirty="0" err="1" smtClean="0"/>
              <a:t>rãnh</a:t>
            </a:r>
            <a:r>
              <a:rPr lang="en-US" dirty="0" smtClean="0"/>
              <a:t> </a:t>
            </a:r>
            <a:r>
              <a:rPr lang="en-US" dirty="0" err="1" smtClean="0"/>
              <a:t>võ</a:t>
            </a:r>
            <a:r>
              <a:rPr lang="en-US" dirty="0" smtClean="0"/>
              <a:t> </a:t>
            </a:r>
            <a:r>
              <a:rPr lang="en-US" dirty="0" err="1" smtClean="0"/>
              <a:t>não</a:t>
            </a:r>
            <a:r>
              <a:rPr lang="en-US" dirty="0" smtClean="0"/>
              <a:t>, </a:t>
            </a:r>
            <a:r>
              <a:rPr lang="en-US" dirty="0" err="1" smtClean="0"/>
              <a:t>biểu</a:t>
            </a:r>
            <a:r>
              <a:rPr lang="en-US" dirty="0" smtClean="0"/>
              <a:t> </a:t>
            </a:r>
            <a:r>
              <a:rPr lang="en-US" dirty="0" err="1" smtClean="0"/>
              <a:t>hiện</a:t>
            </a:r>
            <a:r>
              <a:rPr lang="en-US" dirty="0" smtClean="0"/>
              <a:t> </a:t>
            </a:r>
            <a:r>
              <a:rPr lang="en-US" dirty="0" err="1" smtClean="0"/>
              <a:t>của</a:t>
            </a:r>
            <a:r>
              <a:rPr lang="en-US" dirty="0" smtClean="0"/>
              <a:t> U </a:t>
            </a:r>
            <a:r>
              <a:rPr lang="en-US" dirty="0" err="1" smtClean="0"/>
              <a:t>não</a:t>
            </a:r>
            <a:r>
              <a:rPr lang="en-US" dirty="0" smtClean="0"/>
              <a:t>?</a:t>
            </a:r>
          </a:p>
          <a:p>
            <a:pPr lvl="1"/>
            <a:r>
              <a:rPr lang="en-US" dirty="0" err="1" smtClean="0"/>
              <a:t>Trường</a:t>
            </a:r>
            <a:r>
              <a:rPr lang="en-US" dirty="0" smtClean="0"/>
              <a:t> </a:t>
            </a:r>
            <a:r>
              <a:rPr lang="en-US" dirty="0" err="1" smtClean="0"/>
              <a:t>hợp</a:t>
            </a:r>
            <a:r>
              <a:rPr lang="en-US" dirty="0" smtClean="0"/>
              <a:t> </a:t>
            </a:r>
            <a:r>
              <a:rPr lang="en-US" dirty="0" err="1" smtClean="0"/>
              <a:t>chảy</a:t>
            </a:r>
            <a:r>
              <a:rPr lang="en-US" dirty="0" smtClean="0"/>
              <a:t> </a:t>
            </a:r>
            <a:r>
              <a:rPr lang="en-US" dirty="0" err="1" smtClean="0"/>
              <a:t>máu</a:t>
            </a:r>
            <a:r>
              <a:rPr lang="en-US" dirty="0" smtClean="0"/>
              <a:t> </a:t>
            </a:r>
            <a:r>
              <a:rPr lang="en-US" dirty="0" err="1" smtClean="0"/>
              <a:t>não</a:t>
            </a:r>
            <a:r>
              <a:rPr lang="en-US" dirty="0" smtClean="0"/>
              <a:t>, </a:t>
            </a:r>
            <a:r>
              <a:rPr lang="en-US" dirty="0" err="1" smtClean="0"/>
              <a:t>cần</a:t>
            </a:r>
            <a:r>
              <a:rPr lang="en-US" dirty="0" smtClean="0"/>
              <a:t> </a:t>
            </a:r>
            <a:r>
              <a:rPr lang="en-US" dirty="0" err="1" smtClean="0"/>
              <a:t>phân</a:t>
            </a:r>
            <a:r>
              <a:rPr lang="en-US" dirty="0" smtClean="0"/>
              <a:t> </a:t>
            </a:r>
            <a:r>
              <a:rPr lang="en-US" dirty="0" err="1" smtClean="0"/>
              <a:t>biệt</a:t>
            </a:r>
            <a:r>
              <a:rPr lang="en-US" dirty="0" smtClean="0"/>
              <a:t> </a:t>
            </a:r>
            <a:r>
              <a:rPr lang="en-US" dirty="0" err="1" smtClean="0"/>
              <a:t>Dị</a:t>
            </a:r>
            <a:r>
              <a:rPr lang="en-US" dirty="0" smtClean="0"/>
              <a:t> </a:t>
            </a:r>
            <a:r>
              <a:rPr lang="en-US" dirty="0" err="1" smtClean="0"/>
              <a:t>dạng</a:t>
            </a:r>
            <a:r>
              <a:rPr lang="en-US" dirty="0" smtClean="0"/>
              <a:t> </a:t>
            </a:r>
            <a:r>
              <a:rPr lang="en-US" dirty="0" err="1" smtClean="0"/>
              <a:t>mạch</a:t>
            </a:r>
            <a:r>
              <a:rPr lang="en-US" dirty="0" smtClean="0"/>
              <a:t> </a:t>
            </a:r>
            <a:r>
              <a:rPr lang="en-US" dirty="0" err="1" smtClean="0"/>
              <a:t>máu</a:t>
            </a:r>
            <a:r>
              <a:rPr lang="en-US" dirty="0" smtClean="0"/>
              <a:t> </a:t>
            </a:r>
            <a:r>
              <a:rPr lang="en-US" dirty="0" err="1" smtClean="0"/>
              <a:t>não</a:t>
            </a:r>
            <a:r>
              <a:rPr lang="en-US" dirty="0" smtClean="0"/>
              <a:t>, </a:t>
            </a:r>
            <a:r>
              <a:rPr lang="en-US" dirty="0" err="1" smtClean="0"/>
              <a:t>cần</a:t>
            </a:r>
            <a:r>
              <a:rPr lang="en-US" dirty="0" smtClean="0"/>
              <a:t> </a:t>
            </a:r>
            <a:r>
              <a:rPr lang="en-US" dirty="0" err="1" smtClean="0"/>
              <a:t>chụp</a:t>
            </a:r>
            <a:r>
              <a:rPr lang="en-US" dirty="0" smtClean="0"/>
              <a:t> MRI </a:t>
            </a:r>
            <a:r>
              <a:rPr lang="en-US" dirty="0" err="1" smtClean="0"/>
              <a:t>hoặc</a:t>
            </a:r>
            <a:r>
              <a:rPr lang="en-US" dirty="0" smtClean="0"/>
              <a:t> DSA </a:t>
            </a:r>
            <a:r>
              <a:rPr lang="en-US" dirty="0" err="1" smtClean="0"/>
              <a:t>mạch</a:t>
            </a:r>
            <a:r>
              <a:rPr lang="en-US" dirty="0" smtClean="0"/>
              <a:t> </a:t>
            </a:r>
            <a:r>
              <a:rPr lang="en-US" dirty="0" err="1" smtClean="0"/>
              <a:t>não</a:t>
            </a:r>
            <a:r>
              <a:rPr lang="en-US" dirty="0" smtClean="0"/>
              <a:t>? </a:t>
            </a:r>
            <a:r>
              <a:rPr lang="en-US" dirty="0" err="1" smtClean="0"/>
              <a:t>Khi</a:t>
            </a:r>
            <a:r>
              <a:rPr lang="en-US" dirty="0" smtClean="0"/>
              <a:t> </a:t>
            </a:r>
            <a:r>
              <a:rPr lang="en-US" dirty="0" err="1" smtClean="0"/>
              <a:t>nào</a:t>
            </a:r>
            <a:r>
              <a:rPr lang="en-US" dirty="0" smtClean="0"/>
              <a:t>?</a:t>
            </a:r>
          </a:p>
          <a:p>
            <a:pPr lvl="1"/>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 DÕI</a:t>
            </a:r>
            <a:endParaRPr lang="en-US" dirty="0"/>
          </a:p>
        </p:txBody>
      </p:sp>
      <p:sp>
        <p:nvSpPr>
          <p:cNvPr id="3" name="Content Placeholder 2"/>
          <p:cNvSpPr>
            <a:spLocks noGrp="1"/>
          </p:cNvSpPr>
          <p:nvPr>
            <p:ph idx="1"/>
          </p:nvPr>
        </p:nvSpPr>
        <p:spPr/>
        <p:txBody>
          <a:bodyPr>
            <a:normAutofit lnSpcReduction="10000"/>
          </a:bodyPr>
          <a:lstStyle/>
          <a:p>
            <a:r>
              <a:rPr lang="en-US" dirty="0" err="1" smtClean="0"/>
              <a:t>CTscan</a:t>
            </a:r>
            <a:r>
              <a:rPr lang="en-US" dirty="0" smtClean="0"/>
              <a:t> </a:t>
            </a:r>
            <a:r>
              <a:rPr lang="en-US" dirty="0" err="1" smtClean="0"/>
              <a:t>sọ</a:t>
            </a:r>
            <a:r>
              <a:rPr lang="en-US" dirty="0" smtClean="0"/>
              <a:t> </a:t>
            </a:r>
            <a:r>
              <a:rPr lang="en-US" dirty="0" err="1" smtClean="0"/>
              <a:t>não</a:t>
            </a:r>
            <a:r>
              <a:rPr lang="en-US" dirty="0" smtClean="0"/>
              <a:t> </a:t>
            </a:r>
            <a:r>
              <a:rPr lang="en-US" dirty="0" err="1" smtClean="0"/>
              <a:t>lần</a:t>
            </a:r>
            <a:r>
              <a:rPr lang="en-US" dirty="0" smtClean="0"/>
              <a:t> 2 </a:t>
            </a:r>
            <a:r>
              <a:rPr lang="en-US" dirty="0" err="1" smtClean="0"/>
              <a:t>sau</a:t>
            </a:r>
            <a:r>
              <a:rPr lang="en-US" dirty="0" smtClean="0"/>
              <a:t> 24 </a:t>
            </a:r>
            <a:r>
              <a:rPr lang="en-US" dirty="0" err="1" smtClean="0"/>
              <a:t>giờ</a:t>
            </a:r>
            <a:endParaRPr lang="en-US" dirty="0" smtClean="0"/>
          </a:p>
          <a:p>
            <a:pPr lvl="1"/>
            <a:r>
              <a:rPr lang="en-US" dirty="0" err="1" smtClean="0"/>
              <a:t>Sau</a:t>
            </a:r>
            <a:r>
              <a:rPr lang="en-US" dirty="0" smtClean="0"/>
              <a:t> </a:t>
            </a:r>
            <a:r>
              <a:rPr lang="en-US" dirty="0" err="1" smtClean="0"/>
              <a:t>điều</a:t>
            </a:r>
            <a:r>
              <a:rPr lang="en-US" dirty="0" smtClean="0"/>
              <a:t> </a:t>
            </a:r>
            <a:r>
              <a:rPr lang="en-US" dirty="0" err="1" smtClean="0"/>
              <a:t>trị</a:t>
            </a:r>
            <a:r>
              <a:rPr lang="en-US" dirty="0" smtClean="0"/>
              <a:t> </a:t>
            </a:r>
            <a:r>
              <a:rPr lang="en-US" dirty="0" err="1" smtClean="0"/>
              <a:t>thuốc</a:t>
            </a:r>
            <a:r>
              <a:rPr lang="en-US" dirty="0" smtClean="0"/>
              <a:t> </a:t>
            </a:r>
            <a:r>
              <a:rPr lang="en-US" dirty="0" err="1" smtClean="0"/>
              <a:t>chống</a:t>
            </a:r>
            <a:r>
              <a:rPr lang="en-US" dirty="0" smtClean="0"/>
              <a:t> </a:t>
            </a:r>
            <a:r>
              <a:rPr lang="en-US" dirty="0" err="1" smtClean="0"/>
              <a:t>đông</a:t>
            </a:r>
            <a:endParaRPr lang="en-US" dirty="0" smtClean="0"/>
          </a:p>
          <a:p>
            <a:pPr lvl="1"/>
            <a:r>
              <a:rPr lang="en-US" dirty="0" err="1" smtClean="0"/>
              <a:t>Bệnh</a:t>
            </a:r>
            <a:r>
              <a:rPr lang="en-US" dirty="0" smtClean="0"/>
              <a:t> </a:t>
            </a:r>
            <a:r>
              <a:rPr lang="en-US" dirty="0" err="1" smtClean="0"/>
              <a:t>nhân</a:t>
            </a:r>
            <a:r>
              <a:rPr lang="en-US" dirty="0" smtClean="0"/>
              <a:t> </a:t>
            </a:r>
            <a:r>
              <a:rPr lang="en-US" dirty="0" err="1" smtClean="0"/>
              <a:t>diễn</a:t>
            </a:r>
            <a:r>
              <a:rPr lang="en-US" dirty="0" smtClean="0"/>
              <a:t> </a:t>
            </a:r>
            <a:r>
              <a:rPr lang="en-US" dirty="0" err="1" smtClean="0"/>
              <a:t>biến</a:t>
            </a:r>
            <a:r>
              <a:rPr lang="en-US" dirty="0" smtClean="0"/>
              <a:t> </a:t>
            </a:r>
            <a:r>
              <a:rPr lang="en-US" dirty="0" err="1" smtClean="0"/>
              <a:t>xấu</a:t>
            </a:r>
            <a:r>
              <a:rPr lang="en-US" dirty="0" smtClean="0"/>
              <a:t> </a:t>
            </a:r>
            <a:r>
              <a:rPr lang="en-US" dirty="0" err="1" smtClean="0"/>
              <a:t>đi</a:t>
            </a:r>
            <a:r>
              <a:rPr lang="en-US" dirty="0" smtClean="0"/>
              <a:t> (tri </a:t>
            </a:r>
            <a:r>
              <a:rPr lang="en-US" dirty="0" err="1" smtClean="0"/>
              <a:t>giác</a:t>
            </a:r>
            <a:r>
              <a:rPr lang="en-US" dirty="0" smtClean="0"/>
              <a:t> </a:t>
            </a:r>
            <a:r>
              <a:rPr lang="en-US" dirty="0" err="1" smtClean="0"/>
              <a:t>giảm</a:t>
            </a:r>
            <a:r>
              <a:rPr lang="en-US" dirty="0" smtClean="0"/>
              <a:t>, </a:t>
            </a:r>
            <a:r>
              <a:rPr lang="en-US" dirty="0" err="1" smtClean="0"/>
              <a:t>đột</a:t>
            </a:r>
            <a:r>
              <a:rPr lang="en-US" dirty="0" smtClean="0"/>
              <a:t> </a:t>
            </a:r>
            <a:r>
              <a:rPr lang="en-US" dirty="0" err="1" smtClean="0"/>
              <a:t>quị</a:t>
            </a:r>
            <a:r>
              <a:rPr lang="en-US" dirty="0" smtClean="0"/>
              <a:t> </a:t>
            </a:r>
            <a:r>
              <a:rPr lang="en-US" dirty="0" err="1" smtClean="0"/>
              <a:t>tiến</a:t>
            </a:r>
            <a:r>
              <a:rPr lang="en-US" dirty="0" smtClean="0"/>
              <a:t> </a:t>
            </a:r>
            <a:r>
              <a:rPr lang="en-US" dirty="0" err="1" smtClean="0"/>
              <a:t>triển</a:t>
            </a:r>
            <a:r>
              <a:rPr lang="en-US" dirty="0" smtClean="0"/>
              <a:t>)</a:t>
            </a:r>
          </a:p>
          <a:p>
            <a:pPr lvl="1"/>
            <a:r>
              <a:rPr lang="en-US" dirty="0" err="1" smtClean="0"/>
              <a:t>Trước</a:t>
            </a:r>
            <a:r>
              <a:rPr lang="en-US" dirty="0" smtClean="0"/>
              <a:t> </a:t>
            </a:r>
            <a:r>
              <a:rPr lang="en-US" dirty="0" err="1" smtClean="0"/>
              <a:t>khi</a:t>
            </a:r>
            <a:r>
              <a:rPr lang="en-US" dirty="0" smtClean="0"/>
              <a:t> </a:t>
            </a:r>
            <a:r>
              <a:rPr lang="en-US" dirty="0" err="1" smtClean="0"/>
              <a:t>dùng</a:t>
            </a:r>
            <a:r>
              <a:rPr lang="en-US" dirty="0" smtClean="0"/>
              <a:t> </a:t>
            </a:r>
            <a:r>
              <a:rPr lang="en-US" dirty="0" err="1" smtClean="0"/>
              <a:t>thuốc</a:t>
            </a:r>
            <a:r>
              <a:rPr lang="en-US" dirty="0" smtClean="0"/>
              <a:t> </a:t>
            </a:r>
            <a:r>
              <a:rPr lang="en-US" dirty="0" err="1" smtClean="0"/>
              <a:t>chống</a:t>
            </a:r>
            <a:r>
              <a:rPr lang="en-US" dirty="0" smtClean="0"/>
              <a:t> </a:t>
            </a:r>
            <a:r>
              <a:rPr lang="en-US" dirty="0" err="1" smtClean="0"/>
              <a:t>đông</a:t>
            </a:r>
            <a:r>
              <a:rPr lang="en-US" dirty="0" smtClean="0"/>
              <a:t> </a:t>
            </a:r>
            <a:r>
              <a:rPr lang="en-US" dirty="0" err="1" smtClean="0"/>
              <a:t>sớm</a:t>
            </a:r>
            <a:r>
              <a:rPr lang="en-US" dirty="0" smtClean="0"/>
              <a:t>, </a:t>
            </a:r>
            <a:r>
              <a:rPr lang="en-US" dirty="0" err="1" smtClean="0"/>
              <a:t>bn</a:t>
            </a:r>
            <a:r>
              <a:rPr lang="en-US" dirty="0" smtClean="0"/>
              <a:t> </a:t>
            </a:r>
            <a:r>
              <a:rPr lang="en-US" dirty="0" err="1" smtClean="0"/>
              <a:t>có</a:t>
            </a:r>
            <a:r>
              <a:rPr lang="en-US" dirty="0" smtClean="0"/>
              <a:t> rung </a:t>
            </a:r>
            <a:r>
              <a:rPr lang="en-US" dirty="0" err="1" smtClean="0"/>
              <a:t>nhĩ</a:t>
            </a:r>
            <a:endParaRPr lang="en-US" dirty="0" smtClean="0"/>
          </a:p>
          <a:p>
            <a:pPr lvl="1"/>
            <a:r>
              <a:rPr lang="en-US" dirty="0" err="1" smtClean="0"/>
              <a:t>Hình</a:t>
            </a:r>
            <a:r>
              <a:rPr lang="en-US" dirty="0" smtClean="0"/>
              <a:t> </a:t>
            </a:r>
            <a:r>
              <a:rPr lang="en-US" dirty="0" err="1" smtClean="0"/>
              <a:t>ảnh</a:t>
            </a:r>
            <a:r>
              <a:rPr lang="en-US" dirty="0" smtClean="0"/>
              <a:t> </a:t>
            </a:r>
            <a:r>
              <a:rPr lang="en-US" dirty="0" err="1" smtClean="0"/>
              <a:t>Ctscan</a:t>
            </a:r>
            <a:r>
              <a:rPr lang="en-US" dirty="0" smtClean="0"/>
              <a:t> </a:t>
            </a:r>
            <a:r>
              <a:rPr lang="en-US" dirty="0" err="1" smtClean="0"/>
              <a:t>sọ</a:t>
            </a:r>
            <a:r>
              <a:rPr lang="en-US" dirty="0" smtClean="0"/>
              <a:t> </a:t>
            </a:r>
            <a:r>
              <a:rPr lang="en-US" dirty="0" err="1" smtClean="0"/>
              <a:t>não</a:t>
            </a:r>
            <a:r>
              <a:rPr lang="en-US" dirty="0" smtClean="0"/>
              <a:t> </a:t>
            </a:r>
            <a:r>
              <a:rPr lang="en-US" dirty="0" err="1" smtClean="0"/>
              <a:t>lần</a:t>
            </a:r>
            <a:r>
              <a:rPr lang="en-US" dirty="0" smtClean="0"/>
              <a:t> 1 </a:t>
            </a:r>
            <a:r>
              <a:rPr lang="en-US" dirty="0" err="1" smtClean="0"/>
              <a:t>không</a:t>
            </a:r>
            <a:r>
              <a:rPr lang="en-US" dirty="0" smtClean="0"/>
              <a:t> </a:t>
            </a:r>
            <a:r>
              <a:rPr lang="en-US" dirty="0" err="1" smtClean="0"/>
              <a:t>rõ</a:t>
            </a:r>
            <a:r>
              <a:rPr lang="en-US" dirty="0" smtClean="0"/>
              <a:t> </a:t>
            </a:r>
            <a:r>
              <a:rPr lang="en-US" dirty="0" err="1" smtClean="0"/>
              <a:t>ràng</a:t>
            </a:r>
            <a:endParaRPr lang="en-US" dirty="0" smtClean="0"/>
          </a:p>
          <a:p>
            <a:r>
              <a:rPr lang="en-US" dirty="0" err="1" smtClean="0"/>
              <a:t>Ctscan</a:t>
            </a:r>
            <a:r>
              <a:rPr lang="en-US" dirty="0" smtClean="0"/>
              <a:t> </a:t>
            </a:r>
            <a:r>
              <a:rPr lang="en-US" dirty="0" err="1" smtClean="0"/>
              <a:t>lần</a:t>
            </a:r>
            <a:r>
              <a:rPr lang="en-US" dirty="0" smtClean="0"/>
              <a:t> 3 </a:t>
            </a:r>
            <a:r>
              <a:rPr lang="en-US" dirty="0" err="1" smtClean="0"/>
              <a:t>sau</a:t>
            </a:r>
            <a:r>
              <a:rPr lang="en-US" dirty="0" smtClean="0"/>
              <a:t> 1 </a:t>
            </a:r>
            <a:r>
              <a:rPr lang="en-US" dirty="0" err="1" smtClean="0"/>
              <a:t>tuần</a:t>
            </a:r>
            <a:endParaRPr lang="en-US" dirty="0" smtClean="0"/>
          </a:p>
          <a:p>
            <a:pPr lvl="1"/>
            <a:r>
              <a:rPr lang="en-US" dirty="0" err="1" smtClean="0"/>
              <a:t>Trước</a:t>
            </a:r>
            <a:r>
              <a:rPr lang="en-US" dirty="0" smtClean="0"/>
              <a:t> </a:t>
            </a:r>
            <a:r>
              <a:rPr lang="en-US" dirty="0" err="1" smtClean="0"/>
              <a:t>dùng</a:t>
            </a:r>
            <a:r>
              <a:rPr lang="en-US" dirty="0" smtClean="0"/>
              <a:t> </a:t>
            </a:r>
            <a:r>
              <a:rPr lang="en-US" dirty="0" err="1" smtClean="0"/>
              <a:t>thuốc</a:t>
            </a:r>
            <a:r>
              <a:rPr lang="en-US" dirty="0" smtClean="0"/>
              <a:t> </a:t>
            </a:r>
            <a:r>
              <a:rPr lang="en-US" dirty="0" err="1" smtClean="0"/>
              <a:t>chống</a:t>
            </a:r>
            <a:r>
              <a:rPr lang="en-US" dirty="0" smtClean="0"/>
              <a:t> </a:t>
            </a:r>
            <a:r>
              <a:rPr lang="en-US" dirty="0" err="1" smtClean="0"/>
              <a:t>đông</a:t>
            </a:r>
            <a:r>
              <a:rPr lang="en-US" dirty="0" smtClean="0"/>
              <a:t> </a:t>
            </a:r>
            <a:r>
              <a:rPr lang="en-US" dirty="0" err="1" smtClean="0"/>
              <a:t>muộn</a:t>
            </a:r>
            <a:r>
              <a:rPr lang="en-US" dirty="0" smtClean="0"/>
              <a:t>, </a:t>
            </a:r>
            <a:r>
              <a:rPr lang="en-US" dirty="0" err="1" smtClean="0"/>
              <a:t>bn</a:t>
            </a:r>
            <a:r>
              <a:rPr lang="en-US" dirty="0" smtClean="0"/>
              <a:t> rung </a:t>
            </a:r>
            <a:r>
              <a:rPr lang="en-US" dirty="0" err="1" smtClean="0"/>
              <a:t>nhĩ</a:t>
            </a:r>
            <a:endParaRPr lang="en-US" dirty="0" smtClean="0"/>
          </a:p>
          <a:p>
            <a:pPr lvl="1"/>
            <a:r>
              <a:rPr lang="en-US" dirty="0" smtClean="0"/>
              <a:t>BN </a:t>
            </a:r>
            <a:r>
              <a:rPr lang="en-US" dirty="0" err="1" smtClean="0"/>
              <a:t>có</a:t>
            </a:r>
            <a:r>
              <a:rPr lang="en-US" dirty="0" smtClean="0"/>
              <a:t> </a:t>
            </a:r>
            <a:r>
              <a:rPr lang="en-US" dirty="0" err="1" smtClean="0"/>
              <a:t>đột</a:t>
            </a:r>
            <a:r>
              <a:rPr lang="en-US" dirty="0" smtClean="0"/>
              <a:t> </a:t>
            </a:r>
            <a:r>
              <a:rPr lang="en-US" dirty="0" err="1" smtClean="0"/>
              <a:t>quị</a:t>
            </a:r>
            <a:r>
              <a:rPr lang="en-US" dirty="0" smtClean="0"/>
              <a:t> </a:t>
            </a:r>
            <a:r>
              <a:rPr lang="en-US" dirty="0" err="1" smtClean="0"/>
              <a:t>chảy</a:t>
            </a:r>
            <a:r>
              <a:rPr lang="en-US" dirty="0" smtClean="0"/>
              <a:t> </a:t>
            </a:r>
            <a:r>
              <a:rPr lang="en-US" dirty="0" err="1" smtClean="0"/>
              <a:t>máu</a:t>
            </a:r>
            <a:endParaRPr lang="en-US" dirty="0" smtClean="0"/>
          </a:p>
          <a:p>
            <a:pPr lvl="1"/>
            <a:r>
              <a:rPr lang="en-US" dirty="0" smtClean="0"/>
              <a:t>BN </a:t>
            </a:r>
            <a:r>
              <a:rPr lang="en-US" dirty="0" err="1" smtClean="0"/>
              <a:t>có</a:t>
            </a:r>
            <a:r>
              <a:rPr lang="en-US" dirty="0" smtClean="0"/>
              <a:t> </a:t>
            </a:r>
            <a:r>
              <a:rPr lang="en-US" dirty="0" err="1" smtClean="0"/>
              <a:t>phù</a:t>
            </a:r>
            <a:r>
              <a:rPr lang="en-US" dirty="0" smtClean="0"/>
              <a:t> </a:t>
            </a:r>
            <a:r>
              <a:rPr lang="en-US" dirty="0" err="1" smtClean="0"/>
              <a:t>não</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ĐIỀU TRỊ</a:t>
            </a:r>
            <a:endParaRPr lang="en-US" dirty="0"/>
          </a:p>
        </p:txBody>
      </p:sp>
      <p:sp>
        <p:nvSpPr>
          <p:cNvPr id="3" name="Content Placeholder 2"/>
          <p:cNvSpPr>
            <a:spLocks noGrp="1"/>
          </p:cNvSpPr>
          <p:nvPr>
            <p:ph idx="1"/>
          </p:nvPr>
        </p:nvSpPr>
        <p:spPr/>
        <p:txBody>
          <a:bodyPr/>
          <a:lstStyle/>
          <a:p>
            <a:r>
              <a:rPr lang="en-US" dirty="0" err="1" smtClean="0"/>
              <a:t>Nguyên</a:t>
            </a:r>
            <a:r>
              <a:rPr lang="en-US" dirty="0" smtClean="0"/>
              <a:t> </a:t>
            </a:r>
            <a:r>
              <a:rPr lang="en-US" dirty="0" err="1" smtClean="0"/>
              <a:t>tắc</a:t>
            </a:r>
            <a:endParaRPr lang="en-US" dirty="0" smtClean="0"/>
          </a:p>
          <a:p>
            <a:pPr lvl="2"/>
            <a:r>
              <a:rPr lang="vi-VN" sz="2200" dirty="0" err="1" smtClean="0">
                <a:latin typeface="Constantia" pitchFamily="18" charset="0"/>
              </a:rPr>
              <a:t>Chỉ giữ lại điều trị tại tuyến cơ sở khi tai biến mạch máu não thoáng qua, còn khi tai biến hình thành nên chuyển bệnh nhân lên tuyến huyện, tỉnh hay trung ương. </a:t>
            </a:r>
            <a:endParaRPr lang="en-US" sz="2200" dirty="0" err="1" smtClean="0">
              <a:latin typeface="Constantia" pitchFamily="18" charset="0"/>
            </a:endParaRPr>
          </a:p>
          <a:p>
            <a:pPr lvl="1"/>
            <a:r>
              <a:rPr lang="en-US" dirty="0" err="1" smtClean="0"/>
              <a:t>Xử</a:t>
            </a:r>
            <a:r>
              <a:rPr lang="en-US" dirty="0" smtClean="0"/>
              <a:t> </a:t>
            </a:r>
            <a:r>
              <a:rPr lang="en-US" dirty="0" err="1" smtClean="0"/>
              <a:t>trí</a:t>
            </a:r>
            <a:r>
              <a:rPr lang="en-US" dirty="0" smtClean="0"/>
              <a:t> </a:t>
            </a:r>
            <a:r>
              <a:rPr lang="en-US" dirty="0" err="1" smtClean="0"/>
              <a:t>nhanh</a:t>
            </a:r>
            <a:r>
              <a:rPr lang="en-US" dirty="0" smtClean="0"/>
              <a:t> </a:t>
            </a:r>
            <a:r>
              <a:rPr lang="en-US" dirty="0" err="1" smtClean="0"/>
              <a:t>theo</a:t>
            </a:r>
            <a:r>
              <a:rPr lang="en-US" dirty="0" smtClean="0"/>
              <a:t> ABCD</a:t>
            </a:r>
          </a:p>
          <a:p>
            <a:pPr lvl="2"/>
            <a:r>
              <a:rPr lang="en-US" sz="2200" dirty="0" err="1" smtClean="0"/>
              <a:t>Khai</a:t>
            </a:r>
            <a:r>
              <a:rPr lang="en-US" sz="2200" dirty="0" smtClean="0"/>
              <a:t> </a:t>
            </a:r>
            <a:r>
              <a:rPr lang="en-US" sz="2200" dirty="0" err="1" smtClean="0"/>
              <a:t>thông</a:t>
            </a:r>
            <a:r>
              <a:rPr lang="en-US" sz="2200" dirty="0" smtClean="0"/>
              <a:t> </a:t>
            </a:r>
            <a:r>
              <a:rPr lang="en-US" sz="2200" dirty="0" err="1" smtClean="0"/>
              <a:t>đường</a:t>
            </a:r>
            <a:r>
              <a:rPr lang="en-US" sz="2200" dirty="0" smtClean="0"/>
              <a:t> </a:t>
            </a:r>
            <a:r>
              <a:rPr lang="en-US" sz="2200" dirty="0" err="1" smtClean="0"/>
              <a:t>thở</a:t>
            </a:r>
            <a:endParaRPr lang="en-US" sz="2200" dirty="0" smtClean="0"/>
          </a:p>
          <a:p>
            <a:pPr lvl="2"/>
            <a:r>
              <a:rPr lang="en-US" sz="2200" dirty="0" err="1" smtClean="0"/>
              <a:t>Đảm</a:t>
            </a:r>
            <a:r>
              <a:rPr lang="en-US" sz="2200" dirty="0" smtClean="0"/>
              <a:t> </a:t>
            </a:r>
            <a:r>
              <a:rPr lang="en-US" sz="2200" dirty="0" err="1" smtClean="0"/>
              <a:t>bảo</a:t>
            </a:r>
            <a:r>
              <a:rPr lang="en-US" sz="2200" dirty="0" smtClean="0"/>
              <a:t> </a:t>
            </a:r>
            <a:r>
              <a:rPr lang="en-US" sz="2200" dirty="0" err="1" smtClean="0"/>
              <a:t>hô</a:t>
            </a:r>
            <a:r>
              <a:rPr lang="en-US" sz="2200" dirty="0" smtClean="0"/>
              <a:t> </a:t>
            </a:r>
            <a:r>
              <a:rPr lang="en-US" sz="2200" dirty="0" err="1" smtClean="0"/>
              <a:t>hấp</a:t>
            </a:r>
            <a:r>
              <a:rPr lang="en-US" sz="2200" dirty="0" smtClean="0"/>
              <a:t>, oxy</a:t>
            </a:r>
          </a:p>
          <a:p>
            <a:pPr lvl="2"/>
            <a:r>
              <a:rPr lang="en-US" sz="2200" dirty="0" err="1" smtClean="0"/>
              <a:t>Đảm</a:t>
            </a:r>
            <a:r>
              <a:rPr lang="en-US" sz="2200" dirty="0" smtClean="0"/>
              <a:t> </a:t>
            </a:r>
            <a:r>
              <a:rPr lang="en-US" sz="2200" dirty="0" err="1" smtClean="0"/>
              <a:t>bảo</a:t>
            </a:r>
            <a:r>
              <a:rPr lang="en-US" sz="2200" dirty="0" smtClean="0"/>
              <a:t> </a:t>
            </a:r>
            <a:r>
              <a:rPr lang="en-US" sz="2200" dirty="0" err="1" smtClean="0"/>
              <a:t>tuần</a:t>
            </a:r>
            <a:r>
              <a:rPr lang="en-US" sz="2200" dirty="0" smtClean="0"/>
              <a:t> </a:t>
            </a:r>
            <a:r>
              <a:rPr lang="en-US" sz="2200" dirty="0" err="1" smtClean="0"/>
              <a:t>hoàn</a:t>
            </a:r>
            <a:r>
              <a:rPr lang="en-US" sz="2200" dirty="0" smtClean="0"/>
              <a:t>, </a:t>
            </a:r>
            <a:r>
              <a:rPr lang="en-US" sz="2200" dirty="0" err="1" smtClean="0"/>
              <a:t>huyết</a:t>
            </a:r>
            <a:r>
              <a:rPr lang="en-US" sz="2200" dirty="0" smtClean="0"/>
              <a:t> </a:t>
            </a:r>
            <a:r>
              <a:rPr lang="en-US" sz="2200" dirty="0" err="1" smtClean="0"/>
              <a:t>động</a:t>
            </a:r>
            <a:endParaRPr lang="en-US" sz="2200" dirty="0" smtClean="0"/>
          </a:p>
          <a:p>
            <a:pPr lvl="2"/>
            <a:r>
              <a:rPr lang="en-US" sz="2200" dirty="0" err="1" smtClean="0"/>
              <a:t>Đánh</a:t>
            </a:r>
            <a:r>
              <a:rPr lang="en-US" sz="2200" dirty="0" smtClean="0"/>
              <a:t> </a:t>
            </a:r>
            <a:r>
              <a:rPr lang="en-US" sz="2200" dirty="0" err="1" smtClean="0"/>
              <a:t>giá</a:t>
            </a:r>
            <a:r>
              <a:rPr lang="en-US" sz="2200" dirty="0" smtClean="0"/>
              <a:t> </a:t>
            </a:r>
            <a:r>
              <a:rPr lang="en-US" sz="2200" dirty="0" err="1" smtClean="0"/>
              <a:t>khiếm</a:t>
            </a:r>
            <a:r>
              <a:rPr lang="en-US" sz="2200" dirty="0" smtClean="0"/>
              <a:t> </a:t>
            </a:r>
            <a:r>
              <a:rPr lang="en-US" sz="2200" dirty="0" err="1" smtClean="0"/>
              <a:t>khuyết</a:t>
            </a:r>
            <a:r>
              <a:rPr lang="en-US" sz="2200" dirty="0" smtClean="0"/>
              <a:t> </a:t>
            </a:r>
            <a:r>
              <a:rPr lang="en-US" sz="2200" dirty="0" err="1" smtClean="0"/>
              <a:t>thần</a:t>
            </a:r>
            <a:r>
              <a:rPr lang="en-US" sz="2200" dirty="0" smtClean="0"/>
              <a:t> </a:t>
            </a:r>
            <a:r>
              <a:rPr lang="en-US" sz="2200" dirty="0" err="1" smtClean="0"/>
              <a:t>kinh</a:t>
            </a:r>
            <a:endParaRPr lang="en-US"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ĐIỀU TRỊ</a:t>
            </a:r>
            <a:endParaRPr lang="en-US" dirty="0"/>
          </a:p>
        </p:txBody>
      </p:sp>
      <p:sp>
        <p:nvSpPr>
          <p:cNvPr id="3" name="Content Placeholder 2"/>
          <p:cNvSpPr>
            <a:spLocks noGrp="1"/>
          </p:cNvSpPr>
          <p:nvPr>
            <p:ph idx="1"/>
          </p:nvPr>
        </p:nvSpPr>
        <p:spPr/>
        <p:txBody>
          <a:bodyPr/>
          <a:lstStyle/>
          <a:p>
            <a:r>
              <a:rPr lang="en-US" dirty="0" err="1" smtClean="0"/>
              <a:t>Nhồi</a:t>
            </a:r>
            <a:r>
              <a:rPr lang="en-US" dirty="0" smtClean="0"/>
              <a:t> </a:t>
            </a:r>
            <a:r>
              <a:rPr lang="en-US" dirty="0" err="1" smtClean="0"/>
              <a:t>máu</a:t>
            </a:r>
            <a:r>
              <a:rPr lang="en-US" dirty="0" smtClean="0"/>
              <a:t> </a:t>
            </a:r>
            <a:r>
              <a:rPr lang="en-US" dirty="0" err="1" smtClean="0"/>
              <a:t>não</a:t>
            </a:r>
            <a:endParaRPr lang="en-US" dirty="0" smtClean="0"/>
          </a:p>
          <a:p>
            <a:pPr lvl="1"/>
            <a:r>
              <a:rPr lang="en-US" dirty="0" err="1" smtClean="0"/>
              <a:t>Thuốc</a:t>
            </a:r>
            <a:r>
              <a:rPr lang="en-US" dirty="0" smtClean="0"/>
              <a:t> </a:t>
            </a:r>
            <a:r>
              <a:rPr lang="en-US" dirty="0" err="1" smtClean="0"/>
              <a:t>tiêu</a:t>
            </a:r>
            <a:r>
              <a:rPr lang="en-US" dirty="0" smtClean="0"/>
              <a:t> </a:t>
            </a:r>
            <a:r>
              <a:rPr lang="en-US" dirty="0" err="1" smtClean="0"/>
              <a:t>sợi</a:t>
            </a:r>
            <a:r>
              <a:rPr lang="en-US" dirty="0" smtClean="0"/>
              <a:t> </a:t>
            </a:r>
            <a:r>
              <a:rPr lang="en-US" dirty="0" err="1" smtClean="0"/>
              <a:t>huyết</a:t>
            </a:r>
            <a:endParaRPr lang="en-US" dirty="0" smtClean="0"/>
          </a:p>
          <a:p>
            <a:pPr lvl="1"/>
            <a:r>
              <a:rPr lang="en-US" dirty="0" err="1" smtClean="0"/>
              <a:t>Thuốc</a:t>
            </a:r>
            <a:r>
              <a:rPr lang="en-US" dirty="0" smtClean="0"/>
              <a:t> </a:t>
            </a:r>
            <a:r>
              <a:rPr lang="en-US" dirty="0" err="1" smtClean="0"/>
              <a:t>chống</a:t>
            </a:r>
            <a:r>
              <a:rPr lang="en-US" dirty="0" smtClean="0"/>
              <a:t> </a:t>
            </a:r>
            <a:r>
              <a:rPr lang="en-US" dirty="0" err="1" smtClean="0"/>
              <a:t>ngưng</a:t>
            </a:r>
            <a:r>
              <a:rPr lang="en-US" dirty="0" smtClean="0"/>
              <a:t> </a:t>
            </a:r>
            <a:r>
              <a:rPr lang="en-US" dirty="0" err="1" smtClean="0"/>
              <a:t>tập</a:t>
            </a:r>
            <a:r>
              <a:rPr lang="en-US" dirty="0" smtClean="0"/>
              <a:t> </a:t>
            </a:r>
            <a:r>
              <a:rPr lang="en-US" dirty="0" err="1" smtClean="0"/>
              <a:t>tiểu</a:t>
            </a:r>
            <a:r>
              <a:rPr lang="en-US" dirty="0" smtClean="0"/>
              <a:t> </a:t>
            </a:r>
            <a:r>
              <a:rPr lang="en-US" dirty="0" err="1" smtClean="0"/>
              <a:t>cầu</a:t>
            </a:r>
            <a:r>
              <a:rPr lang="en-US" dirty="0" smtClean="0"/>
              <a:t>, </a:t>
            </a:r>
            <a:r>
              <a:rPr lang="en-US" dirty="0" err="1" smtClean="0"/>
              <a:t>kháng</a:t>
            </a:r>
            <a:r>
              <a:rPr lang="en-US" dirty="0" smtClean="0"/>
              <a:t> </a:t>
            </a:r>
            <a:r>
              <a:rPr lang="en-US" dirty="0" err="1" smtClean="0"/>
              <a:t>đông</a:t>
            </a:r>
            <a:endParaRPr lang="en-US" dirty="0" smtClean="0"/>
          </a:p>
          <a:p>
            <a:pPr lvl="1"/>
            <a:r>
              <a:rPr lang="en-US" dirty="0" err="1" smtClean="0"/>
              <a:t>Điều</a:t>
            </a:r>
            <a:r>
              <a:rPr lang="en-US" dirty="0" smtClean="0"/>
              <a:t> </a:t>
            </a:r>
            <a:r>
              <a:rPr lang="en-US" dirty="0" err="1" smtClean="0"/>
              <a:t>trị</a:t>
            </a:r>
            <a:r>
              <a:rPr lang="en-US" dirty="0" smtClean="0"/>
              <a:t> </a:t>
            </a:r>
            <a:r>
              <a:rPr lang="en-US" dirty="0" err="1" smtClean="0"/>
              <a:t>tăng</a:t>
            </a:r>
            <a:r>
              <a:rPr lang="en-US" dirty="0" smtClean="0"/>
              <a:t> </a:t>
            </a:r>
            <a:r>
              <a:rPr lang="en-US" dirty="0" err="1" smtClean="0"/>
              <a:t>thể</a:t>
            </a:r>
            <a:r>
              <a:rPr lang="en-US" dirty="0" smtClean="0"/>
              <a:t> </a:t>
            </a:r>
            <a:r>
              <a:rPr lang="en-US" dirty="0" err="1" smtClean="0"/>
              <a:t>tích</a:t>
            </a:r>
            <a:r>
              <a:rPr lang="en-US" dirty="0" smtClean="0"/>
              <a:t>, </a:t>
            </a:r>
            <a:r>
              <a:rPr lang="en-US" dirty="0" err="1" smtClean="0"/>
              <a:t>giãn</a:t>
            </a:r>
            <a:r>
              <a:rPr lang="en-US" dirty="0" smtClean="0"/>
              <a:t> </a:t>
            </a:r>
            <a:r>
              <a:rPr lang="en-US" dirty="0" err="1" smtClean="0"/>
              <a:t>mạch</a:t>
            </a:r>
            <a:r>
              <a:rPr lang="en-US" dirty="0" smtClean="0"/>
              <a:t>, </a:t>
            </a:r>
            <a:r>
              <a:rPr lang="en-US" dirty="0" err="1" smtClean="0"/>
              <a:t>tăng</a:t>
            </a:r>
            <a:r>
              <a:rPr lang="en-US" dirty="0" smtClean="0"/>
              <a:t> </a:t>
            </a:r>
            <a:r>
              <a:rPr lang="en-US" dirty="0" err="1" smtClean="0"/>
              <a:t>huyết</a:t>
            </a:r>
            <a:r>
              <a:rPr lang="en-US" dirty="0" smtClean="0"/>
              <a:t> </a:t>
            </a:r>
            <a:r>
              <a:rPr lang="en-US" dirty="0" err="1" smtClean="0"/>
              <a:t>áp</a:t>
            </a:r>
            <a:endParaRPr lang="en-US" dirty="0" smtClean="0"/>
          </a:p>
          <a:p>
            <a:pPr lvl="1"/>
            <a:r>
              <a:rPr lang="en-US" dirty="0" smtClean="0"/>
              <a:t>Can </a:t>
            </a:r>
            <a:r>
              <a:rPr lang="en-US" dirty="0" err="1" smtClean="0"/>
              <a:t>thiệp</a:t>
            </a:r>
            <a:r>
              <a:rPr lang="en-US" dirty="0" smtClean="0"/>
              <a:t> </a:t>
            </a:r>
            <a:r>
              <a:rPr lang="en-US" dirty="0" err="1" smtClean="0"/>
              <a:t>nội</a:t>
            </a:r>
            <a:r>
              <a:rPr lang="en-US" dirty="0" smtClean="0"/>
              <a:t> </a:t>
            </a:r>
            <a:r>
              <a:rPr lang="en-US" dirty="0" err="1" smtClean="0"/>
              <a:t>mạch</a:t>
            </a:r>
            <a:r>
              <a:rPr lang="en-US" dirty="0" smtClean="0"/>
              <a:t>, </a:t>
            </a:r>
            <a:r>
              <a:rPr lang="en-US" dirty="0" err="1" smtClean="0"/>
              <a:t>đặt</a:t>
            </a:r>
            <a:r>
              <a:rPr lang="en-US" dirty="0" smtClean="0"/>
              <a:t> stent, </a:t>
            </a:r>
            <a:r>
              <a:rPr lang="en-US" dirty="0" err="1" smtClean="0"/>
              <a:t>lấy</a:t>
            </a:r>
            <a:r>
              <a:rPr lang="en-US" dirty="0" smtClean="0"/>
              <a:t> </a:t>
            </a:r>
            <a:r>
              <a:rPr lang="en-US" dirty="0" err="1" smtClean="0"/>
              <a:t>huyết</a:t>
            </a:r>
            <a:r>
              <a:rPr lang="en-US" dirty="0" smtClean="0"/>
              <a:t> </a:t>
            </a:r>
            <a:r>
              <a:rPr lang="en-US" dirty="0" err="1" smtClean="0"/>
              <a:t>khối</a:t>
            </a:r>
            <a:r>
              <a:rPr lang="en-US" dirty="0" smtClean="0"/>
              <a:t> </a:t>
            </a:r>
            <a:r>
              <a:rPr lang="en-US" dirty="0" err="1" smtClean="0"/>
              <a:t>bằng</a:t>
            </a:r>
            <a:r>
              <a:rPr lang="en-US" dirty="0" smtClean="0"/>
              <a:t> </a:t>
            </a:r>
            <a:r>
              <a:rPr lang="en-US" dirty="0" err="1" smtClean="0"/>
              <a:t>cơ</a:t>
            </a:r>
            <a:r>
              <a:rPr lang="en-US" dirty="0" smtClean="0"/>
              <a:t> </a:t>
            </a:r>
            <a:r>
              <a:rPr lang="en-US" dirty="0" err="1" smtClean="0"/>
              <a:t>học</a:t>
            </a:r>
            <a:endParaRPr lang="en-US" dirty="0" smtClean="0"/>
          </a:p>
          <a:p>
            <a:pPr lvl="1"/>
            <a:r>
              <a:rPr lang="en-US" dirty="0" err="1" smtClean="0"/>
              <a:t>Điều</a:t>
            </a:r>
            <a:r>
              <a:rPr lang="en-US" dirty="0" smtClean="0"/>
              <a:t> </a:t>
            </a:r>
            <a:r>
              <a:rPr lang="en-US" dirty="0" err="1" smtClean="0"/>
              <a:t>trị</a:t>
            </a:r>
            <a:r>
              <a:rPr lang="en-US" dirty="0" smtClean="0"/>
              <a:t> </a:t>
            </a:r>
            <a:r>
              <a:rPr lang="en-US" dirty="0" err="1" smtClean="0"/>
              <a:t>chống</a:t>
            </a:r>
            <a:r>
              <a:rPr lang="en-US" dirty="0" smtClean="0"/>
              <a:t> </a:t>
            </a:r>
            <a:r>
              <a:rPr lang="en-US" dirty="0" err="1" smtClean="0"/>
              <a:t>phù</a:t>
            </a:r>
            <a:r>
              <a:rPr lang="en-US" dirty="0" smtClean="0"/>
              <a:t> </a:t>
            </a:r>
            <a:r>
              <a:rPr lang="en-US" dirty="0" err="1" smtClean="0"/>
              <a:t>não</a:t>
            </a:r>
            <a:r>
              <a:rPr lang="en-US" dirty="0" smtClean="0"/>
              <a:t>, </a:t>
            </a:r>
            <a:r>
              <a:rPr lang="en-US" dirty="0" err="1" smtClean="0"/>
              <a:t>tăng</a:t>
            </a:r>
            <a:r>
              <a:rPr lang="en-US" dirty="0" smtClean="0"/>
              <a:t> </a:t>
            </a:r>
            <a:r>
              <a:rPr lang="en-US" dirty="0" err="1" smtClean="0"/>
              <a:t>áp</a:t>
            </a:r>
            <a:r>
              <a:rPr lang="en-US" dirty="0" smtClean="0"/>
              <a:t> </a:t>
            </a:r>
            <a:r>
              <a:rPr lang="en-US" dirty="0" err="1" smtClean="0"/>
              <a:t>lực</a:t>
            </a:r>
            <a:r>
              <a:rPr lang="en-US" dirty="0" smtClean="0"/>
              <a:t> </a:t>
            </a:r>
            <a:r>
              <a:rPr lang="en-US" dirty="0" err="1" smtClean="0"/>
              <a:t>nội</a:t>
            </a:r>
            <a:r>
              <a:rPr lang="en-US" dirty="0" smtClean="0"/>
              <a:t> </a:t>
            </a:r>
            <a:r>
              <a:rPr lang="en-US" dirty="0" err="1" smtClean="0"/>
              <a:t>sọ</a:t>
            </a:r>
            <a:endParaRPr lang="en-US" dirty="0" smtClean="0"/>
          </a:p>
          <a:p>
            <a:pPr lvl="1"/>
            <a:r>
              <a:rPr lang="en-US" dirty="0" err="1" smtClean="0"/>
              <a:t>Thuốc</a:t>
            </a:r>
            <a:r>
              <a:rPr lang="en-US" dirty="0" smtClean="0"/>
              <a:t> </a:t>
            </a:r>
            <a:r>
              <a:rPr lang="en-US" dirty="0" err="1" smtClean="0"/>
              <a:t>bảo</a:t>
            </a:r>
            <a:r>
              <a:rPr lang="en-US" dirty="0" smtClean="0"/>
              <a:t> </a:t>
            </a:r>
            <a:r>
              <a:rPr lang="en-US" dirty="0" err="1" smtClean="0"/>
              <a:t>vệ</a:t>
            </a:r>
            <a:r>
              <a:rPr lang="en-US" dirty="0" smtClean="0"/>
              <a:t> </a:t>
            </a:r>
            <a:r>
              <a:rPr lang="en-US" dirty="0" err="1" smtClean="0"/>
              <a:t>tế</a:t>
            </a:r>
            <a:r>
              <a:rPr lang="en-US" dirty="0" smtClean="0"/>
              <a:t> </a:t>
            </a:r>
            <a:r>
              <a:rPr lang="en-US" dirty="0" err="1" smtClean="0"/>
              <a:t>bào</a:t>
            </a:r>
            <a:r>
              <a:rPr lang="en-US" dirty="0" smtClean="0"/>
              <a:t> </a:t>
            </a:r>
            <a:r>
              <a:rPr lang="en-US" dirty="0" err="1" smtClean="0"/>
              <a:t>não</a:t>
            </a:r>
            <a:endParaRPr lang="en-US" dirty="0" smtClean="0"/>
          </a:p>
          <a:p>
            <a:pPr lvl="1"/>
            <a:r>
              <a:rPr lang="en-US" dirty="0" err="1" smtClean="0"/>
              <a:t>Thuốc</a:t>
            </a:r>
            <a:r>
              <a:rPr lang="en-US" dirty="0" smtClean="0"/>
              <a:t> </a:t>
            </a:r>
            <a:r>
              <a:rPr lang="en-US" dirty="0" err="1" smtClean="0"/>
              <a:t>chống</a:t>
            </a:r>
            <a:r>
              <a:rPr lang="en-US" dirty="0" smtClean="0"/>
              <a:t> </a:t>
            </a:r>
            <a:r>
              <a:rPr lang="en-US" dirty="0" err="1" smtClean="0"/>
              <a:t>động</a:t>
            </a:r>
            <a:r>
              <a:rPr lang="en-US" dirty="0" smtClean="0"/>
              <a:t> </a:t>
            </a:r>
            <a:r>
              <a:rPr lang="en-US" dirty="0" err="1" smtClean="0"/>
              <a:t>kinh</a:t>
            </a:r>
            <a:endParaRPr lang="en-US" dirty="0" smtClean="0"/>
          </a:p>
          <a:p>
            <a:pPr lvl="1"/>
            <a:r>
              <a:rPr lang="en-US" dirty="0" err="1" smtClean="0"/>
              <a:t>Phẫu</a:t>
            </a:r>
            <a:r>
              <a:rPr lang="en-US" dirty="0" smtClean="0"/>
              <a:t> </a:t>
            </a:r>
            <a:r>
              <a:rPr lang="en-US" dirty="0" err="1" smtClean="0"/>
              <a:t>thuật</a:t>
            </a:r>
            <a:r>
              <a:rPr lang="en-US" dirty="0" smtClean="0"/>
              <a:t>, </a:t>
            </a:r>
            <a:r>
              <a:rPr lang="en-US" dirty="0" err="1" smtClean="0"/>
              <a:t>mở</a:t>
            </a:r>
            <a:r>
              <a:rPr lang="en-US" dirty="0" smtClean="0"/>
              <a:t> </a:t>
            </a:r>
            <a:r>
              <a:rPr lang="en-US" dirty="0" err="1" smtClean="0"/>
              <a:t>sọ</a:t>
            </a:r>
            <a:r>
              <a:rPr lang="en-US" dirty="0" smtClean="0"/>
              <a:t> </a:t>
            </a:r>
            <a:r>
              <a:rPr lang="en-US" dirty="0" err="1" smtClean="0"/>
              <a:t>giải</a:t>
            </a:r>
            <a:r>
              <a:rPr lang="en-US" dirty="0" smtClean="0"/>
              <a:t> </a:t>
            </a:r>
            <a:r>
              <a:rPr lang="en-US" dirty="0" err="1" smtClean="0"/>
              <a:t>áp</a:t>
            </a:r>
            <a:r>
              <a:rPr lang="en-US" dirty="0" smtClean="0"/>
              <a:t>, </a:t>
            </a:r>
            <a:r>
              <a:rPr lang="en-US" dirty="0" err="1" smtClean="0"/>
              <a:t>bắt</a:t>
            </a:r>
            <a:r>
              <a:rPr lang="en-US" dirty="0" smtClean="0"/>
              <a:t> </a:t>
            </a:r>
            <a:r>
              <a:rPr lang="en-US" dirty="0" err="1" smtClean="0"/>
              <a:t>cầu</a:t>
            </a:r>
            <a:r>
              <a:rPr lang="en-US" dirty="0" smtClean="0"/>
              <a:t> </a:t>
            </a:r>
            <a:r>
              <a:rPr lang="en-US" dirty="0" err="1" smtClean="0"/>
              <a:t>mạch</a:t>
            </a:r>
            <a:r>
              <a:rPr lang="en-US" dirty="0" smtClean="0"/>
              <a:t> </a:t>
            </a:r>
            <a:r>
              <a:rPr lang="en-US" dirty="0" err="1" smtClean="0"/>
              <a:t>máu</a:t>
            </a:r>
            <a:r>
              <a:rPr lang="en-US" dirty="0" smtClean="0"/>
              <a:t> </a:t>
            </a:r>
            <a:r>
              <a:rPr lang="en-US" dirty="0" err="1" smtClean="0"/>
              <a:t>não</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ĐIỀU TRỊ</a:t>
            </a:r>
            <a:endParaRPr lang="en-US" dirty="0"/>
          </a:p>
        </p:txBody>
      </p:sp>
      <p:sp>
        <p:nvSpPr>
          <p:cNvPr id="3" name="Content Placeholder 2"/>
          <p:cNvSpPr>
            <a:spLocks noGrp="1"/>
          </p:cNvSpPr>
          <p:nvPr>
            <p:ph idx="1"/>
          </p:nvPr>
        </p:nvSpPr>
        <p:spPr/>
        <p:txBody>
          <a:bodyPr/>
          <a:lstStyle/>
          <a:p>
            <a:r>
              <a:rPr lang="en-US" dirty="0" err="1" smtClean="0"/>
              <a:t>Xuất</a:t>
            </a:r>
            <a:r>
              <a:rPr lang="en-US" dirty="0" smtClean="0"/>
              <a:t> </a:t>
            </a:r>
            <a:r>
              <a:rPr lang="en-US" dirty="0" err="1" smtClean="0"/>
              <a:t>huyết</a:t>
            </a:r>
            <a:r>
              <a:rPr lang="en-US" dirty="0" smtClean="0"/>
              <a:t> </a:t>
            </a:r>
            <a:r>
              <a:rPr lang="en-US" dirty="0" err="1" smtClean="0"/>
              <a:t>não</a:t>
            </a:r>
            <a:endParaRPr lang="en-US" dirty="0" smtClean="0"/>
          </a:p>
          <a:p>
            <a:pPr lvl="1"/>
            <a:r>
              <a:rPr lang="en-US" dirty="0" err="1" smtClean="0"/>
              <a:t>Điều</a:t>
            </a:r>
            <a:r>
              <a:rPr lang="en-US" dirty="0" smtClean="0"/>
              <a:t> </a:t>
            </a:r>
            <a:r>
              <a:rPr lang="en-US" dirty="0" err="1" smtClean="0"/>
              <a:t>trị</a:t>
            </a:r>
            <a:r>
              <a:rPr lang="en-US" dirty="0" smtClean="0"/>
              <a:t> </a:t>
            </a:r>
            <a:r>
              <a:rPr lang="en-US" dirty="0" err="1" smtClean="0"/>
              <a:t>tăng</a:t>
            </a:r>
            <a:r>
              <a:rPr lang="en-US" dirty="0" smtClean="0"/>
              <a:t> </a:t>
            </a:r>
            <a:r>
              <a:rPr lang="en-US" dirty="0" err="1" smtClean="0"/>
              <a:t>áp</a:t>
            </a:r>
            <a:r>
              <a:rPr lang="en-US" dirty="0" smtClean="0"/>
              <a:t> </a:t>
            </a:r>
            <a:r>
              <a:rPr lang="en-US" dirty="0" err="1" smtClean="0"/>
              <a:t>lực</a:t>
            </a:r>
            <a:r>
              <a:rPr lang="en-US" dirty="0" smtClean="0"/>
              <a:t> </a:t>
            </a:r>
            <a:r>
              <a:rPr lang="en-US" dirty="0" err="1" smtClean="0"/>
              <a:t>nội</a:t>
            </a:r>
            <a:r>
              <a:rPr lang="en-US" dirty="0" smtClean="0"/>
              <a:t> </a:t>
            </a:r>
            <a:r>
              <a:rPr lang="en-US" dirty="0" err="1" smtClean="0"/>
              <a:t>sọ</a:t>
            </a:r>
            <a:r>
              <a:rPr lang="en-US" dirty="0" smtClean="0"/>
              <a:t>, </a:t>
            </a:r>
            <a:r>
              <a:rPr lang="en-US" dirty="0" err="1" smtClean="0"/>
              <a:t>chống</a:t>
            </a:r>
            <a:r>
              <a:rPr lang="en-US" dirty="0" smtClean="0"/>
              <a:t> </a:t>
            </a:r>
            <a:r>
              <a:rPr lang="en-US" dirty="0" err="1" smtClean="0"/>
              <a:t>phù</a:t>
            </a:r>
            <a:r>
              <a:rPr lang="en-US" dirty="0" smtClean="0"/>
              <a:t> </a:t>
            </a:r>
            <a:r>
              <a:rPr lang="en-US" dirty="0" err="1" smtClean="0"/>
              <a:t>não</a:t>
            </a:r>
            <a:endParaRPr lang="en-US" dirty="0" smtClean="0"/>
          </a:p>
          <a:p>
            <a:pPr lvl="1"/>
            <a:r>
              <a:rPr lang="en-US" dirty="0" err="1" smtClean="0"/>
              <a:t>Kiểm</a:t>
            </a:r>
            <a:r>
              <a:rPr lang="en-US" dirty="0" smtClean="0"/>
              <a:t> </a:t>
            </a:r>
            <a:r>
              <a:rPr lang="en-US" dirty="0" err="1" smtClean="0"/>
              <a:t>soát</a:t>
            </a:r>
            <a:r>
              <a:rPr lang="en-US" dirty="0" smtClean="0"/>
              <a:t> </a:t>
            </a:r>
            <a:r>
              <a:rPr lang="en-US" dirty="0" err="1" smtClean="0"/>
              <a:t>huyết</a:t>
            </a:r>
            <a:r>
              <a:rPr lang="en-US" dirty="0" smtClean="0"/>
              <a:t> </a:t>
            </a:r>
            <a:r>
              <a:rPr lang="en-US" dirty="0" err="1" smtClean="0"/>
              <a:t>áp</a:t>
            </a:r>
            <a:endParaRPr lang="en-US" dirty="0" smtClean="0"/>
          </a:p>
          <a:p>
            <a:pPr lvl="1"/>
            <a:r>
              <a:rPr lang="en-US" dirty="0" err="1" smtClean="0"/>
              <a:t>Thuốc</a:t>
            </a:r>
            <a:r>
              <a:rPr lang="en-US" dirty="0" smtClean="0"/>
              <a:t> </a:t>
            </a:r>
            <a:r>
              <a:rPr lang="en-US" dirty="0" err="1" smtClean="0"/>
              <a:t>tuần</a:t>
            </a:r>
            <a:r>
              <a:rPr lang="en-US" dirty="0" smtClean="0"/>
              <a:t> </a:t>
            </a:r>
            <a:r>
              <a:rPr lang="en-US" dirty="0" err="1" smtClean="0"/>
              <a:t>hoàn</a:t>
            </a:r>
            <a:r>
              <a:rPr lang="en-US" dirty="0" smtClean="0"/>
              <a:t> </a:t>
            </a:r>
            <a:r>
              <a:rPr lang="en-US" dirty="0" err="1" smtClean="0"/>
              <a:t>não</a:t>
            </a:r>
            <a:r>
              <a:rPr lang="en-US" dirty="0" smtClean="0"/>
              <a:t>, </a:t>
            </a:r>
            <a:r>
              <a:rPr lang="en-US" dirty="0" err="1" smtClean="0"/>
              <a:t>bảo</a:t>
            </a:r>
            <a:r>
              <a:rPr lang="en-US" dirty="0" smtClean="0"/>
              <a:t>  </a:t>
            </a:r>
            <a:r>
              <a:rPr lang="en-US" dirty="0" err="1" smtClean="0"/>
              <a:t>vệ</a:t>
            </a:r>
            <a:r>
              <a:rPr lang="en-US" dirty="0" smtClean="0"/>
              <a:t> </a:t>
            </a:r>
            <a:r>
              <a:rPr lang="en-US" dirty="0" err="1" smtClean="0"/>
              <a:t>tế</a:t>
            </a:r>
            <a:r>
              <a:rPr lang="en-US" dirty="0" smtClean="0"/>
              <a:t> </a:t>
            </a:r>
            <a:r>
              <a:rPr lang="en-US" dirty="0" err="1" smtClean="0"/>
              <a:t>bào</a:t>
            </a:r>
            <a:r>
              <a:rPr lang="en-US" dirty="0" smtClean="0"/>
              <a:t> </a:t>
            </a:r>
            <a:r>
              <a:rPr lang="en-US" dirty="0" err="1" smtClean="0"/>
              <a:t>não</a:t>
            </a:r>
            <a:endParaRPr lang="en-US" dirty="0" smtClean="0"/>
          </a:p>
          <a:p>
            <a:pPr lvl="1"/>
            <a:r>
              <a:rPr lang="en-US" dirty="0" err="1" smtClean="0"/>
              <a:t>Thuốc</a:t>
            </a:r>
            <a:r>
              <a:rPr lang="en-US" dirty="0" smtClean="0"/>
              <a:t> </a:t>
            </a:r>
            <a:r>
              <a:rPr lang="en-US" dirty="0" err="1" smtClean="0"/>
              <a:t>hạ</a:t>
            </a:r>
            <a:r>
              <a:rPr lang="en-US" dirty="0" smtClean="0"/>
              <a:t> </a:t>
            </a:r>
            <a:r>
              <a:rPr lang="en-US" dirty="0" err="1" smtClean="0"/>
              <a:t>sốt</a:t>
            </a:r>
            <a:endParaRPr lang="en-US" dirty="0" smtClean="0"/>
          </a:p>
          <a:p>
            <a:pPr lvl="1"/>
            <a:r>
              <a:rPr lang="en-US" dirty="0" err="1" smtClean="0"/>
              <a:t>Thuốc</a:t>
            </a:r>
            <a:r>
              <a:rPr lang="en-US" dirty="0" smtClean="0"/>
              <a:t> </a:t>
            </a:r>
            <a:r>
              <a:rPr lang="en-US" dirty="0" err="1" smtClean="0"/>
              <a:t>chống</a:t>
            </a:r>
            <a:r>
              <a:rPr lang="en-US" dirty="0" smtClean="0"/>
              <a:t> </a:t>
            </a:r>
            <a:r>
              <a:rPr lang="en-US" dirty="0" err="1" smtClean="0"/>
              <a:t>động</a:t>
            </a:r>
            <a:r>
              <a:rPr lang="en-US" dirty="0" smtClean="0"/>
              <a:t> </a:t>
            </a:r>
            <a:r>
              <a:rPr lang="en-US" dirty="0" err="1" smtClean="0"/>
              <a:t>kinh</a:t>
            </a:r>
            <a:endParaRPr lang="en-US" dirty="0" smtClean="0"/>
          </a:p>
          <a:p>
            <a:pPr lvl="1"/>
            <a:r>
              <a:rPr lang="en-US" dirty="0" err="1" smtClean="0"/>
              <a:t>Phẫu</a:t>
            </a:r>
            <a:r>
              <a:rPr lang="en-US" dirty="0" smtClean="0"/>
              <a:t> </a:t>
            </a:r>
            <a:r>
              <a:rPr lang="en-US" dirty="0" err="1" smtClean="0"/>
              <a:t>thuật</a:t>
            </a:r>
            <a:r>
              <a:rPr lang="en-US" dirty="0" smtClean="0"/>
              <a:t>, </a:t>
            </a:r>
            <a:r>
              <a:rPr lang="en-US" dirty="0" err="1" smtClean="0"/>
              <a:t>mở</a:t>
            </a:r>
            <a:r>
              <a:rPr lang="en-US" dirty="0" smtClean="0"/>
              <a:t> </a:t>
            </a:r>
            <a:r>
              <a:rPr lang="en-US" dirty="0" err="1" smtClean="0"/>
              <a:t>sọ</a:t>
            </a:r>
            <a:r>
              <a:rPr lang="en-US" dirty="0" smtClean="0"/>
              <a:t> </a:t>
            </a:r>
            <a:r>
              <a:rPr lang="en-US" dirty="0" err="1" smtClean="0"/>
              <a:t>lấy</a:t>
            </a:r>
            <a:r>
              <a:rPr lang="en-US" dirty="0" smtClean="0"/>
              <a:t> </a:t>
            </a:r>
            <a:r>
              <a:rPr lang="en-US" dirty="0" err="1" smtClean="0"/>
              <a:t>máu</a:t>
            </a:r>
            <a:r>
              <a:rPr lang="en-US" dirty="0" smtClean="0"/>
              <a:t> </a:t>
            </a:r>
            <a:r>
              <a:rPr lang="en-US" dirty="0" err="1" smtClean="0"/>
              <a:t>tụ</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4389120"/>
          </a:xfrm>
        </p:spPr>
        <p:txBody>
          <a:bodyPr/>
          <a:lstStyle/>
          <a:p>
            <a:pPr>
              <a:buNone/>
            </a:pPr>
            <a:r>
              <a:rPr lang="en-US" sz="4400" dirty="0" smtClean="0">
                <a:solidFill>
                  <a:srgbClr val="FF0000"/>
                </a:solidFill>
                <a:latin typeface="Times New Roman" pitchFamily="18" charset="0"/>
                <a:cs typeface="Times New Roman" pitchFamily="18" charset="0"/>
              </a:rPr>
              <a:t> </a:t>
            </a:r>
            <a:r>
              <a:rPr lang="en-US" sz="4400" dirty="0" err="1" smtClean="0">
                <a:solidFill>
                  <a:srgbClr val="FF0000"/>
                </a:solidFill>
                <a:latin typeface="Times New Roman" pitchFamily="18" charset="0"/>
                <a:cs typeface="Times New Roman" pitchFamily="18" charset="0"/>
              </a:rPr>
              <a:t>Thành</a:t>
            </a:r>
            <a:r>
              <a:rPr lang="en-US" sz="4400" dirty="0" smtClean="0">
                <a:solidFill>
                  <a:srgbClr val="FF0000"/>
                </a:solidFill>
                <a:latin typeface="Times New Roman" pitchFamily="18" charset="0"/>
                <a:cs typeface="Times New Roman" pitchFamily="18" charset="0"/>
              </a:rPr>
              <a:t> </a:t>
            </a:r>
            <a:r>
              <a:rPr lang="en-US" sz="4400" dirty="0" err="1" smtClean="0">
                <a:solidFill>
                  <a:srgbClr val="FF0000"/>
                </a:solidFill>
                <a:latin typeface="Times New Roman" pitchFamily="18" charset="0"/>
                <a:cs typeface="Times New Roman" pitchFamily="18" charset="0"/>
              </a:rPr>
              <a:t>viên</a:t>
            </a:r>
            <a:r>
              <a:rPr lang="en-US" sz="4400" dirty="0" smtClean="0">
                <a:solidFill>
                  <a:srgbClr val="FF0000"/>
                </a:solidFill>
                <a:latin typeface="Times New Roman" pitchFamily="18" charset="0"/>
                <a:cs typeface="Times New Roman" pitchFamily="18" charset="0"/>
              </a:rPr>
              <a:t> </a:t>
            </a:r>
            <a:r>
              <a:rPr lang="en-US" sz="4400" dirty="0" err="1" smtClean="0">
                <a:solidFill>
                  <a:srgbClr val="FF0000"/>
                </a:solidFill>
                <a:latin typeface="Times New Roman" pitchFamily="18" charset="0"/>
                <a:cs typeface="Times New Roman" pitchFamily="18" charset="0"/>
              </a:rPr>
              <a:t>nhóm</a:t>
            </a:r>
            <a:r>
              <a:rPr lang="en-US" sz="4400" dirty="0" smtClean="0">
                <a:solidFill>
                  <a:srgbClr val="FF0000"/>
                </a:solidFill>
                <a:latin typeface="Times New Roman" pitchFamily="18" charset="0"/>
                <a:cs typeface="Times New Roman" pitchFamily="18" charset="0"/>
              </a:rPr>
              <a:t> 23/T20 YDH3A</a:t>
            </a:r>
          </a:p>
          <a:p>
            <a:r>
              <a:rPr lang="en-US" dirty="0" err="1" smtClean="0"/>
              <a:t>Võ</a:t>
            </a:r>
            <a:r>
              <a:rPr lang="en-US" dirty="0" smtClean="0"/>
              <a:t> </a:t>
            </a:r>
            <a:r>
              <a:rPr lang="en-US" dirty="0" err="1" smtClean="0"/>
              <a:t>Thị</a:t>
            </a:r>
            <a:r>
              <a:rPr lang="en-US" dirty="0" smtClean="0"/>
              <a:t> </a:t>
            </a:r>
            <a:r>
              <a:rPr lang="en-US" dirty="0" err="1" smtClean="0"/>
              <a:t>Thùy</a:t>
            </a:r>
            <a:r>
              <a:rPr lang="en-US" dirty="0" smtClean="0"/>
              <a:t> Trinh</a:t>
            </a:r>
          </a:p>
          <a:p>
            <a:r>
              <a:rPr lang="en-US" dirty="0" err="1" smtClean="0"/>
              <a:t>Hồ</a:t>
            </a:r>
            <a:r>
              <a:rPr lang="en-US" dirty="0" smtClean="0"/>
              <a:t> </a:t>
            </a:r>
            <a:r>
              <a:rPr lang="en-US" dirty="0" err="1" smtClean="0"/>
              <a:t>Nữ</a:t>
            </a:r>
            <a:r>
              <a:rPr lang="en-US" dirty="0" smtClean="0"/>
              <a:t> </a:t>
            </a:r>
            <a:r>
              <a:rPr lang="en-US" dirty="0" err="1" smtClean="0"/>
              <a:t>Hạnh</a:t>
            </a:r>
            <a:r>
              <a:rPr lang="en-US" dirty="0" smtClean="0"/>
              <a:t> Trinh</a:t>
            </a:r>
          </a:p>
          <a:p>
            <a:r>
              <a:rPr lang="en-US" dirty="0" err="1" smtClean="0"/>
              <a:t>Lê</a:t>
            </a:r>
            <a:r>
              <a:rPr lang="en-US" dirty="0" smtClean="0"/>
              <a:t> </a:t>
            </a:r>
            <a:r>
              <a:rPr lang="en-US" dirty="0" err="1" smtClean="0"/>
              <a:t>Phương</a:t>
            </a:r>
            <a:r>
              <a:rPr lang="en-US" dirty="0" smtClean="0"/>
              <a:t> </a:t>
            </a:r>
            <a:r>
              <a:rPr lang="en-US" dirty="0" err="1" smtClean="0"/>
              <a:t>Thảo</a:t>
            </a:r>
            <a:r>
              <a:rPr lang="en-US" smtClean="0"/>
              <a:t> ( MSSV: 132)</a:t>
            </a:r>
            <a:endParaRPr lang="en-US" dirty="0" smtClean="0"/>
          </a:p>
          <a:p>
            <a:r>
              <a:rPr lang="en-US" dirty="0" err="1" smtClean="0"/>
              <a:t>Võ</a:t>
            </a:r>
            <a:r>
              <a:rPr lang="en-US" dirty="0" smtClean="0"/>
              <a:t> </a:t>
            </a:r>
            <a:r>
              <a:rPr lang="en-US" dirty="0" err="1" smtClean="0"/>
              <a:t>Nhật</a:t>
            </a:r>
            <a:r>
              <a:rPr lang="en-US" dirty="0" smtClean="0"/>
              <a:t> </a:t>
            </a:r>
            <a:r>
              <a:rPr lang="en-US" dirty="0" err="1" smtClean="0"/>
              <a:t>Thành</a:t>
            </a:r>
            <a:endParaRPr lang="en-US" dirty="0" smtClean="0"/>
          </a:p>
          <a:p>
            <a:r>
              <a:rPr lang="en-US" dirty="0" err="1" smtClean="0"/>
              <a:t>Đặng</a:t>
            </a:r>
            <a:r>
              <a:rPr lang="en-US" dirty="0" smtClean="0"/>
              <a:t> </a:t>
            </a:r>
            <a:r>
              <a:rPr lang="en-US" dirty="0" err="1" smtClean="0"/>
              <a:t>Duy</a:t>
            </a:r>
            <a:r>
              <a:rPr lang="en-US" dirty="0" smtClean="0"/>
              <a:t> </a:t>
            </a:r>
            <a:r>
              <a:rPr lang="en-US" dirty="0" err="1" smtClean="0"/>
              <a:t>Trường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 BIẾN MẠCH MÁU NÃO</a:t>
            </a:r>
            <a:endParaRPr lang="en-US" dirty="0"/>
          </a:p>
        </p:txBody>
      </p:sp>
      <p:sp>
        <p:nvSpPr>
          <p:cNvPr id="3" name="Content Placeholder 2"/>
          <p:cNvSpPr>
            <a:spLocks noGrp="1"/>
          </p:cNvSpPr>
          <p:nvPr>
            <p:ph idx="1"/>
          </p:nvPr>
        </p:nvSpPr>
        <p:spPr/>
        <p:txBody>
          <a:bodyPr>
            <a:normAutofit/>
          </a:bodyPr>
          <a:lstStyle/>
          <a:p>
            <a:r>
              <a:rPr lang="en-US" dirty="0" err="1" smtClean="0"/>
              <a:t>Định</a:t>
            </a:r>
            <a:r>
              <a:rPr lang="en-US" dirty="0" smtClean="0"/>
              <a:t> </a:t>
            </a:r>
            <a:r>
              <a:rPr lang="en-US" dirty="0" err="1" smtClean="0"/>
              <a:t>nghĩa</a:t>
            </a:r>
            <a:endParaRPr lang="en-US" dirty="0" smtClean="0"/>
          </a:p>
          <a:p>
            <a:pPr lvl="1">
              <a:lnSpc>
                <a:spcPct val="200000"/>
              </a:lnSpc>
            </a:pPr>
            <a:r>
              <a:rPr lang="en-US" dirty="0" err="1" smtClean="0"/>
              <a:t>Tổn</a:t>
            </a:r>
            <a:r>
              <a:rPr lang="en-US" dirty="0" smtClean="0"/>
              <a:t> </a:t>
            </a:r>
            <a:r>
              <a:rPr lang="en-US" dirty="0" err="1" smtClean="0"/>
              <a:t>thương</a:t>
            </a:r>
            <a:r>
              <a:rPr lang="en-US" dirty="0" smtClean="0"/>
              <a:t> </a:t>
            </a:r>
            <a:r>
              <a:rPr lang="en-US" dirty="0" err="1" smtClean="0"/>
              <a:t>các</a:t>
            </a:r>
            <a:r>
              <a:rPr lang="en-US" dirty="0" smtClean="0"/>
              <a:t> </a:t>
            </a:r>
            <a:r>
              <a:rPr lang="en-US" dirty="0" err="1" smtClean="0"/>
              <a:t>chức</a:t>
            </a:r>
            <a:r>
              <a:rPr lang="en-US" dirty="0" smtClean="0"/>
              <a:t> </a:t>
            </a:r>
            <a:r>
              <a:rPr lang="en-US" dirty="0" err="1" smtClean="0"/>
              <a:t>năng</a:t>
            </a:r>
            <a:r>
              <a:rPr lang="en-US" dirty="0" smtClean="0"/>
              <a:t> </a:t>
            </a:r>
            <a:r>
              <a:rPr lang="en-US" dirty="0" err="1" smtClean="0"/>
              <a:t>thần</a:t>
            </a:r>
            <a:r>
              <a:rPr lang="en-US" dirty="0" smtClean="0"/>
              <a:t> </a:t>
            </a:r>
            <a:r>
              <a:rPr lang="en-US" dirty="0" err="1" smtClean="0"/>
              <a:t>kinh</a:t>
            </a:r>
            <a:r>
              <a:rPr lang="en-US" dirty="0" smtClean="0"/>
              <a:t> </a:t>
            </a:r>
            <a:r>
              <a:rPr lang="en-US" dirty="0" err="1" smtClean="0"/>
              <a:t>xảy</a:t>
            </a:r>
            <a:r>
              <a:rPr lang="en-US" dirty="0" smtClean="0"/>
              <a:t> </a:t>
            </a:r>
            <a:r>
              <a:rPr lang="en-US" dirty="0" err="1" smtClean="0"/>
              <a:t>ra</a:t>
            </a:r>
            <a:r>
              <a:rPr lang="en-US" dirty="0" smtClean="0"/>
              <a:t> </a:t>
            </a:r>
            <a:r>
              <a:rPr lang="en-US" dirty="0" err="1" smtClean="0"/>
              <a:t>đột</a:t>
            </a:r>
            <a:r>
              <a:rPr lang="en-US" dirty="0" smtClean="0"/>
              <a:t> </a:t>
            </a:r>
            <a:r>
              <a:rPr lang="en-US" dirty="0" err="1" smtClean="0"/>
              <a:t>ngột</a:t>
            </a:r>
            <a:r>
              <a:rPr lang="en-US" dirty="0" smtClean="0"/>
              <a:t> do </a:t>
            </a:r>
            <a:r>
              <a:rPr lang="en-US" dirty="0" err="1" smtClean="0"/>
              <a:t>nguyên</a:t>
            </a:r>
            <a:r>
              <a:rPr lang="en-US" dirty="0" smtClean="0"/>
              <a:t> </a:t>
            </a:r>
            <a:r>
              <a:rPr lang="en-US" dirty="0" err="1" smtClean="0"/>
              <a:t>nhân</a:t>
            </a:r>
            <a:r>
              <a:rPr lang="en-US" dirty="0" smtClean="0"/>
              <a:t> </a:t>
            </a:r>
            <a:r>
              <a:rPr lang="en-US" dirty="0" err="1" smtClean="0"/>
              <a:t>mạch</a:t>
            </a:r>
            <a:r>
              <a:rPr lang="en-US" dirty="0" smtClean="0"/>
              <a:t> </a:t>
            </a:r>
            <a:r>
              <a:rPr lang="en-US" dirty="0" err="1" smtClean="0"/>
              <a:t>máu</a:t>
            </a:r>
            <a:r>
              <a:rPr lang="en-US" dirty="0" smtClean="0"/>
              <a:t> </a:t>
            </a:r>
            <a:r>
              <a:rPr lang="en-US" dirty="0" err="1" smtClean="0"/>
              <a:t>não</a:t>
            </a:r>
            <a:endParaRPr lang="en-US" dirty="0" smtClean="0"/>
          </a:p>
          <a:p>
            <a:pPr lvl="1">
              <a:lnSpc>
                <a:spcPct val="200000"/>
              </a:lnSpc>
            </a:pPr>
            <a:r>
              <a:rPr lang="en-US" dirty="0" err="1" smtClean="0"/>
              <a:t>Các</a:t>
            </a:r>
            <a:r>
              <a:rPr lang="en-US" dirty="0" smtClean="0"/>
              <a:t> </a:t>
            </a:r>
            <a:r>
              <a:rPr lang="en-US" dirty="0" err="1" smtClean="0"/>
              <a:t>tổn</a:t>
            </a:r>
            <a:r>
              <a:rPr lang="en-US" dirty="0" smtClean="0"/>
              <a:t> </a:t>
            </a:r>
            <a:r>
              <a:rPr lang="en-US" dirty="0" err="1" smtClean="0"/>
              <a:t>thương</a:t>
            </a:r>
            <a:r>
              <a:rPr lang="en-US" dirty="0" smtClean="0"/>
              <a:t> </a:t>
            </a:r>
            <a:r>
              <a:rPr lang="en-US" dirty="0" err="1" smtClean="0"/>
              <a:t>thần</a:t>
            </a:r>
            <a:r>
              <a:rPr lang="en-US" dirty="0" smtClean="0"/>
              <a:t> </a:t>
            </a:r>
            <a:r>
              <a:rPr lang="en-US" dirty="0" err="1" smtClean="0"/>
              <a:t>kinh</a:t>
            </a:r>
            <a:r>
              <a:rPr lang="en-US" dirty="0" smtClean="0"/>
              <a:t> </a:t>
            </a:r>
            <a:r>
              <a:rPr lang="en-US" dirty="0" err="1" smtClean="0"/>
              <a:t>thường</a:t>
            </a:r>
            <a:r>
              <a:rPr lang="en-US" dirty="0" smtClean="0"/>
              <a:t> </a:t>
            </a:r>
            <a:r>
              <a:rPr lang="en-US" dirty="0" err="1" smtClean="0"/>
              <a:t>khu</a:t>
            </a:r>
            <a:r>
              <a:rPr lang="en-US" dirty="0" smtClean="0"/>
              <a:t> </a:t>
            </a:r>
            <a:r>
              <a:rPr lang="en-US" dirty="0" err="1" smtClean="0"/>
              <a:t>trú</a:t>
            </a:r>
            <a:r>
              <a:rPr lang="en-US" dirty="0" smtClean="0"/>
              <a:t> </a:t>
            </a:r>
            <a:r>
              <a:rPr lang="en-US" dirty="0" err="1" smtClean="0"/>
              <a:t>hơn</a:t>
            </a:r>
            <a:r>
              <a:rPr lang="en-US" dirty="0" smtClean="0"/>
              <a:t> </a:t>
            </a:r>
            <a:r>
              <a:rPr lang="en-US" dirty="0" err="1" smtClean="0"/>
              <a:t>lá</a:t>
            </a:r>
            <a:r>
              <a:rPr lang="en-US" dirty="0" smtClean="0"/>
              <a:t> </a:t>
            </a:r>
            <a:r>
              <a:rPr lang="en-US" dirty="0" err="1" smtClean="0"/>
              <a:t>lan</a:t>
            </a:r>
            <a:r>
              <a:rPr lang="en-US" dirty="0" smtClean="0"/>
              <a:t> </a:t>
            </a:r>
            <a:r>
              <a:rPr lang="en-US" dirty="0" err="1" smtClean="0"/>
              <a:t>tỏa</a:t>
            </a:r>
            <a:r>
              <a:rPr lang="en-US" dirty="0" smtClean="0"/>
              <a:t>, </a:t>
            </a:r>
            <a:r>
              <a:rPr lang="en-US" dirty="0" err="1" smtClean="0"/>
              <a:t>tông</a:t>
            </a:r>
            <a:r>
              <a:rPr lang="en-US" dirty="0" smtClean="0"/>
              <a:t> </a:t>
            </a:r>
            <a:r>
              <a:rPr lang="en-US" dirty="0" err="1" smtClean="0"/>
              <a:t>tại</a:t>
            </a:r>
            <a:r>
              <a:rPr lang="en-US" dirty="0" smtClean="0"/>
              <a:t> </a:t>
            </a:r>
            <a:r>
              <a:rPr lang="en-US" dirty="0" err="1" smtClean="0"/>
              <a:t>quá</a:t>
            </a:r>
            <a:r>
              <a:rPr lang="en-US" dirty="0" smtClean="0"/>
              <a:t> 24 </a:t>
            </a:r>
            <a:r>
              <a:rPr lang="en-US" dirty="0" err="1" smtClean="0"/>
              <a:t>giờ</a:t>
            </a:r>
            <a:r>
              <a:rPr lang="en-US" dirty="0" smtClean="0"/>
              <a:t> </a:t>
            </a:r>
            <a:r>
              <a:rPr lang="en-US" dirty="0" err="1" smtClean="0"/>
              <a:t>và</a:t>
            </a:r>
            <a:r>
              <a:rPr lang="en-US" dirty="0" smtClean="0"/>
              <a:t> </a:t>
            </a:r>
            <a:r>
              <a:rPr lang="en-US" dirty="0" err="1" smtClean="0"/>
              <a:t>diễn</a:t>
            </a:r>
            <a:r>
              <a:rPr lang="en-US" dirty="0" smtClean="0"/>
              <a:t> </a:t>
            </a:r>
            <a:r>
              <a:rPr lang="en-US" dirty="0" err="1" smtClean="0"/>
              <a:t>biến</a:t>
            </a:r>
            <a:r>
              <a:rPr lang="en-US" dirty="0" smtClean="0"/>
              <a:t> </a:t>
            </a:r>
            <a:r>
              <a:rPr lang="en-US" dirty="0" err="1" smtClean="0"/>
              <a:t>có</a:t>
            </a:r>
            <a:r>
              <a:rPr lang="en-US" dirty="0" smtClean="0"/>
              <a:t> </a:t>
            </a:r>
            <a:r>
              <a:rPr lang="en-US" dirty="0" err="1" smtClean="0"/>
              <a:t>thể</a:t>
            </a:r>
            <a:r>
              <a:rPr lang="en-US" dirty="0" smtClean="0"/>
              <a:t> </a:t>
            </a:r>
            <a:r>
              <a:rPr lang="en-US" dirty="0" err="1" smtClean="0"/>
              <a:t>dẫn</a:t>
            </a:r>
            <a:r>
              <a:rPr lang="en-US" dirty="0" smtClean="0"/>
              <a:t> </a:t>
            </a:r>
            <a:r>
              <a:rPr lang="en-US" dirty="0" err="1" smtClean="0"/>
              <a:t>đến</a:t>
            </a:r>
            <a:r>
              <a:rPr lang="en-US" dirty="0" smtClean="0"/>
              <a:t> </a:t>
            </a:r>
            <a:r>
              <a:rPr lang="en-US" dirty="0" err="1" smtClean="0"/>
              <a:t>tử</a:t>
            </a:r>
            <a:r>
              <a:rPr lang="en-US" dirty="0" smtClean="0"/>
              <a:t> </a:t>
            </a:r>
            <a:r>
              <a:rPr lang="en-US" dirty="0" err="1" smtClean="0"/>
              <a:t>vong</a:t>
            </a:r>
            <a:r>
              <a:rPr lang="en-US" dirty="0" smtClean="0"/>
              <a:t> </a:t>
            </a:r>
            <a:r>
              <a:rPr lang="en-US" dirty="0" err="1" smtClean="0"/>
              <a:t>hoặc</a:t>
            </a:r>
            <a:r>
              <a:rPr lang="en-US" dirty="0" smtClean="0"/>
              <a:t> </a:t>
            </a:r>
            <a:r>
              <a:rPr lang="en-US" dirty="0" err="1" smtClean="0"/>
              <a:t>để</a:t>
            </a:r>
            <a:r>
              <a:rPr lang="en-US" dirty="0" smtClean="0"/>
              <a:t> </a:t>
            </a:r>
            <a:r>
              <a:rPr lang="en-US" dirty="0" err="1" smtClean="0"/>
              <a:t>lại</a:t>
            </a:r>
            <a:r>
              <a:rPr lang="en-US" dirty="0" smtClean="0"/>
              <a:t> </a:t>
            </a:r>
            <a:r>
              <a:rPr lang="en-US" dirty="0" err="1" smtClean="0"/>
              <a:t>di</a:t>
            </a:r>
            <a:r>
              <a:rPr lang="en-US" dirty="0" smtClean="0"/>
              <a:t> </a:t>
            </a:r>
            <a:r>
              <a:rPr lang="en-US" dirty="0" err="1" smtClean="0"/>
              <a:t>chứng</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 BIẾN MẠCH MÁU NÃO</a:t>
            </a:r>
            <a:endParaRPr lang="en-US" dirty="0"/>
          </a:p>
        </p:txBody>
      </p:sp>
      <p:sp>
        <p:nvSpPr>
          <p:cNvPr id="3" name="Content Placeholder 2"/>
          <p:cNvSpPr>
            <a:spLocks noGrp="1"/>
          </p:cNvSpPr>
          <p:nvPr>
            <p:ph idx="1"/>
          </p:nvPr>
        </p:nvSpPr>
        <p:spPr>
          <a:xfrm>
            <a:off x="457200" y="1935480"/>
            <a:ext cx="8229600" cy="4693920"/>
          </a:xfrm>
        </p:spPr>
        <p:txBody>
          <a:bodyPr>
            <a:normAutofit fontScale="92500" lnSpcReduction="10000"/>
          </a:bodyPr>
          <a:lstStyle/>
          <a:p>
            <a:r>
              <a:rPr lang="en-US" dirty="0" err="1" smtClean="0"/>
              <a:t>Nguyên</a:t>
            </a:r>
            <a:r>
              <a:rPr lang="en-US" dirty="0" smtClean="0"/>
              <a:t> </a:t>
            </a:r>
            <a:r>
              <a:rPr lang="en-US" dirty="0" err="1" smtClean="0"/>
              <a:t>nhân</a:t>
            </a:r>
            <a:endParaRPr lang="en-US" dirty="0" smtClean="0"/>
          </a:p>
          <a:p>
            <a:pPr lvl="1"/>
            <a:r>
              <a:rPr lang="en-US" dirty="0" err="1" smtClean="0"/>
              <a:t>Tắc</a:t>
            </a:r>
            <a:r>
              <a:rPr lang="en-US" dirty="0" smtClean="0"/>
              <a:t> </a:t>
            </a:r>
            <a:r>
              <a:rPr lang="en-US" dirty="0" err="1" smtClean="0"/>
              <a:t>mạch</a:t>
            </a:r>
            <a:r>
              <a:rPr lang="en-US" dirty="0" smtClean="0"/>
              <a:t> </a:t>
            </a:r>
            <a:r>
              <a:rPr lang="en-US" dirty="0" err="1" smtClean="0"/>
              <a:t>não</a:t>
            </a:r>
            <a:r>
              <a:rPr lang="en-US" dirty="0" smtClean="0"/>
              <a:t>, </a:t>
            </a:r>
            <a:r>
              <a:rPr lang="en-US" dirty="0" err="1" smtClean="0"/>
              <a:t>nhồi</a:t>
            </a:r>
            <a:r>
              <a:rPr lang="en-US" dirty="0" smtClean="0"/>
              <a:t> </a:t>
            </a:r>
            <a:r>
              <a:rPr lang="en-US" dirty="0" err="1" smtClean="0"/>
              <a:t>máu</a:t>
            </a:r>
            <a:r>
              <a:rPr lang="en-US" dirty="0" smtClean="0"/>
              <a:t> </a:t>
            </a:r>
            <a:r>
              <a:rPr lang="en-US" dirty="0" err="1" smtClean="0"/>
              <a:t>não</a:t>
            </a:r>
            <a:r>
              <a:rPr lang="en-US" dirty="0" smtClean="0"/>
              <a:t> </a:t>
            </a:r>
            <a:r>
              <a:rPr lang="en-US" dirty="0" err="1" smtClean="0"/>
              <a:t>hoặc</a:t>
            </a:r>
            <a:r>
              <a:rPr lang="en-US" dirty="0" smtClean="0"/>
              <a:t> </a:t>
            </a:r>
            <a:r>
              <a:rPr lang="en-US" dirty="0" err="1" smtClean="0"/>
              <a:t>thiếu</a:t>
            </a:r>
            <a:r>
              <a:rPr lang="en-US" dirty="0" smtClean="0"/>
              <a:t> </a:t>
            </a:r>
            <a:r>
              <a:rPr lang="en-US" dirty="0" err="1" smtClean="0"/>
              <a:t>máu</a:t>
            </a:r>
            <a:r>
              <a:rPr lang="en-US" dirty="0" smtClean="0"/>
              <a:t> </a:t>
            </a:r>
            <a:r>
              <a:rPr lang="en-US" dirty="0" err="1" smtClean="0"/>
              <a:t>não</a:t>
            </a:r>
            <a:r>
              <a:rPr lang="en-US" dirty="0" smtClean="0"/>
              <a:t> </a:t>
            </a:r>
            <a:r>
              <a:rPr lang="en-US" dirty="0" err="1" smtClean="0"/>
              <a:t>cục</a:t>
            </a:r>
            <a:r>
              <a:rPr lang="en-US" dirty="0" smtClean="0"/>
              <a:t> </a:t>
            </a:r>
            <a:r>
              <a:rPr lang="en-US" dirty="0" err="1" smtClean="0"/>
              <a:t>bộ</a:t>
            </a:r>
            <a:r>
              <a:rPr lang="en-US" dirty="0" smtClean="0"/>
              <a:t>: </a:t>
            </a:r>
          </a:p>
          <a:p>
            <a:pPr lvl="2"/>
            <a:r>
              <a:rPr lang="en-US" dirty="0" smtClean="0"/>
              <a:t>Do </a:t>
            </a:r>
            <a:r>
              <a:rPr lang="en-US" dirty="0" err="1" smtClean="0"/>
              <a:t>cục</a:t>
            </a:r>
            <a:r>
              <a:rPr lang="en-US" dirty="0" smtClean="0"/>
              <a:t> </a:t>
            </a:r>
            <a:r>
              <a:rPr lang="en-US" dirty="0" err="1" smtClean="0"/>
              <a:t>máu</a:t>
            </a:r>
            <a:r>
              <a:rPr lang="en-US" dirty="0" smtClean="0"/>
              <a:t> </a:t>
            </a:r>
            <a:r>
              <a:rPr lang="en-US" dirty="0" err="1" smtClean="0"/>
              <a:t>đông</a:t>
            </a:r>
            <a:r>
              <a:rPr lang="en-US" dirty="0" smtClean="0"/>
              <a:t> </a:t>
            </a:r>
            <a:r>
              <a:rPr lang="en-US" dirty="0" err="1" smtClean="0"/>
              <a:t>tại</a:t>
            </a:r>
            <a:r>
              <a:rPr lang="en-US" dirty="0" smtClean="0"/>
              <a:t> </a:t>
            </a:r>
            <a:r>
              <a:rPr lang="en-US" dirty="0" err="1" smtClean="0"/>
              <a:t>chỗ</a:t>
            </a:r>
            <a:endParaRPr lang="en-US" dirty="0" smtClean="0"/>
          </a:p>
          <a:p>
            <a:pPr lvl="2"/>
            <a:r>
              <a:rPr lang="en-US" dirty="0" smtClean="0"/>
              <a:t>Do </a:t>
            </a:r>
            <a:r>
              <a:rPr lang="en-US" dirty="0" err="1" smtClean="0"/>
              <a:t>xơ</a:t>
            </a:r>
            <a:r>
              <a:rPr lang="en-US" dirty="0" smtClean="0"/>
              <a:t> </a:t>
            </a:r>
            <a:r>
              <a:rPr lang="en-US" dirty="0" err="1" smtClean="0"/>
              <a:t>vữa</a:t>
            </a:r>
            <a:r>
              <a:rPr lang="en-US" dirty="0" smtClean="0"/>
              <a:t> </a:t>
            </a:r>
            <a:r>
              <a:rPr lang="en-US" dirty="0" err="1" smtClean="0"/>
              <a:t>động</a:t>
            </a:r>
            <a:r>
              <a:rPr lang="en-US" dirty="0" smtClean="0"/>
              <a:t> </a:t>
            </a:r>
            <a:r>
              <a:rPr lang="en-US" dirty="0" err="1" smtClean="0"/>
              <a:t>mạch</a:t>
            </a:r>
            <a:endParaRPr lang="en-US" dirty="0" smtClean="0"/>
          </a:p>
          <a:p>
            <a:pPr lvl="2"/>
            <a:r>
              <a:rPr lang="en-US" dirty="0" err="1" smtClean="0"/>
              <a:t>Thuyên</a:t>
            </a:r>
            <a:r>
              <a:rPr lang="en-US" dirty="0" smtClean="0"/>
              <a:t> </a:t>
            </a:r>
            <a:r>
              <a:rPr lang="en-US" dirty="0" err="1" smtClean="0"/>
              <a:t>tắc</a:t>
            </a:r>
            <a:r>
              <a:rPr lang="en-US" dirty="0" smtClean="0"/>
              <a:t> do </a:t>
            </a:r>
            <a:r>
              <a:rPr lang="en-US" dirty="0" err="1" smtClean="0"/>
              <a:t>bệnh</a:t>
            </a:r>
            <a:r>
              <a:rPr lang="en-US" dirty="0" smtClean="0"/>
              <a:t> </a:t>
            </a:r>
            <a:r>
              <a:rPr lang="en-US" dirty="0" err="1" smtClean="0"/>
              <a:t>tim</a:t>
            </a:r>
            <a:r>
              <a:rPr lang="en-US" dirty="0" smtClean="0"/>
              <a:t> (rung </a:t>
            </a:r>
            <a:r>
              <a:rPr lang="en-US" dirty="0" err="1" smtClean="0"/>
              <a:t>nhĩ</a:t>
            </a:r>
            <a:r>
              <a:rPr lang="en-US" dirty="0" smtClean="0"/>
              <a:t>)</a:t>
            </a:r>
          </a:p>
          <a:p>
            <a:pPr lvl="1"/>
            <a:r>
              <a:rPr lang="en-US" dirty="0" err="1" smtClean="0"/>
              <a:t>Vỡ</a:t>
            </a:r>
            <a:r>
              <a:rPr lang="en-US" dirty="0" smtClean="0"/>
              <a:t> </a:t>
            </a:r>
            <a:r>
              <a:rPr lang="en-US" dirty="0" err="1" smtClean="0"/>
              <a:t>mạch</a:t>
            </a:r>
            <a:r>
              <a:rPr lang="en-US" dirty="0" smtClean="0"/>
              <a:t> </a:t>
            </a:r>
            <a:r>
              <a:rPr lang="en-US" dirty="0" err="1" smtClean="0"/>
              <a:t>máu</a:t>
            </a:r>
            <a:r>
              <a:rPr lang="en-US" dirty="0" smtClean="0"/>
              <a:t> </a:t>
            </a:r>
            <a:r>
              <a:rPr lang="en-US" dirty="0" err="1" smtClean="0"/>
              <a:t>não</a:t>
            </a:r>
            <a:endParaRPr lang="en-US" dirty="0" smtClean="0"/>
          </a:p>
          <a:p>
            <a:pPr lvl="2"/>
            <a:r>
              <a:rPr lang="en-US" dirty="0" err="1" smtClean="0"/>
              <a:t>Tăng</a:t>
            </a:r>
            <a:r>
              <a:rPr lang="en-US" dirty="0" smtClean="0"/>
              <a:t> </a:t>
            </a:r>
            <a:r>
              <a:rPr lang="en-US" dirty="0" err="1" smtClean="0"/>
              <a:t>huyết</a:t>
            </a:r>
            <a:r>
              <a:rPr lang="en-US" dirty="0" smtClean="0"/>
              <a:t> </a:t>
            </a:r>
            <a:r>
              <a:rPr lang="en-US" dirty="0" err="1" smtClean="0"/>
              <a:t>áp</a:t>
            </a:r>
            <a:endParaRPr lang="en-US" dirty="0" smtClean="0"/>
          </a:p>
          <a:p>
            <a:pPr lvl="2"/>
            <a:r>
              <a:rPr lang="en-US" dirty="0" err="1" smtClean="0"/>
              <a:t>Chân</a:t>
            </a:r>
            <a:r>
              <a:rPr lang="en-US" dirty="0" smtClean="0"/>
              <a:t> </a:t>
            </a:r>
            <a:r>
              <a:rPr lang="en-US" dirty="0" err="1" smtClean="0"/>
              <a:t>thương</a:t>
            </a:r>
            <a:endParaRPr lang="en-US" dirty="0" smtClean="0"/>
          </a:p>
          <a:p>
            <a:pPr lvl="2"/>
            <a:r>
              <a:rPr lang="en-US" dirty="0" err="1" smtClean="0"/>
              <a:t>Vỡ</a:t>
            </a:r>
            <a:r>
              <a:rPr lang="en-US" dirty="0" smtClean="0"/>
              <a:t> </a:t>
            </a:r>
            <a:r>
              <a:rPr lang="en-US" dirty="0" err="1" smtClean="0"/>
              <a:t>phình</a:t>
            </a:r>
            <a:r>
              <a:rPr lang="en-US" dirty="0" smtClean="0"/>
              <a:t> </a:t>
            </a:r>
            <a:r>
              <a:rPr lang="en-US" dirty="0" err="1" smtClean="0"/>
              <a:t>động</a:t>
            </a:r>
            <a:r>
              <a:rPr lang="en-US" dirty="0" smtClean="0"/>
              <a:t> </a:t>
            </a:r>
            <a:r>
              <a:rPr lang="en-US" dirty="0" err="1" smtClean="0"/>
              <a:t>mạch</a:t>
            </a:r>
            <a:endParaRPr lang="en-US" dirty="0" smtClean="0"/>
          </a:p>
          <a:p>
            <a:pPr lvl="1"/>
            <a:r>
              <a:rPr lang="en-US" dirty="0" err="1" smtClean="0"/>
              <a:t>Nguyên</a:t>
            </a:r>
            <a:r>
              <a:rPr lang="en-US" dirty="0" smtClean="0"/>
              <a:t> </a:t>
            </a:r>
            <a:r>
              <a:rPr lang="en-US" dirty="0" err="1" smtClean="0"/>
              <a:t>nhân</a:t>
            </a:r>
            <a:r>
              <a:rPr lang="en-US" dirty="0" smtClean="0"/>
              <a:t> </a:t>
            </a:r>
            <a:r>
              <a:rPr lang="en-US" dirty="0" err="1" smtClean="0"/>
              <a:t>ít</a:t>
            </a:r>
            <a:r>
              <a:rPr lang="en-US" dirty="0" smtClean="0"/>
              <a:t> </a:t>
            </a:r>
            <a:r>
              <a:rPr lang="en-US" dirty="0" err="1" smtClean="0"/>
              <a:t>gặp</a:t>
            </a:r>
            <a:endParaRPr lang="en-US" dirty="0" smtClean="0"/>
          </a:p>
          <a:p>
            <a:pPr lvl="2"/>
            <a:r>
              <a:rPr lang="en-US" dirty="0" err="1" smtClean="0"/>
              <a:t>Viêm</a:t>
            </a:r>
            <a:r>
              <a:rPr lang="en-US" dirty="0" smtClean="0"/>
              <a:t> </a:t>
            </a:r>
            <a:r>
              <a:rPr lang="en-US" dirty="0" err="1" smtClean="0"/>
              <a:t>động</a:t>
            </a:r>
            <a:r>
              <a:rPr lang="en-US" dirty="0" smtClean="0"/>
              <a:t> </a:t>
            </a:r>
            <a:r>
              <a:rPr lang="en-US" dirty="0" err="1" smtClean="0"/>
              <a:t>mạch</a:t>
            </a:r>
            <a:endParaRPr lang="en-US" dirty="0" smtClean="0"/>
          </a:p>
          <a:p>
            <a:pPr lvl="2"/>
            <a:r>
              <a:rPr lang="en-US" dirty="0" err="1" smtClean="0"/>
              <a:t>Viêm</a:t>
            </a:r>
            <a:r>
              <a:rPr lang="en-US" dirty="0" smtClean="0"/>
              <a:t> </a:t>
            </a:r>
            <a:r>
              <a:rPr lang="en-US" dirty="0" err="1" smtClean="0"/>
              <a:t>tắc</a:t>
            </a:r>
            <a:r>
              <a:rPr lang="en-US" dirty="0" smtClean="0"/>
              <a:t> </a:t>
            </a:r>
            <a:r>
              <a:rPr lang="en-US" dirty="0" err="1" smtClean="0"/>
              <a:t>tĩnh</a:t>
            </a:r>
            <a:r>
              <a:rPr lang="en-US" dirty="0" smtClean="0"/>
              <a:t> </a:t>
            </a:r>
            <a:r>
              <a:rPr lang="en-US" dirty="0" err="1" smtClean="0"/>
              <a:t>mạch</a:t>
            </a:r>
            <a:endParaRPr lang="en-US" dirty="0" smtClean="0"/>
          </a:p>
          <a:p>
            <a:pPr lvl="2"/>
            <a:r>
              <a:rPr lang="en-US" dirty="0" err="1" smtClean="0"/>
              <a:t>Thuyên</a:t>
            </a:r>
            <a:r>
              <a:rPr lang="en-US" dirty="0" smtClean="0"/>
              <a:t> </a:t>
            </a:r>
            <a:r>
              <a:rPr lang="en-US" dirty="0" err="1" smtClean="0"/>
              <a:t>tắt</a:t>
            </a:r>
            <a:r>
              <a:rPr lang="en-US" dirty="0" smtClean="0"/>
              <a:t> </a:t>
            </a:r>
            <a:r>
              <a:rPr lang="en-US" dirty="0" err="1" smtClean="0"/>
              <a:t>xoang</a:t>
            </a:r>
            <a:r>
              <a:rPr lang="en-US" dirty="0" smtClean="0"/>
              <a:t> </a:t>
            </a:r>
            <a:r>
              <a:rPr lang="en-US" dirty="0" err="1" smtClean="0"/>
              <a:t>tĩnh</a:t>
            </a:r>
            <a:r>
              <a:rPr lang="en-US" dirty="0" smtClean="0"/>
              <a:t> </a:t>
            </a:r>
            <a:r>
              <a:rPr lang="en-US" dirty="0" err="1" smtClean="0"/>
              <a:t>mạch</a:t>
            </a:r>
            <a:endParaRPr lang="en-US" dirty="0" smtClean="0"/>
          </a:p>
          <a:p>
            <a:pPr lvl="2"/>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 BIẾN MẠCH MÁU NÃO</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dirty="0" err="1" smtClean="0"/>
              <a:t>Phân</a:t>
            </a:r>
            <a:r>
              <a:rPr lang="en-US" dirty="0" smtClean="0"/>
              <a:t> </a:t>
            </a:r>
            <a:r>
              <a:rPr lang="en-US" dirty="0" err="1" smtClean="0"/>
              <a:t>loại</a:t>
            </a:r>
            <a:r>
              <a:rPr lang="en-US" dirty="0" smtClean="0"/>
              <a:t>: </a:t>
            </a:r>
            <a:r>
              <a:rPr lang="en-US" dirty="0" err="1" smtClean="0"/>
              <a:t>có</a:t>
            </a:r>
            <a:r>
              <a:rPr lang="en-US" dirty="0" smtClean="0"/>
              <a:t> </a:t>
            </a:r>
            <a:r>
              <a:rPr lang="en-US" dirty="0" err="1" smtClean="0"/>
              <a:t>hai</a:t>
            </a:r>
            <a:r>
              <a:rPr lang="en-US" dirty="0" smtClean="0"/>
              <a:t> </a:t>
            </a:r>
            <a:r>
              <a:rPr lang="en-US" dirty="0" err="1" smtClean="0"/>
              <a:t>loại</a:t>
            </a:r>
            <a:r>
              <a:rPr lang="en-US" dirty="0" smtClean="0"/>
              <a:t> </a:t>
            </a:r>
            <a:r>
              <a:rPr lang="en-US" dirty="0" err="1" smtClean="0"/>
              <a:t>chính</a:t>
            </a:r>
            <a:endParaRPr lang="en-US" dirty="0" smtClean="0"/>
          </a:p>
          <a:p>
            <a:pPr lvl="1">
              <a:lnSpc>
                <a:spcPct val="150000"/>
              </a:lnSpc>
            </a:pPr>
            <a:r>
              <a:rPr lang="en-US" dirty="0" err="1" smtClean="0"/>
              <a:t>Nhồi</a:t>
            </a:r>
            <a:r>
              <a:rPr lang="en-US" dirty="0" smtClean="0"/>
              <a:t> </a:t>
            </a:r>
            <a:r>
              <a:rPr lang="en-US" dirty="0" err="1" smtClean="0"/>
              <a:t>máu</a:t>
            </a:r>
            <a:r>
              <a:rPr lang="en-US" dirty="0" smtClean="0"/>
              <a:t> </a:t>
            </a:r>
            <a:r>
              <a:rPr lang="en-US" dirty="0" err="1" smtClean="0"/>
              <a:t>não</a:t>
            </a:r>
            <a:r>
              <a:rPr lang="en-US" dirty="0" smtClean="0"/>
              <a:t>, </a:t>
            </a:r>
            <a:r>
              <a:rPr lang="en-US" dirty="0" err="1" smtClean="0"/>
              <a:t>tắt</a:t>
            </a:r>
            <a:r>
              <a:rPr lang="en-US" dirty="0" smtClean="0"/>
              <a:t> </a:t>
            </a:r>
            <a:r>
              <a:rPr lang="en-US" dirty="0" err="1" smtClean="0"/>
              <a:t>mạch</a:t>
            </a:r>
            <a:r>
              <a:rPr lang="en-US" dirty="0" smtClean="0"/>
              <a:t> </a:t>
            </a:r>
            <a:r>
              <a:rPr lang="en-US" dirty="0" err="1" smtClean="0"/>
              <a:t>não</a:t>
            </a:r>
            <a:r>
              <a:rPr lang="en-US" dirty="0" smtClean="0"/>
              <a:t> hay </a:t>
            </a:r>
            <a:r>
              <a:rPr lang="en-US" dirty="0" err="1" smtClean="0"/>
              <a:t>thiếu</a:t>
            </a:r>
            <a:r>
              <a:rPr lang="en-US" dirty="0" smtClean="0"/>
              <a:t> </a:t>
            </a:r>
            <a:r>
              <a:rPr lang="en-US" dirty="0" err="1" smtClean="0"/>
              <a:t>máu</a:t>
            </a:r>
            <a:r>
              <a:rPr lang="en-US" dirty="0" smtClean="0"/>
              <a:t> </a:t>
            </a:r>
            <a:r>
              <a:rPr lang="en-US" dirty="0" err="1" smtClean="0"/>
              <a:t>não</a:t>
            </a:r>
            <a:r>
              <a:rPr lang="en-US" dirty="0" smtClean="0"/>
              <a:t> </a:t>
            </a:r>
            <a:r>
              <a:rPr lang="en-US" dirty="0" err="1" smtClean="0"/>
              <a:t>cục</a:t>
            </a:r>
            <a:r>
              <a:rPr lang="en-US" dirty="0" smtClean="0"/>
              <a:t> </a:t>
            </a:r>
            <a:r>
              <a:rPr lang="en-US" dirty="0" err="1" smtClean="0"/>
              <a:t>bộ</a:t>
            </a:r>
            <a:r>
              <a:rPr lang="en-US" dirty="0" smtClean="0"/>
              <a:t> </a:t>
            </a:r>
            <a:r>
              <a:rPr lang="en-US" dirty="0" err="1" smtClean="0"/>
              <a:t>chiếm</a:t>
            </a:r>
            <a:r>
              <a:rPr lang="en-US" dirty="0" smtClean="0"/>
              <a:t> 71%, </a:t>
            </a:r>
            <a:r>
              <a:rPr lang="en-US" dirty="0" err="1" smtClean="0"/>
              <a:t>xảy</a:t>
            </a:r>
            <a:r>
              <a:rPr lang="en-US" dirty="0" smtClean="0"/>
              <a:t> </a:t>
            </a:r>
            <a:r>
              <a:rPr lang="en-US" dirty="0" err="1" smtClean="0"/>
              <a:t>ra</a:t>
            </a:r>
            <a:r>
              <a:rPr lang="en-US" dirty="0" smtClean="0"/>
              <a:t> </a:t>
            </a:r>
            <a:r>
              <a:rPr lang="en-US" dirty="0" err="1" smtClean="0"/>
              <a:t>khi</a:t>
            </a:r>
            <a:r>
              <a:rPr lang="en-US" dirty="0" smtClean="0"/>
              <a:t> </a:t>
            </a:r>
            <a:r>
              <a:rPr lang="en-US" dirty="0" err="1" smtClean="0"/>
              <a:t>mạch</a:t>
            </a:r>
            <a:r>
              <a:rPr lang="en-US" dirty="0" smtClean="0"/>
              <a:t> </a:t>
            </a:r>
            <a:r>
              <a:rPr lang="en-US" dirty="0" err="1" smtClean="0"/>
              <a:t>máu</a:t>
            </a:r>
            <a:r>
              <a:rPr lang="en-US" dirty="0" smtClean="0"/>
              <a:t> </a:t>
            </a:r>
            <a:r>
              <a:rPr lang="en-US" dirty="0" err="1" smtClean="0"/>
              <a:t>não</a:t>
            </a:r>
            <a:r>
              <a:rPr lang="en-US" dirty="0" smtClean="0"/>
              <a:t> </a:t>
            </a:r>
            <a:r>
              <a:rPr lang="en-US" dirty="0" err="1" smtClean="0"/>
              <a:t>bị</a:t>
            </a:r>
            <a:r>
              <a:rPr lang="en-US" dirty="0" smtClean="0"/>
              <a:t> </a:t>
            </a:r>
            <a:r>
              <a:rPr lang="en-US" dirty="0" err="1" smtClean="0"/>
              <a:t>nghẽn</a:t>
            </a:r>
            <a:r>
              <a:rPr lang="en-US" dirty="0" smtClean="0"/>
              <a:t> hay </a:t>
            </a:r>
            <a:r>
              <a:rPr lang="en-US" dirty="0" err="1" smtClean="0"/>
              <a:t>bị</a:t>
            </a:r>
            <a:r>
              <a:rPr lang="en-US" dirty="0" smtClean="0"/>
              <a:t> </a:t>
            </a:r>
            <a:r>
              <a:rPr lang="en-US" dirty="0" err="1" smtClean="0"/>
              <a:t>lấp</a:t>
            </a:r>
            <a:endParaRPr lang="en-US" dirty="0" smtClean="0"/>
          </a:p>
          <a:p>
            <a:pPr lvl="1">
              <a:lnSpc>
                <a:spcPct val="150000"/>
              </a:lnSpc>
            </a:pPr>
            <a:r>
              <a:rPr lang="en-US" dirty="0" err="1" smtClean="0"/>
              <a:t>Xuất</a:t>
            </a:r>
            <a:r>
              <a:rPr lang="en-US" dirty="0" smtClean="0"/>
              <a:t> </a:t>
            </a:r>
            <a:r>
              <a:rPr lang="en-US" dirty="0" err="1" smtClean="0"/>
              <a:t>huyết</a:t>
            </a:r>
            <a:r>
              <a:rPr lang="en-US" dirty="0" smtClean="0"/>
              <a:t> </a:t>
            </a:r>
            <a:r>
              <a:rPr lang="en-US" dirty="0" err="1" smtClean="0"/>
              <a:t>não</a:t>
            </a:r>
            <a:r>
              <a:rPr lang="en-US" dirty="0" smtClean="0"/>
              <a:t> hay </a:t>
            </a:r>
            <a:r>
              <a:rPr lang="en-US" dirty="0" err="1" smtClean="0"/>
              <a:t>chảy</a:t>
            </a:r>
            <a:r>
              <a:rPr lang="en-US" dirty="0" smtClean="0"/>
              <a:t> </a:t>
            </a:r>
            <a:r>
              <a:rPr lang="en-US" dirty="0" err="1" smtClean="0"/>
              <a:t>máu</a:t>
            </a:r>
            <a:r>
              <a:rPr lang="en-US" dirty="0" smtClean="0"/>
              <a:t> </a:t>
            </a:r>
            <a:r>
              <a:rPr lang="en-US" dirty="0" err="1" smtClean="0"/>
              <a:t>não</a:t>
            </a:r>
            <a:r>
              <a:rPr lang="en-US" dirty="0" smtClean="0"/>
              <a:t> </a:t>
            </a:r>
            <a:r>
              <a:rPr lang="en-US" dirty="0" err="1" smtClean="0"/>
              <a:t>chiếm</a:t>
            </a:r>
            <a:r>
              <a:rPr lang="en-US" dirty="0" smtClean="0"/>
              <a:t> 29% </a:t>
            </a:r>
            <a:r>
              <a:rPr lang="en-US" dirty="0" err="1" smtClean="0"/>
              <a:t>xảy</a:t>
            </a:r>
            <a:r>
              <a:rPr lang="en-US" dirty="0" smtClean="0"/>
              <a:t> </a:t>
            </a:r>
            <a:r>
              <a:rPr lang="en-US" dirty="0" err="1" smtClean="0"/>
              <a:t>ra</a:t>
            </a:r>
            <a:r>
              <a:rPr lang="en-US" dirty="0" smtClean="0"/>
              <a:t> </a:t>
            </a:r>
            <a:r>
              <a:rPr lang="en-US" dirty="0" err="1" smtClean="0"/>
              <a:t>khi</a:t>
            </a:r>
            <a:r>
              <a:rPr lang="en-US" dirty="0" smtClean="0"/>
              <a:t> </a:t>
            </a:r>
            <a:r>
              <a:rPr lang="en-US" dirty="0" err="1" smtClean="0"/>
              <a:t>mạch</a:t>
            </a:r>
            <a:r>
              <a:rPr lang="en-US" dirty="0" smtClean="0"/>
              <a:t> </a:t>
            </a:r>
            <a:r>
              <a:rPr lang="en-US" dirty="0" err="1" smtClean="0"/>
              <a:t>máu</a:t>
            </a:r>
            <a:r>
              <a:rPr lang="en-US" dirty="0" smtClean="0"/>
              <a:t> </a:t>
            </a:r>
            <a:r>
              <a:rPr lang="en-US" dirty="0" err="1" smtClean="0"/>
              <a:t>não</a:t>
            </a:r>
            <a:r>
              <a:rPr lang="en-US" dirty="0" smtClean="0"/>
              <a:t> </a:t>
            </a:r>
            <a:r>
              <a:rPr lang="en-US" dirty="0" err="1" smtClean="0"/>
              <a:t>bị</a:t>
            </a:r>
            <a:r>
              <a:rPr lang="en-US" dirty="0" smtClean="0"/>
              <a:t> </a:t>
            </a:r>
            <a:r>
              <a:rPr lang="en-US" dirty="0" err="1" smtClean="0"/>
              <a:t>vỡ</a:t>
            </a:r>
            <a:r>
              <a:rPr lang="en-US" dirty="0" smtClean="0"/>
              <a:t>, </a:t>
            </a:r>
            <a:r>
              <a:rPr lang="en-US" dirty="0" err="1" smtClean="0"/>
              <a:t>chảy</a:t>
            </a:r>
            <a:r>
              <a:rPr lang="en-US" dirty="0" smtClean="0"/>
              <a:t> </a:t>
            </a:r>
            <a:r>
              <a:rPr lang="en-US" dirty="0" err="1" smtClean="0"/>
              <a:t>máu</a:t>
            </a:r>
            <a:r>
              <a:rPr lang="en-US" dirty="0" smtClean="0"/>
              <a:t> </a:t>
            </a:r>
            <a:r>
              <a:rPr lang="en-US" dirty="0" err="1" smtClean="0"/>
              <a:t>vào</a:t>
            </a:r>
            <a:r>
              <a:rPr lang="en-US" dirty="0" smtClean="0"/>
              <a:t> </a:t>
            </a:r>
            <a:r>
              <a:rPr lang="en-US" dirty="0" err="1" smtClean="0"/>
              <a:t>nhu</a:t>
            </a:r>
            <a:r>
              <a:rPr lang="en-US" dirty="0" smtClean="0"/>
              <a:t> </a:t>
            </a:r>
            <a:r>
              <a:rPr lang="en-US" dirty="0" err="1" smtClean="0"/>
              <a:t>mô</a:t>
            </a:r>
            <a:r>
              <a:rPr lang="en-US" dirty="0" smtClean="0"/>
              <a:t> </a:t>
            </a:r>
            <a:r>
              <a:rPr lang="en-US" dirty="0" err="1" smtClean="0"/>
              <a:t>não</a:t>
            </a:r>
            <a:r>
              <a:rPr lang="en-US" dirty="0" smtClean="0"/>
              <a:t> (</a:t>
            </a:r>
            <a:r>
              <a:rPr lang="en-US" dirty="0" err="1" smtClean="0"/>
              <a:t>gọi</a:t>
            </a:r>
            <a:r>
              <a:rPr lang="en-US" dirty="0" smtClean="0"/>
              <a:t> </a:t>
            </a:r>
            <a:r>
              <a:rPr lang="en-US" dirty="0" err="1" smtClean="0"/>
              <a:t>là</a:t>
            </a:r>
            <a:r>
              <a:rPr lang="en-US" dirty="0" smtClean="0"/>
              <a:t> </a:t>
            </a:r>
            <a:r>
              <a:rPr lang="en-US" dirty="0" err="1" smtClean="0"/>
              <a:t>xuất</a:t>
            </a:r>
            <a:r>
              <a:rPr lang="en-US" dirty="0" smtClean="0"/>
              <a:t> </a:t>
            </a:r>
            <a:r>
              <a:rPr lang="en-US" dirty="0" err="1" smtClean="0"/>
              <a:t>huyết</a:t>
            </a:r>
            <a:r>
              <a:rPr lang="en-US" dirty="0" smtClean="0"/>
              <a:t> </a:t>
            </a:r>
            <a:r>
              <a:rPr lang="en-US" dirty="0" err="1" smtClean="0"/>
              <a:t>não</a:t>
            </a:r>
            <a:r>
              <a:rPr lang="en-US" dirty="0" smtClean="0"/>
              <a:t>), </a:t>
            </a:r>
            <a:r>
              <a:rPr lang="en-US" dirty="0" err="1" smtClean="0"/>
              <a:t>chảy</a:t>
            </a:r>
            <a:r>
              <a:rPr lang="en-US" dirty="0" smtClean="0"/>
              <a:t> </a:t>
            </a:r>
            <a:r>
              <a:rPr lang="en-US" dirty="0" err="1" smtClean="0"/>
              <a:t>máu</a:t>
            </a:r>
            <a:r>
              <a:rPr lang="en-US" dirty="0" smtClean="0"/>
              <a:t> </a:t>
            </a:r>
            <a:r>
              <a:rPr lang="en-US" dirty="0" err="1" smtClean="0"/>
              <a:t>vào</a:t>
            </a:r>
            <a:r>
              <a:rPr lang="en-US" dirty="0" smtClean="0"/>
              <a:t> </a:t>
            </a:r>
            <a:r>
              <a:rPr lang="en-US" dirty="0" err="1" smtClean="0"/>
              <a:t>khoang</a:t>
            </a:r>
            <a:r>
              <a:rPr lang="en-US" dirty="0" smtClean="0"/>
              <a:t> </a:t>
            </a:r>
            <a:r>
              <a:rPr lang="en-US" dirty="0" err="1" smtClean="0"/>
              <a:t>dưới</a:t>
            </a:r>
            <a:r>
              <a:rPr lang="en-US" dirty="0" smtClean="0"/>
              <a:t> </a:t>
            </a:r>
            <a:r>
              <a:rPr lang="en-US" dirty="0" err="1" smtClean="0"/>
              <a:t>nhện</a:t>
            </a:r>
            <a:r>
              <a:rPr lang="en-US" dirty="0" smtClean="0"/>
              <a:t> (</a:t>
            </a:r>
            <a:r>
              <a:rPr lang="en-US" dirty="0" err="1" smtClean="0"/>
              <a:t>xuất</a:t>
            </a:r>
            <a:r>
              <a:rPr lang="en-US" dirty="0" smtClean="0"/>
              <a:t> </a:t>
            </a:r>
            <a:r>
              <a:rPr lang="en-US" dirty="0" err="1" smtClean="0"/>
              <a:t>huyết</a:t>
            </a:r>
            <a:r>
              <a:rPr lang="en-US" dirty="0" smtClean="0"/>
              <a:t> </a:t>
            </a:r>
            <a:r>
              <a:rPr lang="en-US" dirty="0" err="1" smtClean="0"/>
              <a:t>dưới</a:t>
            </a:r>
            <a:r>
              <a:rPr lang="en-US" dirty="0" smtClean="0"/>
              <a:t> </a:t>
            </a:r>
            <a:r>
              <a:rPr lang="en-US" dirty="0" err="1" smtClean="0"/>
              <a:t>nhện</a:t>
            </a:r>
            <a:r>
              <a:rPr lang="en-US" dirty="0" smtClean="0"/>
              <a:t>), </a:t>
            </a:r>
            <a:r>
              <a:rPr lang="en-US" dirty="0" err="1" smtClean="0"/>
              <a:t>chảy</a:t>
            </a:r>
            <a:r>
              <a:rPr lang="en-US" dirty="0" smtClean="0"/>
              <a:t> </a:t>
            </a:r>
            <a:r>
              <a:rPr lang="en-US" dirty="0" err="1" smtClean="0"/>
              <a:t>máu</a:t>
            </a:r>
            <a:r>
              <a:rPr lang="en-US" dirty="0" smtClean="0"/>
              <a:t> </a:t>
            </a:r>
            <a:r>
              <a:rPr lang="en-US" dirty="0" err="1" smtClean="0"/>
              <a:t>vào</a:t>
            </a:r>
            <a:r>
              <a:rPr lang="en-US" dirty="0" smtClean="0"/>
              <a:t> </a:t>
            </a:r>
            <a:r>
              <a:rPr lang="en-US" dirty="0" err="1" smtClean="0"/>
              <a:t>cả</a:t>
            </a:r>
            <a:r>
              <a:rPr lang="en-US" dirty="0" smtClean="0"/>
              <a:t> </a:t>
            </a:r>
            <a:r>
              <a:rPr lang="en-US" dirty="0" err="1" smtClean="0"/>
              <a:t>hai</a:t>
            </a:r>
            <a:r>
              <a:rPr lang="en-US" dirty="0" smtClean="0"/>
              <a:t> </a:t>
            </a:r>
            <a:r>
              <a:rPr lang="en-US" dirty="0" err="1" smtClean="0"/>
              <a:t>khu</a:t>
            </a:r>
            <a:r>
              <a:rPr lang="en-US" dirty="0" smtClean="0"/>
              <a:t> </a:t>
            </a:r>
            <a:r>
              <a:rPr lang="en-US" dirty="0" err="1" smtClean="0"/>
              <a:t>vực</a:t>
            </a:r>
            <a:r>
              <a:rPr lang="en-US" dirty="0" smtClean="0"/>
              <a:t> </a:t>
            </a:r>
            <a:r>
              <a:rPr lang="en-US" dirty="0" err="1" smtClean="0"/>
              <a:t>đó</a:t>
            </a:r>
            <a:r>
              <a:rPr lang="en-US" dirty="0" smtClean="0"/>
              <a:t> (</a:t>
            </a:r>
            <a:r>
              <a:rPr lang="en-US" dirty="0" err="1" smtClean="0"/>
              <a:t>xuất</a:t>
            </a:r>
            <a:r>
              <a:rPr lang="en-US" dirty="0" smtClean="0"/>
              <a:t> </a:t>
            </a:r>
            <a:r>
              <a:rPr lang="en-US" dirty="0" err="1" smtClean="0"/>
              <a:t>huyết</a:t>
            </a:r>
            <a:r>
              <a:rPr lang="en-US" dirty="0" smtClean="0"/>
              <a:t> </a:t>
            </a:r>
            <a:r>
              <a:rPr lang="en-US" dirty="0" err="1" smtClean="0"/>
              <a:t>não</a:t>
            </a:r>
            <a:r>
              <a:rPr lang="en-US" dirty="0" smtClean="0"/>
              <a:t> </a:t>
            </a:r>
            <a:r>
              <a:rPr lang="en-US" dirty="0" err="1" smtClean="0"/>
              <a:t>màng</a:t>
            </a:r>
            <a:r>
              <a:rPr lang="en-US" dirty="0" smtClean="0"/>
              <a:t> </a:t>
            </a:r>
            <a:r>
              <a:rPr lang="en-US" dirty="0" err="1" smtClean="0"/>
              <a:t>não</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 BIẾN MẠCH MÁU NÃO</a:t>
            </a:r>
            <a:endParaRPr lang="en-US" dirty="0"/>
          </a:p>
        </p:txBody>
      </p:sp>
      <p:sp>
        <p:nvSpPr>
          <p:cNvPr id="3" name="Content Placeholder 2"/>
          <p:cNvSpPr>
            <a:spLocks noGrp="1"/>
          </p:cNvSpPr>
          <p:nvPr>
            <p:ph idx="1"/>
          </p:nvPr>
        </p:nvSpPr>
        <p:spPr/>
        <p:txBody>
          <a:bodyPr/>
          <a:lstStyle/>
          <a:p>
            <a:r>
              <a:rPr lang="en-US" dirty="0" err="1" smtClean="0"/>
              <a:t>Yếu</a:t>
            </a:r>
            <a:r>
              <a:rPr lang="en-US" dirty="0" smtClean="0"/>
              <a:t> </a:t>
            </a:r>
            <a:r>
              <a:rPr lang="en-US" dirty="0" err="1" smtClean="0"/>
              <a:t>tố</a:t>
            </a:r>
            <a:r>
              <a:rPr lang="en-US" dirty="0" smtClean="0"/>
              <a:t> </a:t>
            </a:r>
            <a:r>
              <a:rPr lang="en-US" dirty="0" err="1" smtClean="0"/>
              <a:t>nguy</a:t>
            </a:r>
            <a:r>
              <a:rPr lang="en-US" dirty="0" smtClean="0"/>
              <a:t> </a:t>
            </a:r>
            <a:r>
              <a:rPr lang="en-US" dirty="0" err="1" smtClean="0"/>
              <a:t>cơ</a:t>
            </a:r>
            <a:endParaRPr lang="en-US" dirty="0" smtClean="0"/>
          </a:p>
          <a:p>
            <a:pPr lvl="1"/>
            <a:r>
              <a:rPr lang="en-US" dirty="0" err="1" smtClean="0"/>
              <a:t>Nguy</a:t>
            </a:r>
            <a:r>
              <a:rPr lang="en-US" dirty="0" smtClean="0"/>
              <a:t> </a:t>
            </a:r>
            <a:r>
              <a:rPr lang="en-US" dirty="0" err="1" smtClean="0"/>
              <a:t>cơ</a:t>
            </a:r>
            <a:r>
              <a:rPr lang="en-US" dirty="0" smtClean="0"/>
              <a:t> </a:t>
            </a:r>
            <a:r>
              <a:rPr lang="en-US" dirty="0" err="1" smtClean="0"/>
              <a:t>không</a:t>
            </a:r>
            <a:r>
              <a:rPr lang="en-US" dirty="0" smtClean="0"/>
              <a:t> </a:t>
            </a:r>
            <a:r>
              <a:rPr lang="en-US" dirty="0" err="1" smtClean="0"/>
              <a:t>thể</a:t>
            </a:r>
            <a:r>
              <a:rPr lang="en-US" dirty="0" smtClean="0"/>
              <a:t> can </a:t>
            </a:r>
            <a:r>
              <a:rPr lang="en-US" dirty="0" err="1" smtClean="0"/>
              <a:t>thiệp</a:t>
            </a:r>
            <a:endParaRPr lang="en-US" dirty="0" smtClean="0"/>
          </a:p>
          <a:p>
            <a:pPr lvl="2"/>
            <a:r>
              <a:rPr lang="en-US" dirty="0" err="1" smtClean="0"/>
              <a:t>Tuổi</a:t>
            </a:r>
            <a:r>
              <a:rPr lang="en-US" dirty="0" smtClean="0"/>
              <a:t> &gt; 55 </a:t>
            </a:r>
          </a:p>
          <a:p>
            <a:pPr lvl="2"/>
            <a:r>
              <a:rPr lang="en-US" dirty="0" err="1" smtClean="0"/>
              <a:t>Chủng</a:t>
            </a:r>
            <a:r>
              <a:rPr lang="en-US" dirty="0" smtClean="0"/>
              <a:t> </a:t>
            </a:r>
            <a:r>
              <a:rPr lang="en-US" dirty="0" err="1" smtClean="0"/>
              <a:t>tộc</a:t>
            </a:r>
            <a:r>
              <a:rPr lang="en-US" dirty="0" smtClean="0"/>
              <a:t> </a:t>
            </a:r>
            <a:r>
              <a:rPr lang="en-US" dirty="0" err="1" smtClean="0"/>
              <a:t>da</a:t>
            </a:r>
            <a:r>
              <a:rPr lang="en-US" dirty="0" smtClean="0"/>
              <a:t> </a:t>
            </a:r>
            <a:r>
              <a:rPr lang="en-US" dirty="0" err="1" smtClean="0"/>
              <a:t>đen</a:t>
            </a:r>
            <a:r>
              <a:rPr lang="en-US" dirty="0" smtClean="0"/>
              <a:t> </a:t>
            </a:r>
            <a:r>
              <a:rPr lang="en-US" dirty="0" err="1" smtClean="0"/>
              <a:t>gấp</a:t>
            </a:r>
            <a:r>
              <a:rPr lang="en-US" dirty="0" smtClean="0"/>
              <a:t> 2 </a:t>
            </a:r>
            <a:r>
              <a:rPr lang="en-US" dirty="0" err="1" smtClean="0"/>
              <a:t>lần</a:t>
            </a:r>
            <a:r>
              <a:rPr lang="en-US" dirty="0" smtClean="0"/>
              <a:t> </a:t>
            </a:r>
            <a:r>
              <a:rPr lang="en-US" dirty="0" err="1" smtClean="0"/>
              <a:t>da</a:t>
            </a:r>
            <a:r>
              <a:rPr lang="en-US" dirty="0" smtClean="0"/>
              <a:t> </a:t>
            </a:r>
            <a:r>
              <a:rPr lang="en-US" dirty="0" err="1" smtClean="0"/>
              <a:t>trắng</a:t>
            </a:r>
            <a:endParaRPr lang="en-US" dirty="0" smtClean="0"/>
          </a:p>
          <a:p>
            <a:pPr lvl="2"/>
            <a:r>
              <a:rPr lang="en-US" dirty="0" smtClean="0"/>
              <a:t>Di </a:t>
            </a:r>
            <a:r>
              <a:rPr lang="en-US" dirty="0" err="1" smtClean="0"/>
              <a:t>truyền</a:t>
            </a:r>
            <a:endParaRPr lang="en-US" dirty="0" smtClean="0"/>
          </a:p>
          <a:p>
            <a:pPr lvl="1"/>
            <a:r>
              <a:rPr lang="en-US" dirty="0" err="1" smtClean="0"/>
              <a:t>Nguy</a:t>
            </a:r>
            <a:r>
              <a:rPr lang="en-US" dirty="0" smtClean="0"/>
              <a:t> </a:t>
            </a:r>
            <a:r>
              <a:rPr lang="en-US" dirty="0" err="1" smtClean="0"/>
              <a:t>cơ</a:t>
            </a:r>
            <a:r>
              <a:rPr lang="en-US" dirty="0" smtClean="0"/>
              <a:t> </a:t>
            </a:r>
            <a:r>
              <a:rPr lang="en-US" dirty="0" err="1" smtClean="0"/>
              <a:t>có</a:t>
            </a:r>
            <a:r>
              <a:rPr lang="en-US" dirty="0" smtClean="0"/>
              <a:t> </a:t>
            </a:r>
            <a:r>
              <a:rPr lang="en-US" dirty="0" err="1" smtClean="0"/>
              <a:t>thể</a:t>
            </a:r>
            <a:r>
              <a:rPr lang="en-US" dirty="0" smtClean="0"/>
              <a:t> can </a:t>
            </a:r>
            <a:r>
              <a:rPr lang="en-US" dirty="0" err="1" smtClean="0"/>
              <a:t>thiệp</a:t>
            </a:r>
            <a:endParaRPr lang="en-US" dirty="0" smtClean="0"/>
          </a:p>
          <a:p>
            <a:pPr lvl="2"/>
            <a:r>
              <a:rPr lang="en-US" dirty="0" err="1" smtClean="0"/>
              <a:t>Tăng</a:t>
            </a:r>
            <a:r>
              <a:rPr lang="en-US" dirty="0" smtClean="0"/>
              <a:t> </a:t>
            </a:r>
            <a:r>
              <a:rPr lang="en-US" dirty="0" err="1" smtClean="0"/>
              <a:t>huyết</a:t>
            </a:r>
            <a:r>
              <a:rPr lang="en-US" dirty="0" smtClean="0"/>
              <a:t> </a:t>
            </a:r>
            <a:r>
              <a:rPr lang="en-US" dirty="0" err="1" smtClean="0"/>
              <a:t>áp</a:t>
            </a:r>
            <a:endParaRPr lang="en-US" dirty="0" smtClean="0"/>
          </a:p>
          <a:p>
            <a:pPr lvl="2"/>
            <a:r>
              <a:rPr lang="en-US" dirty="0" err="1" smtClean="0"/>
              <a:t>Hút</a:t>
            </a:r>
            <a:r>
              <a:rPr lang="en-US" dirty="0" smtClean="0"/>
              <a:t> </a:t>
            </a:r>
            <a:r>
              <a:rPr lang="en-US" dirty="0" err="1" smtClean="0"/>
              <a:t>thuốc</a:t>
            </a:r>
            <a:r>
              <a:rPr lang="en-US" dirty="0" smtClean="0"/>
              <a:t> </a:t>
            </a:r>
            <a:r>
              <a:rPr lang="en-US" dirty="0" err="1" smtClean="0"/>
              <a:t>lá</a:t>
            </a:r>
            <a:endParaRPr lang="en-US" dirty="0" smtClean="0"/>
          </a:p>
          <a:p>
            <a:pPr lvl="2"/>
            <a:r>
              <a:rPr lang="en-US" dirty="0" err="1" smtClean="0"/>
              <a:t>Thiếu</a:t>
            </a:r>
            <a:r>
              <a:rPr lang="en-US" dirty="0" smtClean="0"/>
              <a:t> </a:t>
            </a:r>
            <a:r>
              <a:rPr lang="en-US" dirty="0" err="1" smtClean="0"/>
              <a:t>máu</a:t>
            </a:r>
            <a:r>
              <a:rPr lang="en-US" dirty="0" smtClean="0"/>
              <a:t> </a:t>
            </a:r>
            <a:r>
              <a:rPr lang="en-US" dirty="0" err="1" smtClean="0"/>
              <a:t>cơ</a:t>
            </a:r>
            <a:r>
              <a:rPr lang="en-US" dirty="0" smtClean="0"/>
              <a:t> </a:t>
            </a:r>
            <a:r>
              <a:rPr lang="en-US" dirty="0" err="1" smtClean="0"/>
              <a:t>tim</a:t>
            </a:r>
            <a:endParaRPr lang="en-US" dirty="0" smtClean="0"/>
          </a:p>
          <a:p>
            <a:pPr lvl="2"/>
            <a:r>
              <a:rPr lang="en-US" dirty="0" err="1" smtClean="0"/>
              <a:t>Bệnh</a:t>
            </a:r>
            <a:r>
              <a:rPr lang="en-US" dirty="0" smtClean="0"/>
              <a:t> van </a:t>
            </a:r>
            <a:r>
              <a:rPr lang="en-US" dirty="0" err="1" smtClean="0"/>
              <a:t>tim</a:t>
            </a:r>
            <a:r>
              <a:rPr lang="en-US" dirty="0" smtClean="0"/>
              <a:t>, rung </a:t>
            </a:r>
            <a:r>
              <a:rPr lang="en-US" dirty="0" err="1" smtClean="0"/>
              <a:t>nhĩ</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rial" pitchFamily="34" charset="0"/>
                <a:cs typeface="Arial" pitchFamily="34" charset="0"/>
              </a:rPr>
              <a:t>TRIỆU CHỨNG LÂM SÀNG</a:t>
            </a:r>
            <a:endParaRPr lang="en-US" sz="48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800" b="1" dirty="0" err="1" smtClean="0"/>
              <a:t>Thiếu</a:t>
            </a:r>
            <a:r>
              <a:rPr lang="en-US" sz="2800" b="1" dirty="0" smtClean="0"/>
              <a:t> </a:t>
            </a:r>
            <a:r>
              <a:rPr lang="en-US" sz="2800" b="1" dirty="0" err="1" smtClean="0"/>
              <a:t>máu</a:t>
            </a:r>
            <a:r>
              <a:rPr lang="en-US" sz="2800" b="1" dirty="0" smtClean="0"/>
              <a:t> </a:t>
            </a:r>
            <a:r>
              <a:rPr lang="en-US" sz="2800" b="1" dirty="0" err="1" smtClean="0"/>
              <a:t>não</a:t>
            </a:r>
            <a:r>
              <a:rPr lang="en-US" sz="2800" b="1" dirty="0" smtClean="0"/>
              <a:t> </a:t>
            </a:r>
            <a:r>
              <a:rPr lang="en-US" sz="2800" b="1" dirty="0" err="1" smtClean="0"/>
              <a:t>thoáng</a:t>
            </a:r>
            <a:r>
              <a:rPr lang="en-US" sz="2800" b="1" dirty="0" smtClean="0"/>
              <a:t> qua</a:t>
            </a:r>
          </a:p>
          <a:p>
            <a:pPr lvl="1"/>
            <a:r>
              <a:rPr lang="en-US" dirty="0" err="1" smtClean="0"/>
              <a:t>Triệu</a:t>
            </a:r>
            <a:r>
              <a:rPr lang="en-US" dirty="0" smtClean="0"/>
              <a:t> </a:t>
            </a:r>
            <a:r>
              <a:rPr lang="en-US" dirty="0" err="1" smtClean="0"/>
              <a:t>chứng</a:t>
            </a:r>
            <a:r>
              <a:rPr lang="en-US" dirty="0" smtClean="0"/>
              <a:t> </a:t>
            </a:r>
            <a:r>
              <a:rPr lang="en-US" dirty="0" err="1" smtClean="0"/>
              <a:t>xảy</a:t>
            </a:r>
            <a:r>
              <a:rPr lang="en-US" dirty="0" smtClean="0"/>
              <a:t> </a:t>
            </a:r>
            <a:r>
              <a:rPr lang="en-US" dirty="0" err="1" smtClean="0"/>
              <a:t>ra</a:t>
            </a:r>
            <a:r>
              <a:rPr lang="en-US" dirty="0" smtClean="0"/>
              <a:t> </a:t>
            </a:r>
            <a:r>
              <a:rPr lang="en-US" dirty="0" err="1" smtClean="0"/>
              <a:t>đột</a:t>
            </a:r>
            <a:r>
              <a:rPr lang="en-US" dirty="0" smtClean="0"/>
              <a:t> </a:t>
            </a:r>
            <a:r>
              <a:rPr lang="en-US" dirty="0" err="1" smtClean="0"/>
              <a:t>ngột</a:t>
            </a:r>
            <a:r>
              <a:rPr lang="en-US" dirty="0" smtClean="0"/>
              <a:t> </a:t>
            </a:r>
            <a:r>
              <a:rPr lang="en-US" dirty="0" err="1" smtClean="0"/>
              <a:t>và</a:t>
            </a:r>
            <a:r>
              <a:rPr lang="en-US" dirty="0" smtClean="0"/>
              <a:t> </a:t>
            </a:r>
            <a:r>
              <a:rPr lang="en-US" dirty="0" err="1" smtClean="0"/>
              <a:t>thoáng</a:t>
            </a:r>
            <a:r>
              <a:rPr lang="en-US" dirty="0" smtClean="0"/>
              <a:t> qua</a:t>
            </a:r>
          </a:p>
          <a:p>
            <a:pPr lvl="1"/>
            <a:r>
              <a:rPr lang="en-US" dirty="0" err="1" smtClean="0"/>
              <a:t>Giảm</a:t>
            </a:r>
            <a:r>
              <a:rPr lang="en-US" dirty="0" smtClean="0"/>
              <a:t> </a:t>
            </a:r>
            <a:r>
              <a:rPr lang="en-US" dirty="0" err="1" smtClean="0"/>
              <a:t>hoặc</a:t>
            </a:r>
            <a:r>
              <a:rPr lang="en-US" dirty="0" smtClean="0"/>
              <a:t> </a:t>
            </a:r>
            <a:r>
              <a:rPr lang="en-US" dirty="0" err="1" smtClean="0"/>
              <a:t>mất</a:t>
            </a:r>
            <a:r>
              <a:rPr lang="en-US" dirty="0" smtClean="0"/>
              <a:t> ý </a:t>
            </a:r>
            <a:r>
              <a:rPr lang="en-US" dirty="0" err="1" smtClean="0"/>
              <a:t>thức</a:t>
            </a:r>
            <a:endParaRPr lang="en-US" dirty="0" smtClean="0"/>
          </a:p>
          <a:p>
            <a:pPr lvl="1"/>
            <a:r>
              <a:rPr lang="en-US" dirty="0" err="1" smtClean="0"/>
              <a:t>Có</a:t>
            </a:r>
            <a:r>
              <a:rPr lang="en-US" dirty="0" smtClean="0"/>
              <a:t> </a:t>
            </a:r>
            <a:r>
              <a:rPr lang="en-US" dirty="0" err="1" smtClean="0"/>
              <a:t>thể</a:t>
            </a:r>
            <a:r>
              <a:rPr lang="en-US" dirty="0" smtClean="0"/>
              <a:t> </a:t>
            </a:r>
            <a:r>
              <a:rPr lang="en-US" dirty="0" err="1" smtClean="0"/>
              <a:t>có</a:t>
            </a:r>
            <a:r>
              <a:rPr lang="en-US" dirty="0" smtClean="0"/>
              <a:t> </a:t>
            </a:r>
            <a:r>
              <a:rPr lang="en-US" dirty="0" err="1" smtClean="0"/>
              <a:t>đau</a:t>
            </a:r>
            <a:r>
              <a:rPr lang="en-US" dirty="0" smtClean="0"/>
              <a:t> </a:t>
            </a:r>
            <a:r>
              <a:rPr lang="en-US" dirty="0" err="1" smtClean="0"/>
              <a:t>đầu</a:t>
            </a:r>
            <a:r>
              <a:rPr lang="en-US" dirty="0" smtClean="0"/>
              <a:t> </a:t>
            </a:r>
            <a:r>
              <a:rPr lang="en-US" dirty="0" err="1" smtClean="0"/>
              <a:t>kèm</a:t>
            </a:r>
            <a:r>
              <a:rPr lang="en-US" dirty="0" smtClean="0"/>
              <a:t> </a:t>
            </a:r>
            <a:r>
              <a:rPr lang="en-US" dirty="0" err="1" smtClean="0"/>
              <a:t>nôn</a:t>
            </a:r>
            <a:r>
              <a:rPr lang="en-US" dirty="0" smtClean="0"/>
              <a:t> </a:t>
            </a:r>
            <a:r>
              <a:rPr lang="en-US" dirty="0" err="1" smtClean="0"/>
              <a:t>mữa</a:t>
            </a:r>
            <a:endParaRPr lang="en-US" dirty="0" smtClean="0"/>
          </a:p>
          <a:p>
            <a:pPr lvl="1"/>
            <a:r>
              <a:rPr lang="en-US" dirty="0" err="1" smtClean="0"/>
              <a:t>Cảm</a:t>
            </a:r>
            <a:r>
              <a:rPr lang="en-US" dirty="0" smtClean="0"/>
              <a:t> </a:t>
            </a:r>
            <a:r>
              <a:rPr lang="en-US" dirty="0" err="1" smtClean="0"/>
              <a:t>giác</a:t>
            </a:r>
            <a:r>
              <a:rPr lang="en-US" dirty="0" smtClean="0"/>
              <a:t> </a:t>
            </a:r>
            <a:r>
              <a:rPr lang="en-US" dirty="0" err="1" smtClean="0"/>
              <a:t>nặng</a:t>
            </a:r>
            <a:r>
              <a:rPr lang="en-US" dirty="0" smtClean="0"/>
              <a:t> </a:t>
            </a:r>
            <a:r>
              <a:rPr lang="en-US" dirty="0" err="1" smtClean="0"/>
              <a:t>hoặc</a:t>
            </a:r>
            <a:r>
              <a:rPr lang="en-US" dirty="0" smtClean="0"/>
              <a:t> </a:t>
            </a:r>
            <a:r>
              <a:rPr lang="en-US" dirty="0" err="1" smtClean="0"/>
              <a:t>yếu</a:t>
            </a:r>
            <a:r>
              <a:rPr lang="en-US" dirty="0" smtClean="0"/>
              <a:t> </a:t>
            </a:r>
            <a:r>
              <a:rPr lang="en-US" dirty="0" err="1" smtClean="0"/>
              <a:t>tay</a:t>
            </a:r>
            <a:r>
              <a:rPr lang="en-US" dirty="0" smtClean="0"/>
              <a:t> </a:t>
            </a:r>
            <a:r>
              <a:rPr lang="en-US" dirty="0" err="1" smtClean="0"/>
              <a:t>chân</a:t>
            </a:r>
            <a:r>
              <a:rPr lang="en-US" dirty="0" smtClean="0"/>
              <a:t>, </a:t>
            </a:r>
            <a:r>
              <a:rPr lang="en-US" dirty="0" err="1" smtClean="0"/>
              <a:t>biểu</a:t>
            </a:r>
            <a:r>
              <a:rPr lang="en-US" dirty="0" smtClean="0"/>
              <a:t> </a:t>
            </a:r>
            <a:r>
              <a:rPr lang="en-US" dirty="0" err="1" smtClean="0"/>
              <a:t>hiện</a:t>
            </a:r>
            <a:r>
              <a:rPr lang="en-US" dirty="0" smtClean="0"/>
              <a:t> </a:t>
            </a:r>
            <a:r>
              <a:rPr lang="en-US" dirty="0" err="1" smtClean="0"/>
              <a:t>rớt</a:t>
            </a:r>
            <a:r>
              <a:rPr lang="en-US" dirty="0" smtClean="0"/>
              <a:t> </a:t>
            </a:r>
            <a:r>
              <a:rPr lang="en-US" dirty="0" err="1" smtClean="0"/>
              <a:t>đồ</a:t>
            </a:r>
            <a:r>
              <a:rPr lang="en-US" dirty="0" smtClean="0"/>
              <a:t> </a:t>
            </a:r>
            <a:r>
              <a:rPr lang="en-US" dirty="0" err="1" smtClean="0"/>
              <a:t>vật</a:t>
            </a:r>
            <a:r>
              <a:rPr lang="en-US" dirty="0" smtClean="0"/>
              <a:t> </a:t>
            </a:r>
            <a:r>
              <a:rPr lang="en-US" dirty="0" err="1" smtClean="0"/>
              <a:t>đang</a:t>
            </a:r>
            <a:r>
              <a:rPr lang="en-US" dirty="0" smtClean="0"/>
              <a:t> </a:t>
            </a:r>
            <a:r>
              <a:rPr lang="en-US" dirty="0" err="1" smtClean="0"/>
              <a:t>cầm</a:t>
            </a:r>
            <a:r>
              <a:rPr lang="en-US" dirty="0" smtClean="0"/>
              <a:t>, </a:t>
            </a:r>
            <a:r>
              <a:rPr lang="en-US" dirty="0" err="1" smtClean="0"/>
              <a:t>thay</a:t>
            </a:r>
            <a:r>
              <a:rPr lang="en-US" dirty="0" smtClean="0"/>
              <a:t> </a:t>
            </a:r>
            <a:r>
              <a:rPr lang="en-US" dirty="0" err="1" smtClean="0"/>
              <a:t>đổi</a:t>
            </a:r>
            <a:r>
              <a:rPr lang="en-US" dirty="0" smtClean="0"/>
              <a:t> </a:t>
            </a:r>
            <a:r>
              <a:rPr lang="en-US" dirty="0" err="1" smtClean="0"/>
              <a:t>dáng</a:t>
            </a:r>
            <a:r>
              <a:rPr lang="en-US" dirty="0" smtClean="0"/>
              <a:t> </a:t>
            </a:r>
            <a:r>
              <a:rPr lang="en-US" dirty="0" err="1" smtClean="0"/>
              <a:t>đi</a:t>
            </a:r>
            <a:r>
              <a:rPr lang="en-US" dirty="0" smtClean="0"/>
              <a:t>, </a:t>
            </a:r>
            <a:r>
              <a:rPr lang="en-US" dirty="0" err="1" smtClean="0"/>
              <a:t>té</a:t>
            </a:r>
            <a:r>
              <a:rPr lang="en-US" dirty="0" smtClean="0"/>
              <a:t> </a:t>
            </a:r>
            <a:r>
              <a:rPr lang="en-US" dirty="0" err="1" smtClean="0"/>
              <a:t>ngã</a:t>
            </a:r>
            <a:endParaRPr lang="en-US" dirty="0" smtClean="0"/>
          </a:p>
          <a:p>
            <a:pPr lvl="1"/>
            <a:r>
              <a:rPr lang="en-US" dirty="0" err="1" smtClean="0"/>
              <a:t>Mất</a:t>
            </a:r>
            <a:r>
              <a:rPr lang="en-US" dirty="0" smtClean="0"/>
              <a:t> </a:t>
            </a:r>
            <a:r>
              <a:rPr lang="en-US" dirty="0" err="1" smtClean="0"/>
              <a:t>đồng</a:t>
            </a:r>
            <a:r>
              <a:rPr lang="en-US" dirty="0" smtClean="0"/>
              <a:t> </a:t>
            </a:r>
            <a:r>
              <a:rPr lang="en-US" dirty="0" err="1" smtClean="0"/>
              <a:t>bộ</a:t>
            </a:r>
            <a:r>
              <a:rPr lang="en-US" dirty="0" smtClean="0"/>
              <a:t> </a:t>
            </a:r>
            <a:r>
              <a:rPr lang="en-US" dirty="0" err="1" smtClean="0"/>
              <a:t>vận</a:t>
            </a:r>
            <a:r>
              <a:rPr lang="en-US" dirty="0" smtClean="0"/>
              <a:t> </a:t>
            </a:r>
            <a:r>
              <a:rPr lang="en-US" dirty="0" err="1" smtClean="0"/>
              <a:t>động</a:t>
            </a:r>
            <a:r>
              <a:rPr lang="en-US" dirty="0" smtClean="0"/>
              <a:t>, </a:t>
            </a:r>
            <a:r>
              <a:rPr lang="en-US" dirty="0" err="1" smtClean="0"/>
              <a:t>yếu</a:t>
            </a:r>
            <a:r>
              <a:rPr lang="en-US" dirty="0" smtClean="0"/>
              <a:t> </a:t>
            </a:r>
            <a:r>
              <a:rPr lang="en-US" dirty="0" err="1" smtClean="0"/>
              <a:t>nửa</a:t>
            </a:r>
            <a:r>
              <a:rPr lang="en-US" dirty="0" smtClean="0"/>
              <a:t> </a:t>
            </a:r>
            <a:r>
              <a:rPr lang="en-US" dirty="0" err="1" smtClean="0"/>
              <a:t>người</a:t>
            </a:r>
            <a:r>
              <a:rPr lang="en-US" dirty="0" smtClean="0"/>
              <a:t> </a:t>
            </a:r>
            <a:r>
              <a:rPr lang="en-US" dirty="0" err="1" smtClean="0"/>
              <a:t>đối</a:t>
            </a:r>
            <a:r>
              <a:rPr lang="en-US" dirty="0" smtClean="0"/>
              <a:t> </a:t>
            </a:r>
            <a:r>
              <a:rPr lang="en-US" dirty="0" err="1" smtClean="0"/>
              <a:t>bên</a:t>
            </a:r>
            <a:endParaRPr lang="en-US" dirty="0" smtClean="0"/>
          </a:p>
          <a:p>
            <a:pPr lvl="1"/>
            <a:r>
              <a:rPr lang="en-US" dirty="0" err="1" smtClean="0"/>
              <a:t>Rối</a:t>
            </a:r>
            <a:r>
              <a:rPr lang="en-US" dirty="0" smtClean="0"/>
              <a:t> </a:t>
            </a:r>
            <a:r>
              <a:rPr lang="en-US" dirty="0" err="1" smtClean="0"/>
              <a:t>loạn</a:t>
            </a:r>
            <a:r>
              <a:rPr lang="en-US" dirty="0" smtClean="0"/>
              <a:t> </a:t>
            </a:r>
            <a:r>
              <a:rPr lang="en-US" dirty="0" err="1" smtClean="0"/>
              <a:t>giọng</a:t>
            </a:r>
            <a:r>
              <a:rPr lang="en-US" dirty="0" smtClean="0"/>
              <a:t> </a:t>
            </a:r>
            <a:r>
              <a:rPr lang="en-US" dirty="0" err="1" smtClean="0"/>
              <a:t>nói</a:t>
            </a:r>
            <a:endParaRPr lang="en-US" dirty="0" smtClean="0"/>
          </a:p>
          <a:p>
            <a:pPr lvl="1"/>
            <a:r>
              <a:rPr lang="en-US" dirty="0" err="1" smtClean="0"/>
              <a:t>Mất</a:t>
            </a:r>
            <a:r>
              <a:rPr lang="en-US" dirty="0" smtClean="0"/>
              <a:t> </a:t>
            </a:r>
            <a:r>
              <a:rPr lang="en-US" dirty="0" err="1" smtClean="0"/>
              <a:t>thăng</a:t>
            </a:r>
            <a:r>
              <a:rPr lang="en-US" dirty="0" smtClean="0"/>
              <a:t> </a:t>
            </a:r>
            <a:r>
              <a:rPr lang="en-US" dirty="0" err="1" smtClean="0"/>
              <a:t>bằng</a:t>
            </a:r>
            <a:r>
              <a:rPr lang="en-US" dirty="0" smtClean="0"/>
              <a:t>, </a:t>
            </a:r>
            <a:r>
              <a:rPr lang="en-US" dirty="0" err="1" smtClean="0"/>
              <a:t>chóng</a:t>
            </a:r>
            <a:r>
              <a:rPr lang="en-US" dirty="0" smtClean="0"/>
              <a:t> </a:t>
            </a:r>
            <a:r>
              <a:rPr lang="en-US" dirty="0" err="1" smtClean="0"/>
              <a:t>mặt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latin typeface="Arial" pitchFamily="34" charset="0"/>
                <a:cs typeface="Arial" pitchFamily="34" charset="0"/>
              </a:rPr>
              <a:t>TRIỆU CHỨNG LÂM SÀNG</a:t>
            </a:r>
            <a:endParaRPr lang="en-US" dirty="0"/>
          </a:p>
        </p:txBody>
      </p:sp>
      <p:sp>
        <p:nvSpPr>
          <p:cNvPr id="3" name="Content Placeholder 2"/>
          <p:cNvSpPr>
            <a:spLocks noGrp="1"/>
          </p:cNvSpPr>
          <p:nvPr>
            <p:ph idx="1"/>
          </p:nvPr>
        </p:nvSpPr>
        <p:spPr/>
        <p:txBody>
          <a:bodyPr>
            <a:normAutofit lnSpcReduction="10000"/>
          </a:bodyPr>
          <a:lstStyle/>
          <a:p>
            <a:r>
              <a:rPr lang="en-US" sz="2800" b="1" dirty="0" err="1" smtClean="0"/>
              <a:t>Nhồi</a:t>
            </a:r>
            <a:r>
              <a:rPr lang="en-US" sz="2800" b="1" dirty="0" smtClean="0"/>
              <a:t> </a:t>
            </a:r>
            <a:r>
              <a:rPr lang="en-US" sz="2800" b="1" dirty="0" err="1" smtClean="0"/>
              <a:t>máu</a:t>
            </a:r>
            <a:r>
              <a:rPr lang="en-US" sz="2800" b="1" dirty="0" smtClean="0"/>
              <a:t> </a:t>
            </a:r>
            <a:r>
              <a:rPr lang="en-US" sz="2800" b="1" dirty="0" err="1" smtClean="0"/>
              <a:t>não</a:t>
            </a:r>
            <a:endParaRPr lang="en-US" sz="2800" b="1" dirty="0" smtClean="0"/>
          </a:p>
          <a:p>
            <a:pPr lvl="1">
              <a:lnSpc>
                <a:spcPct val="200000"/>
              </a:lnSpc>
            </a:pPr>
            <a:r>
              <a:rPr lang="en-US" dirty="0" err="1" smtClean="0"/>
              <a:t>Khởi</a:t>
            </a:r>
            <a:r>
              <a:rPr lang="en-US" dirty="0" smtClean="0"/>
              <a:t> </a:t>
            </a:r>
            <a:r>
              <a:rPr lang="en-US" dirty="0" err="1" smtClean="0"/>
              <a:t>đầu</a:t>
            </a:r>
            <a:r>
              <a:rPr lang="en-US" dirty="0" smtClean="0"/>
              <a:t> </a:t>
            </a:r>
            <a:r>
              <a:rPr lang="en-US" dirty="0" err="1" smtClean="0"/>
              <a:t>với</a:t>
            </a:r>
            <a:r>
              <a:rPr lang="en-US" dirty="0" smtClean="0"/>
              <a:t> </a:t>
            </a:r>
            <a:r>
              <a:rPr lang="en-US" dirty="0" err="1" smtClean="0"/>
              <a:t>đau</a:t>
            </a:r>
            <a:r>
              <a:rPr lang="en-US" dirty="0" smtClean="0"/>
              <a:t> </a:t>
            </a:r>
            <a:r>
              <a:rPr lang="en-US" dirty="0" err="1" smtClean="0"/>
              <a:t>đầu</a:t>
            </a:r>
            <a:r>
              <a:rPr lang="en-US" dirty="0" smtClean="0"/>
              <a:t> </a:t>
            </a:r>
            <a:r>
              <a:rPr lang="en-US" dirty="0" err="1" smtClean="0"/>
              <a:t>dữ</a:t>
            </a:r>
            <a:r>
              <a:rPr lang="en-US" dirty="0" smtClean="0"/>
              <a:t> </a:t>
            </a:r>
            <a:r>
              <a:rPr lang="en-US" dirty="0" err="1" smtClean="0"/>
              <a:t>dội</a:t>
            </a:r>
            <a:r>
              <a:rPr lang="en-US" dirty="0" smtClean="0"/>
              <a:t>, </a:t>
            </a:r>
            <a:r>
              <a:rPr lang="en-US" dirty="0" err="1" smtClean="0"/>
              <a:t>nôn</a:t>
            </a:r>
            <a:r>
              <a:rPr lang="en-US" dirty="0" smtClean="0"/>
              <a:t> </a:t>
            </a:r>
            <a:r>
              <a:rPr lang="en-US" dirty="0" err="1" smtClean="0"/>
              <a:t>mữa</a:t>
            </a:r>
            <a:r>
              <a:rPr lang="en-US" dirty="0" smtClean="0"/>
              <a:t> </a:t>
            </a:r>
            <a:r>
              <a:rPr lang="en-US" dirty="0" err="1" smtClean="0"/>
              <a:t>nhiều</a:t>
            </a:r>
            <a:endParaRPr lang="en-US" dirty="0" smtClean="0"/>
          </a:p>
          <a:p>
            <a:pPr lvl="1">
              <a:lnSpc>
                <a:spcPct val="200000"/>
              </a:lnSpc>
            </a:pPr>
            <a:r>
              <a:rPr lang="en-US" dirty="0" err="1" smtClean="0"/>
              <a:t>Giảm</a:t>
            </a:r>
            <a:r>
              <a:rPr lang="en-US" dirty="0" smtClean="0"/>
              <a:t> </a:t>
            </a:r>
            <a:r>
              <a:rPr lang="en-US" dirty="0" err="1" smtClean="0"/>
              <a:t>hoặc</a:t>
            </a:r>
            <a:r>
              <a:rPr lang="en-US" dirty="0" smtClean="0"/>
              <a:t> </a:t>
            </a:r>
            <a:r>
              <a:rPr lang="en-US" dirty="0" err="1" smtClean="0"/>
              <a:t>mất</a:t>
            </a:r>
            <a:r>
              <a:rPr lang="en-US" dirty="0" smtClean="0"/>
              <a:t> ý </a:t>
            </a:r>
            <a:r>
              <a:rPr lang="en-US" dirty="0" err="1" smtClean="0"/>
              <a:t>thức</a:t>
            </a:r>
            <a:r>
              <a:rPr lang="en-US" dirty="0" smtClean="0"/>
              <a:t>, </a:t>
            </a:r>
            <a:r>
              <a:rPr lang="en-US" dirty="0" err="1" smtClean="0"/>
              <a:t>trường</a:t>
            </a:r>
            <a:r>
              <a:rPr lang="en-US" dirty="0" smtClean="0"/>
              <a:t> </a:t>
            </a:r>
            <a:r>
              <a:rPr lang="en-US" dirty="0" err="1" smtClean="0"/>
              <a:t>hợp</a:t>
            </a:r>
            <a:r>
              <a:rPr lang="en-US" dirty="0" smtClean="0"/>
              <a:t> </a:t>
            </a:r>
            <a:r>
              <a:rPr lang="en-US" dirty="0" err="1" smtClean="0"/>
              <a:t>đi</a:t>
            </a:r>
            <a:r>
              <a:rPr lang="en-US" dirty="0" smtClean="0"/>
              <a:t> </a:t>
            </a:r>
            <a:r>
              <a:rPr lang="en-US" dirty="0" err="1" smtClean="0"/>
              <a:t>vào</a:t>
            </a:r>
            <a:r>
              <a:rPr lang="en-US" dirty="0" smtClean="0"/>
              <a:t> </a:t>
            </a:r>
            <a:r>
              <a:rPr lang="en-US" dirty="0" err="1" smtClean="0"/>
              <a:t>hôn</a:t>
            </a:r>
            <a:r>
              <a:rPr lang="en-US" dirty="0" smtClean="0"/>
              <a:t> </a:t>
            </a:r>
            <a:r>
              <a:rPr lang="en-US" dirty="0" err="1" smtClean="0"/>
              <a:t>mê</a:t>
            </a:r>
            <a:endParaRPr lang="en-US" dirty="0" smtClean="0"/>
          </a:p>
          <a:p>
            <a:pPr lvl="1">
              <a:lnSpc>
                <a:spcPct val="200000"/>
              </a:lnSpc>
            </a:pPr>
            <a:r>
              <a:rPr lang="en-US" dirty="0" err="1" smtClean="0"/>
              <a:t>Yếu</a:t>
            </a:r>
            <a:r>
              <a:rPr lang="en-US" dirty="0" smtClean="0"/>
              <a:t> </a:t>
            </a:r>
            <a:r>
              <a:rPr lang="en-US" dirty="0" err="1" smtClean="0"/>
              <a:t>hoặc</a:t>
            </a:r>
            <a:r>
              <a:rPr lang="en-US" dirty="0" smtClean="0"/>
              <a:t> </a:t>
            </a:r>
            <a:r>
              <a:rPr lang="en-US" dirty="0" err="1" smtClean="0"/>
              <a:t>liệt</a:t>
            </a:r>
            <a:r>
              <a:rPr lang="en-US" dirty="0" smtClean="0"/>
              <a:t> </a:t>
            </a:r>
            <a:r>
              <a:rPr lang="en-US" dirty="0" err="1" smtClean="0"/>
              <a:t>nửa</a:t>
            </a:r>
            <a:r>
              <a:rPr lang="en-US" dirty="0" smtClean="0"/>
              <a:t> </a:t>
            </a:r>
            <a:r>
              <a:rPr lang="en-US" dirty="0" err="1" smtClean="0"/>
              <a:t>người</a:t>
            </a:r>
            <a:r>
              <a:rPr lang="en-US" dirty="0" smtClean="0"/>
              <a:t> </a:t>
            </a:r>
            <a:r>
              <a:rPr lang="en-US" dirty="0" err="1" smtClean="0"/>
              <a:t>đối</a:t>
            </a:r>
            <a:r>
              <a:rPr lang="en-US" dirty="0" smtClean="0"/>
              <a:t> </a:t>
            </a:r>
            <a:r>
              <a:rPr lang="en-US" dirty="0" err="1" smtClean="0"/>
              <a:t>bên</a:t>
            </a:r>
            <a:endParaRPr lang="en-US" dirty="0" smtClean="0"/>
          </a:p>
          <a:p>
            <a:pPr lvl="1">
              <a:lnSpc>
                <a:spcPct val="200000"/>
              </a:lnSpc>
            </a:pPr>
            <a:r>
              <a:rPr lang="en-US" dirty="0" err="1" smtClean="0"/>
              <a:t>Nói</a:t>
            </a:r>
            <a:r>
              <a:rPr lang="en-US" dirty="0" smtClean="0"/>
              <a:t> </a:t>
            </a:r>
            <a:r>
              <a:rPr lang="en-US" dirty="0" err="1" smtClean="0"/>
              <a:t>khó</a:t>
            </a:r>
            <a:endParaRPr lang="en-US" dirty="0" smtClean="0"/>
          </a:p>
          <a:p>
            <a:pPr lvl="1">
              <a:lnSpc>
                <a:spcPct val="200000"/>
              </a:lnSpc>
            </a:pPr>
            <a:r>
              <a:rPr lang="en-US" dirty="0" err="1" smtClean="0"/>
              <a:t>Giảm</a:t>
            </a:r>
            <a:r>
              <a:rPr lang="en-US" dirty="0" smtClean="0"/>
              <a:t> </a:t>
            </a:r>
            <a:r>
              <a:rPr lang="en-US" dirty="0" err="1" smtClean="0"/>
              <a:t>thị</a:t>
            </a:r>
            <a:r>
              <a:rPr lang="en-US" dirty="0" smtClean="0"/>
              <a:t> </a:t>
            </a:r>
            <a:r>
              <a:rPr lang="en-US" dirty="0" err="1" smtClean="0"/>
              <a:t>lực</a:t>
            </a:r>
            <a:r>
              <a:rPr lang="en-US" dirty="0" smtClean="0"/>
              <a:t> </a:t>
            </a:r>
            <a:r>
              <a:rPr lang="en-US" dirty="0" err="1" smtClean="0"/>
              <a:t>cùng</a:t>
            </a:r>
            <a:r>
              <a:rPr lang="en-US" dirty="0" smtClean="0"/>
              <a:t> </a:t>
            </a:r>
            <a:r>
              <a:rPr lang="en-US" dirty="0" err="1" smtClean="0"/>
              <a:t>bên</a:t>
            </a:r>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Arial" pitchFamily="34" charset="0"/>
                <a:cs typeface="Arial" pitchFamily="34" charset="0"/>
              </a:rPr>
              <a:t>TRIỆU CHỨNG LÂM SÀNG</a:t>
            </a:r>
            <a:endParaRPr lang="en-US" dirty="0"/>
          </a:p>
        </p:txBody>
      </p:sp>
      <p:sp>
        <p:nvSpPr>
          <p:cNvPr id="3" name="Content Placeholder 2"/>
          <p:cNvSpPr>
            <a:spLocks noGrp="1"/>
          </p:cNvSpPr>
          <p:nvPr>
            <p:ph idx="1"/>
          </p:nvPr>
        </p:nvSpPr>
        <p:spPr>
          <a:xfrm>
            <a:off x="457200" y="1935480"/>
            <a:ext cx="8229600" cy="4770120"/>
          </a:xfrm>
        </p:spPr>
        <p:txBody>
          <a:bodyPr>
            <a:normAutofit/>
          </a:bodyPr>
          <a:lstStyle/>
          <a:p>
            <a:r>
              <a:rPr lang="en-US" sz="2800" b="1" dirty="0" err="1" smtClean="0"/>
              <a:t>Xuất</a:t>
            </a:r>
            <a:r>
              <a:rPr lang="en-US" sz="2800" b="1" dirty="0" smtClean="0"/>
              <a:t> </a:t>
            </a:r>
            <a:r>
              <a:rPr lang="en-US" sz="2800" b="1" dirty="0" err="1" smtClean="0"/>
              <a:t>huyết</a:t>
            </a:r>
            <a:r>
              <a:rPr lang="en-US" sz="2800" b="1" dirty="0" smtClean="0"/>
              <a:t> </a:t>
            </a:r>
            <a:r>
              <a:rPr lang="en-US" sz="2800" b="1" dirty="0" err="1" smtClean="0"/>
              <a:t>não</a:t>
            </a:r>
            <a:endParaRPr lang="en-US" sz="2800" b="1" dirty="0" smtClean="0"/>
          </a:p>
          <a:p>
            <a:pPr lvl="1"/>
            <a:r>
              <a:rPr lang="en-US" dirty="0" err="1" smtClean="0"/>
              <a:t>Triệu</a:t>
            </a:r>
            <a:r>
              <a:rPr lang="en-US" dirty="0" smtClean="0"/>
              <a:t> </a:t>
            </a:r>
            <a:r>
              <a:rPr lang="en-US" dirty="0" err="1" smtClean="0"/>
              <a:t>chứng</a:t>
            </a:r>
            <a:r>
              <a:rPr lang="en-US" dirty="0" smtClean="0"/>
              <a:t> </a:t>
            </a:r>
            <a:r>
              <a:rPr lang="en-US" dirty="0" err="1" smtClean="0"/>
              <a:t>xảy</a:t>
            </a:r>
            <a:r>
              <a:rPr lang="en-US" dirty="0" smtClean="0"/>
              <a:t> </a:t>
            </a:r>
            <a:r>
              <a:rPr lang="en-US" dirty="0" err="1" smtClean="0"/>
              <a:t>ra</a:t>
            </a:r>
            <a:r>
              <a:rPr lang="en-US" dirty="0" smtClean="0"/>
              <a:t> </a:t>
            </a:r>
            <a:r>
              <a:rPr lang="en-US" dirty="0" err="1" smtClean="0"/>
              <a:t>đột</a:t>
            </a:r>
            <a:r>
              <a:rPr lang="en-US" dirty="0" smtClean="0"/>
              <a:t> </a:t>
            </a:r>
            <a:r>
              <a:rPr lang="en-US" dirty="0" err="1" smtClean="0"/>
              <a:t>ngột</a:t>
            </a:r>
            <a:r>
              <a:rPr lang="en-US" dirty="0" smtClean="0"/>
              <a:t> </a:t>
            </a:r>
            <a:r>
              <a:rPr lang="en-US" dirty="0" err="1" smtClean="0"/>
              <a:t>với</a:t>
            </a:r>
            <a:r>
              <a:rPr lang="en-US" dirty="0" smtClean="0"/>
              <a:t> </a:t>
            </a:r>
            <a:r>
              <a:rPr lang="en-US" dirty="0" err="1" smtClean="0"/>
              <a:t>đau</a:t>
            </a:r>
            <a:r>
              <a:rPr lang="en-US" dirty="0" smtClean="0"/>
              <a:t> </a:t>
            </a:r>
            <a:r>
              <a:rPr lang="en-US" dirty="0" err="1" smtClean="0"/>
              <a:t>đầu</a:t>
            </a:r>
            <a:r>
              <a:rPr lang="en-US" dirty="0" smtClean="0"/>
              <a:t> </a:t>
            </a:r>
            <a:r>
              <a:rPr lang="en-US" dirty="0" err="1" smtClean="0"/>
              <a:t>dữ</a:t>
            </a:r>
            <a:r>
              <a:rPr lang="en-US" dirty="0" smtClean="0"/>
              <a:t> </a:t>
            </a:r>
            <a:r>
              <a:rPr lang="en-US" dirty="0" err="1" smtClean="0"/>
              <a:t>dội</a:t>
            </a:r>
            <a:endParaRPr lang="en-US" dirty="0" smtClean="0"/>
          </a:p>
          <a:p>
            <a:pPr lvl="1"/>
            <a:r>
              <a:rPr lang="en-US" dirty="0" err="1" smtClean="0"/>
              <a:t>Nôn</a:t>
            </a:r>
            <a:r>
              <a:rPr lang="en-US" dirty="0" smtClean="0"/>
              <a:t> </a:t>
            </a:r>
            <a:r>
              <a:rPr lang="en-US" dirty="0" err="1" smtClean="0"/>
              <a:t>mữa</a:t>
            </a:r>
            <a:r>
              <a:rPr lang="en-US" dirty="0" smtClean="0"/>
              <a:t> </a:t>
            </a:r>
            <a:r>
              <a:rPr lang="en-US" dirty="0" err="1" smtClean="0"/>
              <a:t>nhiều</a:t>
            </a:r>
            <a:endParaRPr lang="en-US" dirty="0" smtClean="0"/>
          </a:p>
          <a:p>
            <a:pPr lvl="1"/>
            <a:r>
              <a:rPr lang="en-US" dirty="0" err="1" smtClean="0"/>
              <a:t>Rối</a:t>
            </a:r>
            <a:r>
              <a:rPr lang="en-US" dirty="0" smtClean="0"/>
              <a:t> </a:t>
            </a:r>
            <a:r>
              <a:rPr lang="en-US" dirty="0" err="1" smtClean="0"/>
              <a:t>loạn</a:t>
            </a:r>
            <a:r>
              <a:rPr lang="en-US" dirty="0" smtClean="0"/>
              <a:t> ý </a:t>
            </a:r>
            <a:r>
              <a:rPr lang="en-US" dirty="0" err="1" smtClean="0"/>
              <a:t>thức</a:t>
            </a:r>
            <a:r>
              <a:rPr lang="en-US" dirty="0" smtClean="0"/>
              <a:t> </a:t>
            </a:r>
            <a:r>
              <a:rPr lang="en-US" dirty="0" err="1" smtClean="0"/>
              <a:t>hoặc</a:t>
            </a:r>
            <a:r>
              <a:rPr lang="en-US" dirty="0" smtClean="0"/>
              <a:t> </a:t>
            </a:r>
            <a:r>
              <a:rPr lang="en-US" dirty="0" err="1" smtClean="0"/>
              <a:t>hôn</a:t>
            </a:r>
            <a:r>
              <a:rPr lang="en-US" dirty="0" smtClean="0"/>
              <a:t> </a:t>
            </a:r>
            <a:r>
              <a:rPr lang="en-US" dirty="0" err="1" smtClean="0"/>
              <a:t>mê</a:t>
            </a:r>
            <a:endParaRPr lang="en-US" dirty="0" smtClean="0"/>
          </a:p>
          <a:p>
            <a:pPr lvl="1"/>
            <a:r>
              <a:rPr lang="en-US" dirty="0" err="1" smtClean="0"/>
              <a:t>Yếu</a:t>
            </a:r>
            <a:r>
              <a:rPr lang="en-US" dirty="0" smtClean="0"/>
              <a:t> </a:t>
            </a:r>
            <a:r>
              <a:rPr lang="en-US" dirty="0" err="1" smtClean="0"/>
              <a:t>hoặc</a:t>
            </a:r>
            <a:r>
              <a:rPr lang="en-US" dirty="0" smtClean="0"/>
              <a:t> </a:t>
            </a:r>
            <a:r>
              <a:rPr lang="en-US" dirty="0" err="1" smtClean="0"/>
              <a:t>liệt</a:t>
            </a:r>
            <a:r>
              <a:rPr lang="en-US" dirty="0" smtClean="0"/>
              <a:t> </a:t>
            </a:r>
            <a:r>
              <a:rPr lang="en-US" dirty="0" err="1" smtClean="0"/>
              <a:t>nửa</a:t>
            </a:r>
            <a:r>
              <a:rPr lang="en-US" dirty="0" smtClean="0"/>
              <a:t> </a:t>
            </a:r>
            <a:r>
              <a:rPr lang="en-US" dirty="0" err="1" smtClean="0"/>
              <a:t>người</a:t>
            </a:r>
            <a:r>
              <a:rPr lang="en-US" dirty="0" smtClean="0"/>
              <a:t> </a:t>
            </a:r>
            <a:r>
              <a:rPr lang="en-US" dirty="0" err="1" smtClean="0"/>
              <a:t>đối</a:t>
            </a:r>
            <a:r>
              <a:rPr lang="en-US" dirty="0" smtClean="0"/>
              <a:t> </a:t>
            </a:r>
            <a:r>
              <a:rPr lang="en-US" dirty="0" err="1" smtClean="0"/>
              <a:t>bên</a:t>
            </a:r>
            <a:endParaRPr lang="en-US" dirty="0" smtClean="0"/>
          </a:p>
          <a:p>
            <a:pPr lvl="1"/>
            <a:r>
              <a:rPr lang="en-US" dirty="0" err="1" smtClean="0"/>
              <a:t>Giảm</a:t>
            </a:r>
            <a:r>
              <a:rPr lang="en-US" dirty="0" smtClean="0"/>
              <a:t> </a:t>
            </a:r>
            <a:r>
              <a:rPr lang="en-US" dirty="0" err="1" smtClean="0"/>
              <a:t>thị</a:t>
            </a:r>
            <a:r>
              <a:rPr lang="en-US" dirty="0" smtClean="0"/>
              <a:t> </a:t>
            </a:r>
            <a:r>
              <a:rPr lang="en-US" dirty="0" err="1" smtClean="0"/>
              <a:t>lực</a:t>
            </a:r>
            <a:r>
              <a:rPr lang="en-US" dirty="0" smtClean="0"/>
              <a:t> </a:t>
            </a:r>
            <a:r>
              <a:rPr lang="en-US" dirty="0" err="1" smtClean="0"/>
              <a:t>cùng</a:t>
            </a:r>
            <a:r>
              <a:rPr lang="en-US" dirty="0" smtClean="0"/>
              <a:t> </a:t>
            </a:r>
            <a:r>
              <a:rPr lang="en-US" dirty="0" err="1" smtClean="0"/>
              <a:t>bên</a:t>
            </a:r>
            <a:endParaRPr lang="en-US" dirty="0" smtClean="0"/>
          </a:p>
          <a:p>
            <a:pPr lvl="1"/>
            <a:r>
              <a:rPr lang="en-US" dirty="0" err="1" smtClean="0"/>
              <a:t>Có</a:t>
            </a:r>
            <a:r>
              <a:rPr lang="en-US" dirty="0" smtClean="0"/>
              <a:t> </a:t>
            </a:r>
            <a:r>
              <a:rPr lang="en-US" dirty="0" err="1" smtClean="0"/>
              <a:t>thể</a:t>
            </a:r>
            <a:r>
              <a:rPr lang="en-US" dirty="0" smtClean="0"/>
              <a:t> </a:t>
            </a:r>
            <a:r>
              <a:rPr lang="en-US" dirty="0" err="1" smtClean="0"/>
              <a:t>có</a:t>
            </a:r>
            <a:r>
              <a:rPr lang="en-US" dirty="0" smtClean="0"/>
              <a:t> </a:t>
            </a:r>
            <a:r>
              <a:rPr lang="en-US" dirty="0" err="1" smtClean="0"/>
              <a:t>đồng</a:t>
            </a:r>
            <a:r>
              <a:rPr lang="en-US" dirty="0" smtClean="0"/>
              <a:t> </a:t>
            </a:r>
            <a:r>
              <a:rPr lang="en-US" dirty="0" err="1" smtClean="0"/>
              <a:t>tử</a:t>
            </a:r>
            <a:r>
              <a:rPr lang="en-US" dirty="0" smtClean="0"/>
              <a:t> </a:t>
            </a:r>
            <a:r>
              <a:rPr lang="en-US" dirty="0" err="1" smtClean="0"/>
              <a:t>cùng</a:t>
            </a:r>
            <a:r>
              <a:rPr lang="en-US" dirty="0" smtClean="0"/>
              <a:t> </a:t>
            </a:r>
            <a:r>
              <a:rPr lang="en-US" dirty="0" err="1" smtClean="0"/>
              <a:t>bên</a:t>
            </a:r>
            <a:r>
              <a:rPr lang="en-US" dirty="0" smtClean="0"/>
              <a:t> </a:t>
            </a:r>
            <a:r>
              <a:rPr lang="en-US" dirty="0" err="1" smtClean="0"/>
              <a:t>dãn</a:t>
            </a:r>
            <a:r>
              <a:rPr lang="en-US" dirty="0" smtClean="0"/>
              <a:t> </a:t>
            </a:r>
            <a:r>
              <a:rPr lang="en-US" dirty="0" err="1" smtClean="0"/>
              <a:t>hoặc</a:t>
            </a:r>
            <a:r>
              <a:rPr lang="en-US" dirty="0" smtClean="0"/>
              <a:t> co </a:t>
            </a:r>
            <a:r>
              <a:rPr lang="en-US" dirty="0" err="1" smtClean="0"/>
              <a:t>nhỏ</a:t>
            </a:r>
            <a:r>
              <a:rPr lang="en-US" dirty="0" smtClean="0"/>
              <a:t> (</a:t>
            </a:r>
            <a:r>
              <a:rPr lang="en-US" dirty="0" err="1" smtClean="0"/>
              <a:t>xuất</a:t>
            </a:r>
            <a:r>
              <a:rPr lang="en-US" dirty="0" smtClean="0"/>
              <a:t> </a:t>
            </a:r>
            <a:r>
              <a:rPr lang="en-US" dirty="0" err="1" smtClean="0"/>
              <a:t>huyết</a:t>
            </a:r>
            <a:r>
              <a:rPr lang="en-US" dirty="0" smtClean="0"/>
              <a:t> </a:t>
            </a:r>
            <a:r>
              <a:rPr lang="en-US" dirty="0" err="1" smtClean="0"/>
              <a:t>cầu</a:t>
            </a:r>
            <a:r>
              <a:rPr lang="en-US" dirty="0" smtClean="0"/>
              <a:t> </a:t>
            </a:r>
            <a:r>
              <a:rPr lang="en-US" dirty="0" err="1" smtClean="0"/>
              <a:t>não</a:t>
            </a:r>
            <a:r>
              <a:rPr lang="en-US" dirty="0" smtClean="0"/>
              <a:t>)</a:t>
            </a:r>
          </a:p>
          <a:p>
            <a:pPr lvl="1"/>
            <a:r>
              <a:rPr lang="en-US" dirty="0" err="1" smtClean="0"/>
              <a:t>Nói</a:t>
            </a:r>
            <a:r>
              <a:rPr lang="en-US" dirty="0" smtClean="0"/>
              <a:t> </a:t>
            </a:r>
            <a:r>
              <a:rPr lang="en-US" dirty="0" err="1" smtClean="0"/>
              <a:t>khó</a:t>
            </a:r>
            <a:endParaRPr lang="en-US" dirty="0" smtClean="0"/>
          </a:p>
          <a:p>
            <a:pPr lvl="1"/>
            <a:r>
              <a:rPr lang="en-US" dirty="0" err="1" smtClean="0"/>
              <a:t>Huyết</a:t>
            </a:r>
            <a:r>
              <a:rPr lang="en-US" dirty="0" smtClean="0"/>
              <a:t> </a:t>
            </a:r>
            <a:r>
              <a:rPr lang="en-US" dirty="0" err="1" smtClean="0"/>
              <a:t>áp</a:t>
            </a:r>
            <a:r>
              <a:rPr lang="en-US" dirty="0" smtClean="0"/>
              <a:t> </a:t>
            </a:r>
            <a:r>
              <a:rPr lang="en-US" dirty="0" err="1" smtClean="0"/>
              <a:t>tăng</a:t>
            </a:r>
            <a:r>
              <a:rPr lang="en-US" dirty="0" smtClean="0"/>
              <a:t> </a:t>
            </a:r>
            <a:r>
              <a:rPr lang="en-US" dirty="0" err="1" smtClean="0"/>
              <a:t>cao</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937</TotalTime>
  <Words>1046</Words>
  <Application>Microsoft Office PowerPoint</Application>
  <PresentationFormat>On-screen Show (4:3)</PresentationFormat>
  <Paragraphs>160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TAI BIẾN MẠCH MÁU NÃO</vt:lpstr>
      <vt:lpstr>Slide 2</vt:lpstr>
      <vt:lpstr>TAI BIẾN MẠCH MÁU NÃO</vt:lpstr>
      <vt:lpstr>TAI BIẾN MẠCH MÁU NÃO</vt:lpstr>
      <vt:lpstr>TAI BIẾN MẠCH MÁU NÃO</vt:lpstr>
      <vt:lpstr>TAI BIẾN MẠCH MÁU NÃO</vt:lpstr>
      <vt:lpstr>TRIỆU CHỨNG LÂM SÀNG</vt:lpstr>
      <vt:lpstr>TRIỆU CHỨNG LÂM SÀNG</vt:lpstr>
      <vt:lpstr>TRIỆU CHỨNG LÂM SÀNG</vt:lpstr>
      <vt:lpstr>Thang điểm chẩn đoán đột quỵ não Clinical stroke scale (CSS)</vt:lpstr>
      <vt:lpstr>TRIỆU CHỨNG CẬN LÂM SÀNG</vt:lpstr>
      <vt:lpstr>TRIỆU CHỨNG CẬN LÂM SÀNG</vt:lpstr>
      <vt:lpstr>TRIỆU CHỨNG CẬN LÂM SÀNG</vt:lpstr>
      <vt:lpstr>CHẨN ĐOÁN VÀ PHÂN BIỆT</vt:lpstr>
      <vt:lpstr>THEO DÕI</vt:lpstr>
      <vt:lpstr>ĐIỀU TRỊ</vt:lpstr>
      <vt:lpstr>ĐIỀU TRỊ</vt:lpstr>
      <vt:lpstr>ĐIỀU TRỊ</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TAI BIẾN MẠCH MÁU NÃO</dc:title>
  <dc:creator>BS HAI</dc:creator>
  <cp:lastModifiedBy>PC</cp:lastModifiedBy>
  <cp:revision>34</cp:revision>
  <dcterms:created xsi:type="dcterms:W3CDTF">2016-11-15T13:35:19Z</dcterms:created>
  <dcterms:modified xsi:type="dcterms:W3CDTF">2016-11-16T07:55:39Z</dcterms:modified>
</cp:coreProperties>
</file>