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B1E84A-6117-415C-8BB3-22EB217CFA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4B103C-E68D-4F2A-A099-A35D6CEBEBD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04800"/>
            <a:ext cx="7406640" cy="3810000"/>
          </a:xfrm>
          <a:scene3d>
            <a:camera prst="perspectiveContrastingRightFacing"/>
            <a:lightRig rig="threePt" dir="t"/>
          </a:scene3d>
        </p:spPr>
        <p:txBody>
          <a:bodyPr>
            <a:no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CHÀO THẦY VÀ CÁC BẠN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0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3505200" cy="3557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81200"/>
            <a:ext cx="4002272" cy="490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1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Lactat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/l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oxy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lactat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lactat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2-4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/l.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Lactat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15mmHg),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 2,2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/m2. </a:t>
            </a:r>
          </a:p>
        </p:txBody>
      </p:sp>
    </p:spTree>
    <p:extLst>
      <p:ext uri="{BB962C8B-B14F-4D97-AF65-F5344CB8AC3E}">
        <p14:creationId xmlns:p14="http://schemas.microsoft.com/office/powerpoint/2010/main" val="364919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≤ 90mmHg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≥ 90mmHg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30mmHg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30ml/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7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1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ứng.như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24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"/>
            <a:ext cx="7498080" cy="6248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c, X-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virus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3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4.4.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ACC/AHA 2007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3038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6.1.Nguyên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67875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6.2.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629400" cy="37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6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"/>
            <a:ext cx="7498080" cy="6172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6.3.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6.3.1.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 Oxy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6.3.2.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6.3.3.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82296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6.3.4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6.3.5.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6.3.7.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0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HỒI SỨC CẤP CỨU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GVHD: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2133600"/>
            <a:ext cx="457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Lộc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Sang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47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VII.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chứng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Tỉ lệ tử vong trong bệnh viện khoảng 48 – 74%, các yếu tố tiên lượng tử vong: tuổi cao, tiền sử nhồi máu cơ tim trước đó, dấu hiệu lâm sàng khi được chẩn đoán (da lạnh ẩm), vô niệu. 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Biến chứng: suy đa tạng, sốc tim không hồi phục,...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VIII.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Tái tưới máu mạch vành sớm và thích hợp cho vùng nhồi máu động mạch để bảo tổn tối đa cơ tim và giảm kích thước của vùng nhồi máu.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7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82296" indent="0" algn="ctr">
              <a:buNone/>
            </a:pPr>
            <a:r>
              <a:rPr lang="en-US" dirty="0" smtClean="0"/>
              <a:t>CẢM ƠN THẦY VÀ CÁC BẠN ĐÃ LẮNG NGHE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: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472" y="2057400"/>
            <a:ext cx="48837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5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(cardiogenic shock)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hiếm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sót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07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916399"/>
            <a:ext cx="7099300" cy="4872802"/>
          </a:xfrm>
        </p:spPr>
      </p:pic>
    </p:spTree>
    <p:extLst>
      <p:ext uri="{BB962C8B-B14F-4D97-AF65-F5344CB8AC3E}">
        <p14:creationId xmlns:p14="http://schemas.microsoft.com/office/powerpoint/2010/main" val="3881643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Giảm sức co bóp cơ tim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Thiếu máu cục bộ cơ tim (đặc biệt là nhồi máu cơ tim cấp). </a:t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Bệnh cơ tim do nhiễm khuẩn (liên cầu nhóm B, bệnh Chagas,…), nhiễm vi rút (enterovirus, adenovirus, HIV, vi rút viêm gan C, parvovirus B19, vi rút Herpes, EBV, CMV). </a:t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Bệnh cơ tim do miễn dịch, do chuyển hóa. </a:t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Bệnh cơ tim do nguyên nhân nội tiết: cường hoặc suy giáp. </a:t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Bệnh cơ tim do ngộ độc. </a:t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Giai đoạn cuối của bệnh cơ tim giãn hay bệnh van tim.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755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nghẽn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sức cản mà tim gặp phải trong quá trình co bóp tống máu, đứng hàng đầu là sức cản ngoại vi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Tắc động mạch phổi nặng. 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Hẹp động mạch chủ.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27" y="3048000"/>
            <a:ext cx="444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7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2.3. Ép tim cấp do tràn dịch màng ngoài tim cấp 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2.4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 Tổn thương cơ học của tim 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Hở van động mạch chủ, hở van hai lá cấp. 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Thủng vách liên thất. 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 Rối loạn nhịp tim: cơn nhịp nhanh, đặc biệt là cơn nhịp nhanh thất hoặc nhịp quá chậm do bloc nhĩ thất. 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14766"/>
            <a:ext cx="5732156" cy="460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86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297</TotalTime>
  <Words>423</Words>
  <Application>Microsoft Office PowerPoint</Application>
  <PresentationFormat>On-screen Show (4:3)</PresentationFormat>
  <Paragraphs>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CHÀO THẦY VÀ CÁC BẠN</vt:lpstr>
      <vt:lpstr>HỒI SỨC CẤP CỨU</vt:lpstr>
      <vt:lpstr>Đề tài: Sốc tim</vt:lpstr>
      <vt:lpstr>Khái niệm</vt:lpstr>
      <vt:lpstr>PowerPoint Presentation</vt:lpstr>
      <vt:lpstr>II. Nguyên nhân gây sốc tim</vt:lpstr>
      <vt:lpstr>PowerPoint Presentation</vt:lpstr>
      <vt:lpstr>PowerPoint Presentation</vt:lpstr>
      <vt:lpstr>III. Cơ chế bệnh sinh của sốc tim</vt:lpstr>
      <vt:lpstr>IV. Triệu chứng</vt:lpstr>
      <vt:lpstr>PowerPoint Presentation</vt:lpstr>
      <vt:lpstr>V. Chẩn đoán</vt:lpstr>
      <vt:lpstr>PowerPoint Presentation</vt:lpstr>
      <vt:lpstr>PowerPoint Presentation</vt:lpstr>
      <vt:lpstr>PowerPoint Presentation</vt:lpstr>
      <vt:lpstr>PowerPoint Presentation</vt:lpstr>
      <vt:lpstr>VI. Xử trí</vt:lpstr>
      <vt:lpstr>PowerPoint Presentation</vt:lpstr>
      <vt:lpstr>PowerPoint Presentation</vt:lpstr>
      <vt:lpstr>VII. Tiên lượng và biến chứng</vt:lpstr>
      <vt:lpstr>VIII. Phòng bệnh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PhongVu</dc:creator>
  <cp:lastModifiedBy>PhongVu</cp:lastModifiedBy>
  <cp:revision>22</cp:revision>
  <dcterms:created xsi:type="dcterms:W3CDTF">2016-08-14T01:59:41Z</dcterms:created>
  <dcterms:modified xsi:type="dcterms:W3CDTF">2016-08-14T13:19:22Z</dcterms:modified>
</cp:coreProperties>
</file>