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78" r:id="rId5"/>
    <p:sldId id="274" r:id="rId6"/>
    <p:sldId id="259" r:id="rId7"/>
    <p:sldId id="276" r:id="rId8"/>
    <p:sldId id="262" r:id="rId9"/>
    <p:sldId id="280" r:id="rId10"/>
    <p:sldId id="279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24" autoAdjust="0"/>
  </p:normalViewPr>
  <p:slideViewPr>
    <p:cSldViewPr>
      <p:cViewPr>
        <p:scale>
          <a:sx n="49" d="100"/>
          <a:sy n="49" d="100"/>
        </p:scale>
        <p:origin x="-1980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76399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HIV/AIDS</a:t>
            </a:r>
            <a:endParaRPr lang="en-US" sz="9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3733800" cy="3962400"/>
          </a:xfrm>
        </p:spPr>
        <p:txBody>
          <a:bodyPr/>
          <a:lstStyle/>
          <a:p>
            <a:pPr algn="l"/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2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962400" y="408253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114800" y="423493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Kết quả hình ảnh cho hình ảnh thuốc điều trị h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5257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3008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MỘT SỐ THUỐC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TRỊ HIV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Kết quả hình ảnh cho hình ảnh thuốc điều trị hiv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4175477" cy="234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ết quả hình ảnh cho hình ảnh thuốc tenofov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86201"/>
            <a:ext cx="4343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ffavirent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4267200" cy="251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ndinavir-stad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42672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556125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Alpha- interferon, interleukin 2,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Ioprinasine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,...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ngừa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isoniazid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Pneumocitis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pentamidin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cotrimoxazol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779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4114800" cy="57912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vitamin,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,... </a:t>
            </a:r>
          </a:p>
        </p:txBody>
      </p:sp>
      <p:pic>
        <p:nvPicPr>
          <p:cNvPr id="11266" name="Picture 2" descr="Kết quả hình ảnh cho hình ảnh thuốc Alpha- interferon, interleukin 2, Ioprinasine,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4191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8301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HIV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733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HIV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sang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Kết quả hình ảnh cho hình ảnh về các xét nghiệm bệnh h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4788" y="1143000"/>
            <a:ext cx="4664412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028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791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HIV/AIDS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HIV/AIDS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sang con: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633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05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HIV/AIDS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tiêm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tiệt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phẫu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châm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HIV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cạo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,..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/>
              <a:t> </a:t>
            </a:r>
            <a:r>
              <a:rPr lang="en-US" sz="2800" b="1" dirty="0" smtClean="0"/>
              <a:t>www  YKHOANET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654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HIV/AIDS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340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HIV:(Human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-deficiency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Virus)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Virusgây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HIV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tuýp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tuýp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1; 2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AIDS:(Acquired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Deficiency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Syndrom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AIDS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HIV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ra.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HIV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huỷ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TB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virus, vi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940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HIV/AIDS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953000" cy="5333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10%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ngứa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ình ảnh người nhiễm HIV qua từng giai đoạ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1" y="1658006"/>
            <a:ext cx="3733800" cy="321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2878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HIV/AIDS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tưa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ở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bẹn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8153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rộp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Herpes).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Zona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HIV/AIDS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AIDS: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+ 1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HIV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,...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878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HIV/AIDS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HIV</a:t>
            </a:r>
          </a:p>
          <a:p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XN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XN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96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323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virus: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2-3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HIV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1.nRTI: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 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RNA: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Zidovudin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Zalcitabin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Didanosin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Lamivudin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189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78472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NNRTI(Non-nucleoside reverser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trancriptase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inhibitor) 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RT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enzym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Delavirdine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Efavirenz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Nevirapine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3.Protease Inhibitor: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men protease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Ritronavir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Indinavir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Saquinavir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Amprenavir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Nelfinavir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46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784725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Intergrase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inhibitor: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enzym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intergrase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: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Raltegravir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5. Fusion inhibitor: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vius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Enfuvirtide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6. Entry inhibitor: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Maraviroc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504</TotalTime>
  <Words>667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HIV/AIDS</vt:lpstr>
      <vt:lpstr>HIV/AIDS là gì? </vt:lpstr>
      <vt:lpstr>Chẩn đoán HIV/AIDS </vt:lpstr>
      <vt:lpstr>Chẩn đoán HIV/AIDS </vt:lpstr>
      <vt:lpstr>. Chẩn đoán HIV/AIDS </vt:lpstr>
      <vt:lpstr>Chẩn đoán HIV/AIDS </vt:lpstr>
      <vt:lpstr>Điều trị</vt:lpstr>
      <vt:lpstr>Điều trị</vt:lpstr>
      <vt:lpstr>Điều trị</vt:lpstr>
      <vt:lpstr>MỘT SỐ THUỐC ĐiỀU TRỊ HIV</vt:lpstr>
      <vt:lpstr>Điều trị</vt:lpstr>
      <vt:lpstr>Trị liệu bổ sung</vt:lpstr>
      <vt:lpstr>Đường lây truyền HIV </vt:lpstr>
      <vt:lpstr>Dự phòng </vt:lpstr>
      <vt:lpstr>Dự phòng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HIV/AIDS</dc:title>
  <dc:creator>Administrator</dc:creator>
  <cp:lastModifiedBy>Admin</cp:lastModifiedBy>
  <cp:revision>63</cp:revision>
  <dcterms:created xsi:type="dcterms:W3CDTF">2006-08-16T00:00:00Z</dcterms:created>
  <dcterms:modified xsi:type="dcterms:W3CDTF">2016-11-17T01:53:03Z</dcterms:modified>
</cp:coreProperties>
</file>