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18"/>
  </p:notesMasterIdLst>
  <p:sldIdLst>
    <p:sldId id="256" r:id="rId2"/>
    <p:sldId id="284" r:id="rId3"/>
    <p:sldId id="257" r:id="rId4"/>
    <p:sldId id="260" r:id="rId5"/>
    <p:sldId id="259" r:id="rId6"/>
    <p:sldId id="261" r:id="rId7"/>
    <p:sldId id="285" r:id="rId8"/>
    <p:sldId id="276" r:id="rId9"/>
    <p:sldId id="281" r:id="rId10"/>
    <p:sldId id="278" r:id="rId11"/>
    <p:sldId id="280" r:id="rId12"/>
    <p:sldId id="279" r:id="rId13"/>
    <p:sldId id="287" r:id="rId14"/>
    <p:sldId id="267" r:id="rId15"/>
    <p:sldId id="283" r:id="rId16"/>
    <p:sldId id="286" r:id="rId17"/>
  </p:sldIdLst>
  <p:sldSz cx="9144000" cy="6858000" type="screen4x3"/>
  <p:notesSz cx="6858000" cy="9144000"/>
  <p:defaultTextStyle>
    <a:lvl1pPr marL="0" algn="l" rtl="0" latinLnBrk="0">
      <a:defRPr sz="18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7777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seCell>
      <a:tcStyle>
        <a:tcBdr/>
      </a:tcStyle>
    </a:seCell>
    <a:swCell>
      <a:tcStyle>
        <a:tcBdr/>
      </a:tcStyle>
    </a:swCell>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neCell>
      <a:tcStyle>
        <a:tcBdr/>
      </a:tcStyle>
    </a:neCell>
    <a:nwCell>
      <a:tcStyle>
        <a:tcBdr/>
      </a:tcStyle>
    </a:nw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seCell>
      <a:tcStyle>
        <a:tcBdr/>
      </a:tcStyle>
    </a:seCell>
    <a:swCell>
      <a:tcStyle>
        <a:tcBdr/>
      </a:tcStyle>
    </a:swCell>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neCell>
      <a:tcStyle>
        <a:tcBdr/>
      </a:tcStyle>
    </a:neCell>
    <a:nwCell>
      <a:tcStyle>
        <a:tcBdr/>
      </a:tcStyle>
    </a:nw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2H>
      <a:tcStyle>
        <a:tcBdr/>
      </a:tcStyle>
    </a:band2H>
    <a:band1V>
      <a:tcStyle>
        <a:tcBdr/>
        <a:fill>
          <a:solidFill>
            <a:schemeClr val="lt1">
              <a:alpha val="20000"/>
            </a:schemeClr>
          </a:solidFill>
        </a:fill>
      </a:tcStyle>
    </a:band1V>
    <a:band2V>
      <a:tcStyle>
        <a:tcBdr/>
      </a:tcStyle>
    </a:band2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nwCell>
      <a:tcStyle>
        <a:tcBdr/>
      </a:tcStyle>
    </a:nw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2H>
      <a:tcStyle>
        <a:tcBdr/>
      </a:tcStyle>
    </a:band2H>
    <a:band1V>
      <a:tcStyle>
        <a:tcBdr/>
        <a:fill>
          <a:solidFill>
            <a:schemeClr val="lt1">
              <a:alpha val="20000"/>
            </a:schemeClr>
          </a:solidFill>
        </a:fill>
      </a:tcStyle>
    </a:band1V>
    <a:band2V>
      <a:tcStyle>
        <a:tcBdr/>
      </a:tcStyle>
    </a:band2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nwCell>
      <a:tcStyle>
        <a:tcBdr/>
      </a:tcStyle>
    </a:nwCell>
  </a:tblStyle>
  <a:tblStyle styleId="{5C22544A-7EE6-4342-B048-85BDC9FD1C3A}" styleName="Medium Style 2 - Accent 1">
    <a:wholeTbl>
      <a:tcTxStyle>
        <a:fontRef idx="minor">
          <a:scrgbClr r="0" g="0" b="0"/>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fontRef idx="minor">
          <a:scrgbClr r="0" g="0" b="0"/>
        </a:fontRef>
        <a:schemeClr val="lt1"/>
      </a:tcTxStyle>
      <a:tcStyle>
        <a:tcBdr>
          <a:top>
            <a:ln w="38100" cmpd="sng">
              <a:solidFill>
                <a:schemeClr val="lt1"/>
              </a:solidFill>
            </a:ln>
          </a:top>
        </a:tcBdr>
        <a:fill>
          <a:solidFill>
            <a:schemeClr val="accent1"/>
          </a:solidFill>
        </a:fill>
      </a:tcStyle>
    </a:lastRow>
    <a:seCell>
      <a:tcStyle>
        <a:tcBdr/>
      </a:tcStyle>
    </a:seCell>
    <a:swCell>
      <a:tcStyle>
        <a:tcBdr/>
      </a:tcStyle>
    </a:swCell>
    <a:firstRow>
      <a:tcTxStyle b="on">
        <a:fontRef idx="minor">
          <a:scrgbClr r="0" g="0" b="0"/>
        </a:fontRef>
        <a:schemeClr val="lt1"/>
      </a:tcTxStyle>
      <a:tcStyle>
        <a:tcBdr>
          <a:bottom>
            <a:ln w="38100" cmpd="sng">
              <a:solidFill>
                <a:schemeClr val="lt1"/>
              </a:solidFill>
            </a:ln>
          </a:bottom>
        </a:tcBdr>
        <a:fill>
          <a:solidFill>
            <a:schemeClr val="accent1"/>
          </a:solidFill>
        </a:fill>
      </a:tcStyle>
    </a:firstRow>
    <a:neCell>
      <a:tcStyle>
        <a:tcBdr/>
      </a:tcStyle>
    </a:neCell>
    <a:nwCell>
      <a:tcStyle>
        <a:tcBdr/>
      </a:tcStyle>
    </a:nw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2H>
      <a:tcStyle>
        <a:tcBdr/>
      </a:tcStyle>
    </a:band2H>
    <a:band1V>
      <a:tcStyle>
        <a:tcBdr/>
        <a:fill>
          <a:solidFill>
            <a:schemeClr val="lt1">
              <a:alpha val="20000"/>
            </a:schemeClr>
          </a:solidFill>
        </a:fill>
      </a:tcStyle>
    </a:band1V>
    <a:band2V>
      <a:tcStyle>
        <a:tcBdr/>
      </a:tcStyle>
    </a:band2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nwCell>
      <a:tcStyle>
        <a:tcBdr/>
      </a:tcStyle>
    </a:nw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seCell>
      <a:tcStyle>
        <a:tcBdr/>
      </a:tcStyle>
    </a:seCell>
    <a:swCell>
      <a:tcStyle>
        <a:tcBdr/>
      </a:tcStyle>
    </a:swCell>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neCell>
      <a:tcStyle>
        <a:tcBdr/>
      </a:tcStyle>
    </a:neCell>
    <a:nwCell>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14" autoAdjust="0"/>
    <p:restoredTop sz="94660"/>
  </p:normalViewPr>
  <p:slideViewPr>
    <p:cSldViewPr>
      <p:cViewPr>
        <p:scale>
          <a:sx n="55" d="100"/>
          <a:sy n="55" d="100"/>
        </p:scale>
        <p:origin x="-1710" y="-30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554BDF9-8515-4677-9942-0171F000F8EB}" type="doc">
      <dgm:prSet loTypeId="urn:microsoft.com/office/officeart/2005/8/layout/process4" loCatId="list" qsTypeId="urn:microsoft.com/office/officeart/2005/8/quickstyle/simple1" qsCatId="simple" csTypeId="urn:microsoft.com/office/officeart/2005/8/colors/colorful5" csCatId="colorful" phldr="1"/>
      <dgm:spPr/>
      <dgm:t>
        <a:bodyPr/>
        <a:lstStyle>
          <a:extLst/>
        </a:lstStyle>
        <a:p>
          <a:endParaRPr lang="en-US"/>
        </a:p>
      </dgm:t>
    </dgm:pt>
    <dgm:pt modelId="{787546C1-DD5C-4D6E-BFDD-D95A52E781AD}">
      <dgm:prSet phldrT="[Text]" custT="1">
        <dgm:style>
          <a:lnRef idx="1">
            <a:schemeClr val="accent1"/>
          </a:lnRef>
          <a:fillRef idx="2">
            <a:schemeClr val="accent1"/>
          </a:fillRef>
          <a:effectRef idx="1">
            <a:schemeClr val="accent1"/>
          </a:effectRef>
          <a:fontRef idx="minor">
            <a:schemeClr val="dk1"/>
          </a:fontRef>
        </dgm:style>
      </dgm:prSet>
      <dgm:spPr/>
      <dgm:t>
        <a:bodyPr/>
        <a:lstStyle>
          <a:extLst/>
        </a:lstStyle>
        <a:p>
          <a:pPr algn="ctr"/>
          <a:r>
            <a:rPr kumimoji="0" lang="en-US" sz="3200" b="1" i="0" u="none" strike="noStrike" cap="none" spc="0" normalizeH="0" noProof="0" smtClean="0">
              <a:ln/>
              <a:solidFill>
                <a:schemeClr val="tx1"/>
              </a:solidFill>
              <a:effectLst/>
              <a:uLnTx/>
              <a:uFillTx/>
              <a:latin typeface="Times New Roman" pitchFamily="18" charset="0"/>
              <a:cs typeface="Times New Roman" pitchFamily="18" charset="0"/>
            </a:rPr>
            <a:t>TỔNG QUAN</a:t>
          </a:r>
          <a:endParaRPr lang="en-US" sz="3200" b="1" dirty="0">
            <a:solidFill>
              <a:schemeClr val="tx1"/>
            </a:solidFill>
            <a:latin typeface="Times New Roman" pitchFamily="18" charset="0"/>
            <a:cs typeface="Times New Roman" pitchFamily="18" charset="0"/>
          </a:endParaRPr>
        </a:p>
      </dgm:t>
    </dgm:pt>
    <dgm:pt modelId="{88942913-D2BB-4DEB-B0E7-EA2B7A6CD360}" type="parTrans" cxnId="{DFAEFA4C-B3B0-4C4E-BCD8-BFB53D07C5D0}">
      <dgm:prSet/>
      <dgm:spPr/>
      <dgm:t>
        <a:bodyPr/>
        <a:lstStyle>
          <a:extLst/>
        </a:lstStyle>
        <a:p>
          <a:endParaRPr lang="en-US">
            <a:solidFill>
              <a:schemeClr val="tx1"/>
            </a:solidFill>
          </a:endParaRPr>
        </a:p>
      </dgm:t>
    </dgm:pt>
    <dgm:pt modelId="{579A9A07-8770-4AC1-9705-76E19F87D269}" type="sibTrans" cxnId="{DFAEFA4C-B3B0-4C4E-BCD8-BFB53D07C5D0}">
      <dgm:prSet/>
      <dgm:spPr/>
      <dgm:t>
        <a:bodyPr/>
        <a:lstStyle>
          <a:extLst/>
        </a:lstStyle>
        <a:p>
          <a:endParaRPr lang="en-US">
            <a:solidFill>
              <a:schemeClr val="tx1"/>
            </a:solidFill>
          </a:endParaRPr>
        </a:p>
      </dgm:t>
    </dgm:pt>
    <dgm:pt modelId="{AC5265C1-0BAB-4984-A634-E4518A8EC253}">
      <dgm:prSet phldrT="[Text]" custT="1"/>
      <dgm:spPr/>
      <dgm:t>
        <a:bodyPr/>
        <a:lstStyle>
          <a:extLst/>
        </a:lstStyle>
        <a:p>
          <a:pPr algn="ctr"/>
          <a:r>
            <a:rPr lang="en-US" sz="3200" b="1" smtClean="0">
              <a:solidFill>
                <a:schemeClr val="tx1"/>
              </a:solidFill>
              <a:latin typeface="Times New Roman" pitchFamily="18" charset="0"/>
              <a:cs typeface="Times New Roman" pitchFamily="18" charset="0"/>
            </a:rPr>
            <a:t>NGUYÊN NHÂN</a:t>
          </a:r>
        </a:p>
      </dgm:t>
    </dgm:pt>
    <dgm:pt modelId="{E68E8117-B3CB-464C-9711-4DBE8BF88216}" type="sibTrans" cxnId="{579A338B-B5D8-4240-8867-8564B0DC96F3}">
      <dgm:prSet/>
      <dgm:spPr/>
      <dgm:t>
        <a:bodyPr/>
        <a:lstStyle>
          <a:extLst/>
        </a:lstStyle>
        <a:p>
          <a:endParaRPr lang="en-US">
            <a:solidFill>
              <a:schemeClr val="tx1"/>
            </a:solidFill>
          </a:endParaRPr>
        </a:p>
      </dgm:t>
    </dgm:pt>
    <dgm:pt modelId="{26A0947C-B518-417C-9D68-EC422DC1E3A5}" type="parTrans" cxnId="{579A338B-B5D8-4240-8867-8564B0DC96F3}">
      <dgm:prSet/>
      <dgm:spPr/>
      <dgm:t>
        <a:bodyPr/>
        <a:lstStyle>
          <a:extLst/>
        </a:lstStyle>
        <a:p>
          <a:endParaRPr lang="en-US">
            <a:solidFill>
              <a:schemeClr val="tx1"/>
            </a:solidFill>
          </a:endParaRPr>
        </a:p>
      </dgm:t>
    </dgm:pt>
    <dgm:pt modelId="{9FD00DFB-FBA8-4E72-AB6F-66944C4DC2D1}">
      <dgm:prSet custT="1"/>
      <dgm:spPr/>
      <dgm:t>
        <a:bodyPr/>
        <a:lstStyle/>
        <a:p>
          <a:pPr algn="ctr"/>
          <a:r>
            <a:rPr lang="en-US" sz="3200" b="1" smtClean="0">
              <a:solidFill>
                <a:schemeClr val="tx1"/>
              </a:solidFill>
              <a:latin typeface="Times New Roman" pitchFamily="18" charset="0"/>
              <a:cs typeface="Times New Roman" pitchFamily="18" charset="0"/>
            </a:rPr>
            <a:t>LƯỢNG GIÁ</a:t>
          </a:r>
          <a:endParaRPr lang="vi-VN" sz="3200" b="1">
            <a:solidFill>
              <a:schemeClr val="tx1"/>
            </a:solidFill>
            <a:latin typeface="Times New Roman" pitchFamily="18" charset="0"/>
            <a:cs typeface="Times New Roman" pitchFamily="18" charset="0"/>
          </a:endParaRPr>
        </a:p>
      </dgm:t>
    </dgm:pt>
    <dgm:pt modelId="{3FB01B81-65AE-4369-B9D2-6627E5E55EAC}" type="sibTrans" cxnId="{1AEC786D-5C72-4E53-999B-86C698D4B5BB}">
      <dgm:prSet/>
      <dgm:spPr/>
      <dgm:t>
        <a:bodyPr/>
        <a:lstStyle/>
        <a:p>
          <a:endParaRPr lang="vi-VN">
            <a:solidFill>
              <a:schemeClr val="tx1"/>
            </a:solidFill>
          </a:endParaRPr>
        </a:p>
      </dgm:t>
    </dgm:pt>
    <dgm:pt modelId="{66C9D6AE-CF4D-49FF-A9D6-015120386E1A}" type="parTrans" cxnId="{1AEC786D-5C72-4E53-999B-86C698D4B5BB}">
      <dgm:prSet/>
      <dgm:spPr/>
      <dgm:t>
        <a:bodyPr/>
        <a:lstStyle/>
        <a:p>
          <a:endParaRPr lang="vi-VN">
            <a:solidFill>
              <a:schemeClr val="tx1"/>
            </a:solidFill>
          </a:endParaRPr>
        </a:p>
      </dgm:t>
    </dgm:pt>
    <dgm:pt modelId="{F10913DA-0E12-4B40-A155-0D74B8467FCC}">
      <dgm:prSet custT="1"/>
      <dgm:spPr/>
      <dgm:t>
        <a:bodyPr/>
        <a:lstStyle/>
        <a:p>
          <a:pPr algn="ctr"/>
          <a:r>
            <a:rPr lang="en-US" sz="3200" b="1" smtClean="0">
              <a:solidFill>
                <a:schemeClr val="tx1"/>
              </a:solidFill>
              <a:latin typeface="Times New Roman" pitchFamily="18" charset="0"/>
              <a:cs typeface="Times New Roman" pitchFamily="18" charset="0"/>
            </a:rPr>
            <a:t>QUY TRÌNH ĐIỀU DƯỠNG</a:t>
          </a:r>
          <a:endParaRPr lang="vi-VN" sz="3200" b="1">
            <a:solidFill>
              <a:schemeClr val="tx1"/>
            </a:solidFill>
            <a:latin typeface="Times New Roman" pitchFamily="18" charset="0"/>
            <a:cs typeface="Times New Roman" pitchFamily="18" charset="0"/>
          </a:endParaRPr>
        </a:p>
      </dgm:t>
    </dgm:pt>
    <dgm:pt modelId="{AFD4115C-CF4C-43DF-B8C4-EC1BC4FA03C9}" type="sibTrans" cxnId="{AA1F9490-0DCB-4A7C-AC2A-6E93C71ACCB8}">
      <dgm:prSet/>
      <dgm:spPr/>
      <dgm:t>
        <a:bodyPr/>
        <a:lstStyle/>
        <a:p>
          <a:endParaRPr lang="vi-VN">
            <a:solidFill>
              <a:schemeClr val="tx1"/>
            </a:solidFill>
          </a:endParaRPr>
        </a:p>
      </dgm:t>
    </dgm:pt>
    <dgm:pt modelId="{9E7C9843-8968-4F3C-81E4-7A15F0F95964}" type="parTrans" cxnId="{AA1F9490-0DCB-4A7C-AC2A-6E93C71ACCB8}">
      <dgm:prSet/>
      <dgm:spPr/>
      <dgm:t>
        <a:bodyPr/>
        <a:lstStyle/>
        <a:p>
          <a:endParaRPr lang="vi-VN">
            <a:solidFill>
              <a:schemeClr val="tx1"/>
            </a:solidFill>
          </a:endParaRPr>
        </a:p>
      </dgm:t>
    </dgm:pt>
    <dgm:pt modelId="{ECBD6B98-1CBE-4BAA-AB77-4873C9DB1799}">
      <dgm:prSet phldrT="[Text]" custT="1"/>
      <dgm:spPr/>
      <dgm:t>
        <a:bodyPr/>
        <a:lstStyle>
          <a:extLst/>
        </a:lstStyle>
        <a:p>
          <a:pPr algn="ctr"/>
          <a:endParaRPr lang="en-US" sz="3200" b="1" smtClean="0">
            <a:solidFill>
              <a:schemeClr val="tx1"/>
            </a:solidFill>
            <a:latin typeface="Times New Roman" pitchFamily="18" charset="0"/>
            <a:cs typeface="Times New Roman" pitchFamily="18" charset="0"/>
          </a:endParaRPr>
        </a:p>
        <a:p>
          <a:pPr algn="ctr"/>
          <a:r>
            <a:rPr lang="en-US" sz="3200" b="1" smtClean="0">
              <a:solidFill>
                <a:schemeClr val="tx1"/>
              </a:solidFill>
              <a:latin typeface="Times New Roman" pitchFamily="18" charset="0"/>
              <a:cs typeface="Times New Roman" pitchFamily="18" charset="0"/>
            </a:rPr>
            <a:t>CHẨN ĐOÁN VÀ XỬ TRÍ</a:t>
          </a:r>
        </a:p>
        <a:p>
          <a:pPr algn="ctr"/>
          <a:endParaRPr lang="en-US" sz="3200" b="1" dirty="0">
            <a:solidFill>
              <a:schemeClr val="tx1"/>
            </a:solidFill>
            <a:latin typeface="Times New Roman" pitchFamily="18" charset="0"/>
            <a:cs typeface="Times New Roman" pitchFamily="18" charset="0"/>
          </a:endParaRPr>
        </a:p>
      </dgm:t>
    </dgm:pt>
    <dgm:pt modelId="{CF18F627-55D0-4D75-84BC-9F6776290819}" type="sibTrans" cxnId="{7BE48F06-505A-4F51-BA61-409D1FF34502}">
      <dgm:prSet/>
      <dgm:spPr/>
      <dgm:t>
        <a:bodyPr/>
        <a:lstStyle>
          <a:extLst/>
        </a:lstStyle>
        <a:p>
          <a:endParaRPr lang="en-US">
            <a:solidFill>
              <a:schemeClr val="tx1"/>
            </a:solidFill>
          </a:endParaRPr>
        </a:p>
      </dgm:t>
    </dgm:pt>
    <dgm:pt modelId="{A8E7F406-AFD8-48D2-8D82-E8A1F17391BF}" type="parTrans" cxnId="{7BE48F06-505A-4F51-BA61-409D1FF34502}">
      <dgm:prSet/>
      <dgm:spPr/>
      <dgm:t>
        <a:bodyPr/>
        <a:lstStyle>
          <a:extLst/>
        </a:lstStyle>
        <a:p>
          <a:endParaRPr lang="en-US">
            <a:solidFill>
              <a:schemeClr val="tx1"/>
            </a:solidFill>
          </a:endParaRPr>
        </a:p>
      </dgm:t>
    </dgm:pt>
    <dgm:pt modelId="{F50BDB3E-817D-4A89-9D71-D9E0B029567B}">
      <dgm:prSet phldrT="[Text]" custT="1"/>
      <dgm:spPr/>
      <dgm:t>
        <a:bodyPr/>
        <a:lstStyle>
          <a:extLst/>
        </a:lstStyle>
        <a:p>
          <a:pPr algn="ctr"/>
          <a:r>
            <a:rPr lang="en-US" sz="3200" b="1" smtClean="0">
              <a:solidFill>
                <a:schemeClr val="tx1"/>
              </a:solidFill>
              <a:latin typeface="Times New Roman" pitchFamily="18" charset="0"/>
              <a:cs typeface="Times New Roman" pitchFamily="18" charset="0"/>
            </a:rPr>
            <a:t>TRIỆU CHỨNG VÀ PHÂN ĐỘ HM</a:t>
          </a:r>
          <a:endParaRPr lang="en-US" sz="3200" b="1" dirty="0">
            <a:solidFill>
              <a:schemeClr val="tx1"/>
            </a:solidFill>
            <a:latin typeface="Times New Roman" pitchFamily="18" charset="0"/>
            <a:cs typeface="Times New Roman" pitchFamily="18" charset="0"/>
          </a:endParaRPr>
        </a:p>
      </dgm:t>
    </dgm:pt>
    <dgm:pt modelId="{25F4C625-3E51-442C-BBB8-3FA715271B27}" type="sibTrans" cxnId="{E8EF61B1-515C-44F0-9393-3A960B69FA7A}">
      <dgm:prSet/>
      <dgm:spPr/>
      <dgm:t>
        <a:bodyPr/>
        <a:lstStyle>
          <a:extLst/>
        </a:lstStyle>
        <a:p>
          <a:endParaRPr lang="en-US">
            <a:solidFill>
              <a:schemeClr val="tx1"/>
            </a:solidFill>
          </a:endParaRPr>
        </a:p>
      </dgm:t>
    </dgm:pt>
    <dgm:pt modelId="{DE0B39BA-A6F3-455E-8022-365CCF701DB7}" type="parTrans" cxnId="{E8EF61B1-515C-44F0-9393-3A960B69FA7A}">
      <dgm:prSet/>
      <dgm:spPr/>
      <dgm:t>
        <a:bodyPr/>
        <a:lstStyle>
          <a:extLst/>
        </a:lstStyle>
        <a:p>
          <a:endParaRPr lang="en-US">
            <a:solidFill>
              <a:schemeClr val="tx1"/>
            </a:solidFill>
          </a:endParaRPr>
        </a:p>
      </dgm:t>
    </dgm:pt>
    <dgm:pt modelId="{81D3DA34-61ED-4699-882F-095460E78E4A}" type="pres">
      <dgm:prSet presAssocID="{8554BDF9-8515-4677-9942-0171F000F8EB}" presName="Name0" presStyleCnt="0">
        <dgm:presLayoutVars>
          <dgm:dir/>
          <dgm:animLvl val="lvl"/>
          <dgm:resizeHandles val="exact"/>
        </dgm:presLayoutVars>
      </dgm:prSet>
      <dgm:spPr/>
      <dgm:t>
        <a:bodyPr/>
        <a:lstStyle/>
        <a:p>
          <a:endParaRPr lang="vi-VN"/>
        </a:p>
      </dgm:t>
    </dgm:pt>
    <dgm:pt modelId="{504B1C97-2689-47B6-BEE9-1AF6148D3466}" type="pres">
      <dgm:prSet presAssocID="{9FD00DFB-FBA8-4E72-AB6F-66944C4DC2D1}" presName="boxAndChildren" presStyleCnt="0"/>
      <dgm:spPr/>
      <dgm:t>
        <a:bodyPr/>
        <a:lstStyle/>
        <a:p>
          <a:endParaRPr lang="vi-VN"/>
        </a:p>
      </dgm:t>
    </dgm:pt>
    <dgm:pt modelId="{686B785D-BC6C-4A0D-972A-8FDF3F7D0A5C}" type="pres">
      <dgm:prSet presAssocID="{9FD00DFB-FBA8-4E72-AB6F-66944C4DC2D1}" presName="parentTextBox" presStyleLbl="node1" presStyleIdx="0" presStyleCnt="6"/>
      <dgm:spPr/>
      <dgm:t>
        <a:bodyPr/>
        <a:lstStyle/>
        <a:p>
          <a:endParaRPr lang="vi-VN"/>
        </a:p>
      </dgm:t>
    </dgm:pt>
    <dgm:pt modelId="{0B779F11-895D-45F8-960E-636DB5819C59}" type="pres">
      <dgm:prSet presAssocID="{AFD4115C-CF4C-43DF-B8C4-EC1BC4FA03C9}" presName="sp" presStyleCnt="0"/>
      <dgm:spPr/>
      <dgm:t>
        <a:bodyPr/>
        <a:lstStyle/>
        <a:p>
          <a:endParaRPr lang="vi-VN"/>
        </a:p>
      </dgm:t>
    </dgm:pt>
    <dgm:pt modelId="{F75DAB86-1334-4837-8BF1-585D37D5A4AF}" type="pres">
      <dgm:prSet presAssocID="{F10913DA-0E12-4B40-A155-0D74B8467FCC}" presName="arrowAndChildren" presStyleCnt="0"/>
      <dgm:spPr/>
      <dgm:t>
        <a:bodyPr/>
        <a:lstStyle/>
        <a:p>
          <a:endParaRPr lang="vi-VN"/>
        </a:p>
      </dgm:t>
    </dgm:pt>
    <dgm:pt modelId="{A0CD1D5A-1149-4609-97B7-F808D03F76D9}" type="pres">
      <dgm:prSet presAssocID="{F10913DA-0E12-4B40-A155-0D74B8467FCC}" presName="parentTextArrow" presStyleLbl="node1" presStyleIdx="1" presStyleCnt="6"/>
      <dgm:spPr/>
      <dgm:t>
        <a:bodyPr/>
        <a:lstStyle/>
        <a:p>
          <a:endParaRPr lang="vi-VN"/>
        </a:p>
      </dgm:t>
    </dgm:pt>
    <dgm:pt modelId="{2D0477E0-DD6B-4158-950A-4EC5A99E550C}" type="pres">
      <dgm:prSet presAssocID="{CF18F627-55D0-4D75-84BC-9F6776290819}" presName="sp" presStyleCnt="0"/>
      <dgm:spPr/>
      <dgm:t>
        <a:bodyPr/>
        <a:lstStyle/>
        <a:p>
          <a:endParaRPr lang="vi-VN"/>
        </a:p>
      </dgm:t>
    </dgm:pt>
    <dgm:pt modelId="{FF4CE6B7-6058-4359-A1CF-1B32AD18CA41}" type="pres">
      <dgm:prSet presAssocID="{ECBD6B98-1CBE-4BAA-AB77-4873C9DB1799}" presName="arrowAndChildren" presStyleCnt="0"/>
      <dgm:spPr/>
      <dgm:t>
        <a:bodyPr/>
        <a:lstStyle/>
        <a:p>
          <a:endParaRPr lang="vi-VN"/>
        </a:p>
      </dgm:t>
    </dgm:pt>
    <dgm:pt modelId="{DB56718A-A958-4841-AB24-63A036D8C40D}" type="pres">
      <dgm:prSet presAssocID="{ECBD6B98-1CBE-4BAA-AB77-4873C9DB1799}" presName="parentTextArrow" presStyleLbl="node1" presStyleIdx="2" presStyleCnt="6"/>
      <dgm:spPr/>
      <dgm:t>
        <a:bodyPr/>
        <a:lstStyle/>
        <a:p>
          <a:endParaRPr lang="vi-VN"/>
        </a:p>
      </dgm:t>
    </dgm:pt>
    <dgm:pt modelId="{DCBB7E2F-F3D3-420B-8EF1-4BAFEEE6D283}" type="pres">
      <dgm:prSet presAssocID="{25F4C625-3E51-442C-BBB8-3FA715271B27}" presName="sp" presStyleCnt="0"/>
      <dgm:spPr/>
      <dgm:t>
        <a:bodyPr/>
        <a:lstStyle/>
        <a:p>
          <a:endParaRPr lang="vi-VN"/>
        </a:p>
      </dgm:t>
    </dgm:pt>
    <dgm:pt modelId="{9ED64949-F801-489C-89F5-35DBC909219B}" type="pres">
      <dgm:prSet presAssocID="{F50BDB3E-817D-4A89-9D71-D9E0B029567B}" presName="arrowAndChildren" presStyleCnt="0"/>
      <dgm:spPr/>
      <dgm:t>
        <a:bodyPr/>
        <a:lstStyle/>
        <a:p>
          <a:endParaRPr lang="vi-VN"/>
        </a:p>
      </dgm:t>
    </dgm:pt>
    <dgm:pt modelId="{187A45B1-D8EF-4671-9D84-CD4D94473A6D}" type="pres">
      <dgm:prSet presAssocID="{F50BDB3E-817D-4A89-9D71-D9E0B029567B}" presName="parentTextArrow" presStyleLbl="node1" presStyleIdx="3" presStyleCnt="6"/>
      <dgm:spPr/>
      <dgm:t>
        <a:bodyPr/>
        <a:lstStyle/>
        <a:p>
          <a:endParaRPr lang="vi-VN"/>
        </a:p>
      </dgm:t>
    </dgm:pt>
    <dgm:pt modelId="{26A5AA42-0539-473E-8392-B741AC8E9E62}" type="pres">
      <dgm:prSet presAssocID="{E68E8117-B3CB-464C-9711-4DBE8BF88216}" presName="sp" presStyleCnt="0"/>
      <dgm:spPr/>
      <dgm:t>
        <a:bodyPr/>
        <a:lstStyle/>
        <a:p>
          <a:endParaRPr lang="vi-VN"/>
        </a:p>
      </dgm:t>
    </dgm:pt>
    <dgm:pt modelId="{8B50D2DF-6D61-442B-AC2E-115779665B36}" type="pres">
      <dgm:prSet presAssocID="{AC5265C1-0BAB-4984-A634-E4518A8EC253}" presName="arrowAndChildren" presStyleCnt="0"/>
      <dgm:spPr/>
      <dgm:t>
        <a:bodyPr/>
        <a:lstStyle/>
        <a:p>
          <a:endParaRPr lang="vi-VN"/>
        </a:p>
      </dgm:t>
    </dgm:pt>
    <dgm:pt modelId="{347BF451-CA31-4B07-A861-4FA995F62EE2}" type="pres">
      <dgm:prSet presAssocID="{AC5265C1-0BAB-4984-A634-E4518A8EC253}" presName="parentTextArrow" presStyleLbl="node1" presStyleIdx="4" presStyleCnt="6"/>
      <dgm:spPr/>
      <dgm:t>
        <a:bodyPr/>
        <a:lstStyle/>
        <a:p>
          <a:endParaRPr lang="vi-VN"/>
        </a:p>
      </dgm:t>
    </dgm:pt>
    <dgm:pt modelId="{94AC3131-FCE6-4AFD-8830-848F17E91945}" type="pres">
      <dgm:prSet presAssocID="{579A9A07-8770-4AC1-9705-76E19F87D269}" presName="sp" presStyleCnt="0"/>
      <dgm:spPr/>
      <dgm:t>
        <a:bodyPr/>
        <a:lstStyle/>
        <a:p>
          <a:endParaRPr lang="vi-VN"/>
        </a:p>
      </dgm:t>
    </dgm:pt>
    <dgm:pt modelId="{F8BD5422-B81D-4164-ACAA-F09FDBEEFDF0}" type="pres">
      <dgm:prSet presAssocID="{787546C1-DD5C-4D6E-BFDD-D95A52E781AD}" presName="arrowAndChildren" presStyleCnt="0"/>
      <dgm:spPr/>
      <dgm:t>
        <a:bodyPr/>
        <a:lstStyle/>
        <a:p>
          <a:endParaRPr lang="vi-VN"/>
        </a:p>
      </dgm:t>
    </dgm:pt>
    <dgm:pt modelId="{E26B4BE5-30C5-4EB8-9497-4071B88F0CBB}" type="pres">
      <dgm:prSet presAssocID="{787546C1-DD5C-4D6E-BFDD-D95A52E781AD}" presName="parentTextArrow" presStyleLbl="node1" presStyleIdx="5" presStyleCnt="6"/>
      <dgm:spPr/>
      <dgm:t>
        <a:bodyPr/>
        <a:lstStyle/>
        <a:p>
          <a:endParaRPr lang="vi-VN"/>
        </a:p>
      </dgm:t>
    </dgm:pt>
  </dgm:ptLst>
  <dgm:cxnLst>
    <dgm:cxn modelId="{052C3711-39A2-466F-AF43-1D1C6EEB6093}" type="presOf" srcId="{8554BDF9-8515-4677-9942-0171F000F8EB}" destId="{81D3DA34-61ED-4699-882F-095460E78E4A}" srcOrd="0" destOrd="0" presId="urn:microsoft.com/office/officeart/2005/8/layout/process4"/>
    <dgm:cxn modelId="{579A338B-B5D8-4240-8867-8564B0DC96F3}" srcId="{8554BDF9-8515-4677-9942-0171F000F8EB}" destId="{AC5265C1-0BAB-4984-A634-E4518A8EC253}" srcOrd="1" destOrd="0" parTransId="{26A0947C-B518-417C-9D68-EC422DC1E3A5}" sibTransId="{E68E8117-B3CB-464C-9711-4DBE8BF88216}"/>
    <dgm:cxn modelId="{5D044588-88F7-45AD-A225-4C4D5A4829E6}" type="presOf" srcId="{ECBD6B98-1CBE-4BAA-AB77-4873C9DB1799}" destId="{DB56718A-A958-4841-AB24-63A036D8C40D}" srcOrd="0" destOrd="0" presId="urn:microsoft.com/office/officeart/2005/8/layout/process4"/>
    <dgm:cxn modelId="{1AEC786D-5C72-4E53-999B-86C698D4B5BB}" srcId="{8554BDF9-8515-4677-9942-0171F000F8EB}" destId="{9FD00DFB-FBA8-4E72-AB6F-66944C4DC2D1}" srcOrd="5" destOrd="0" parTransId="{66C9D6AE-CF4D-49FF-A9D6-015120386E1A}" sibTransId="{3FB01B81-65AE-4369-B9D2-6627E5E55EAC}"/>
    <dgm:cxn modelId="{0B0555C8-984E-4621-8F93-DA5684BE4996}" type="presOf" srcId="{F50BDB3E-817D-4A89-9D71-D9E0B029567B}" destId="{187A45B1-D8EF-4671-9D84-CD4D94473A6D}" srcOrd="0" destOrd="0" presId="urn:microsoft.com/office/officeart/2005/8/layout/process4"/>
    <dgm:cxn modelId="{8F8052D7-0B6D-43FD-A969-052BCDEB09F6}" type="presOf" srcId="{AC5265C1-0BAB-4984-A634-E4518A8EC253}" destId="{347BF451-CA31-4B07-A861-4FA995F62EE2}" srcOrd="0" destOrd="0" presId="urn:microsoft.com/office/officeart/2005/8/layout/process4"/>
    <dgm:cxn modelId="{3EB3A1A7-BF21-4B7A-936F-51620D07C0C8}" type="presOf" srcId="{787546C1-DD5C-4D6E-BFDD-D95A52E781AD}" destId="{E26B4BE5-30C5-4EB8-9497-4071B88F0CBB}" srcOrd="0" destOrd="0" presId="urn:microsoft.com/office/officeart/2005/8/layout/process4"/>
    <dgm:cxn modelId="{E8EF61B1-515C-44F0-9393-3A960B69FA7A}" srcId="{8554BDF9-8515-4677-9942-0171F000F8EB}" destId="{F50BDB3E-817D-4A89-9D71-D9E0B029567B}" srcOrd="2" destOrd="0" parTransId="{DE0B39BA-A6F3-455E-8022-365CCF701DB7}" sibTransId="{25F4C625-3E51-442C-BBB8-3FA715271B27}"/>
    <dgm:cxn modelId="{AA1F9490-0DCB-4A7C-AC2A-6E93C71ACCB8}" srcId="{8554BDF9-8515-4677-9942-0171F000F8EB}" destId="{F10913DA-0E12-4B40-A155-0D74B8467FCC}" srcOrd="4" destOrd="0" parTransId="{9E7C9843-8968-4F3C-81E4-7A15F0F95964}" sibTransId="{AFD4115C-CF4C-43DF-B8C4-EC1BC4FA03C9}"/>
    <dgm:cxn modelId="{64CCCAD0-8228-43FD-9F56-07107B94697E}" type="presOf" srcId="{F10913DA-0E12-4B40-A155-0D74B8467FCC}" destId="{A0CD1D5A-1149-4609-97B7-F808D03F76D9}" srcOrd="0" destOrd="0" presId="urn:microsoft.com/office/officeart/2005/8/layout/process4"/>
    <dgm:cxn modelId="{7BE48F06-505A-4F51-BA61-409D1FF34502}" srcId="{8554BDF9-8515-4677-9942-0171F000F8EB}" destId="{ECBD6B98-1CBE-4BAA-AB77-4873C9DB1799}" srcOrd="3" destOrd="0" parTransId="{A8E7F406-AFD8-48D2-8D82-E8A1F17391BF}" sibTransId="{CF18F627-55D0-4D75-84BC-9F6776290819}"/>
    <dgm:cxn modelId="{DFAEFA4C-B3B0-4C4E-BCD8-BFB53D07C5D0}" srcId="{8554BDF9-8515-4677-9942-0171F000F8EB}" destId="{787546C1-DD5C-4D6E-BFDD-D95A52E781AD}" srcOrd="0" destOrd="0" parTransId="{88942913-D2BB-4DEB-B0E7-EA2B7A6CD360}" sibTransId="{579A9A07-8770-4AC1-9705-76E19F87D269}"/>
    <dgm:cxn modelId="{232A5292-FAF2-447C-9A5A-1E80D13DEA5B}" type="presOf" srcId="{9FD00DFB-FBA8-4E72-AB6F-66944C4DC2D1}" destId="{686B785D-BC6C-4A0D-972A-8FDF3F7D0A5C}" srcOrd="0" destOrd="0" presId="urn:microsoft.com/office/officeart/2005/8/layout/process4"/>
    <dgm:cxn modelId="{64907B84-750D-4BC1-A86C-B964046C14B6}" type="presParOf" srcId="{81D3DA34-61ED-4699-882F-095460E78E4A}" destId="{504B1C97-2689-47B6-BEE9-1AF6148D3466}" srcOrd="0" destOrd="0" presId="urn:microsoft.com/office/officeart/2005/8/layout/process4"/>
    <dgm:cxn modelId="{9781F55A-A670-403D-8294-EDA57BA55B6C}" type="presParOf" srcId="{504B1C97-2689-47B6-BEE9-1AF6148D3466}" destId="{686B785D-BC6C-4A0D-972A-8FDF3F7D0A5C}" srcOrd="0" destOrd="0" presId="urn:microsoft.com/office/officeart/2005/8/layout/process4"/>
    <dgm:cxn modelId="{E925B9E0-307A-4977-B7EB-9A1EBEC6E128}" type="presParOf" srcId="{81D3DA34-61ED-4699-882F-095460E78E4A}" destId="{0B779F11-895D-45F8-960E-636DB5819C59}" srcOrd="1" destOrd="0" presId="urn:microsoft.com/office/officeart/2005/8/layout/process4"/>
    <dgm:cxn modelId="{49F8EF51-680A-42FE-821D-1E195DE6FB8A}" type="presParOf" srcId="{81D3DA34-61ED-4699-882F-095460E78E4A}" destId="{F75DAB86-1334-4837-8BF1-585D37D5A4AF}" srcOrd="2" destOrd="0" presId="urn:microsoft.com/office/officeart/2005/8/layout/process4"/>
    <dgm:cxn modelId="{BF760D5C-A128-4391-8F59-C3DE909CD541}" type="presParOf" srcId="{F75DAB86-1334-4837-8BF1-585D37D5A4AF}" destId="{A0CD1D5A-1149-4609-97B7-F808D03F76D9}" srcOrd="0" destOrd="0" presId="urn:microsoft.com/office/officeart/2005/8/layout/process4"/>
    <dgm:cxn modelId="{A64A963C-8BCB-45AE-88A1-496CAE06E93A}" type="presParOf" srcId="{81D3DA34-61ED-4699-882F-095460E78E4A}" destId="{2D0477E0-DD6B-4158-950A-4EC5A99E550C}" srcOrd="3" destOrd="0" presId="urn:microsoft.com/office/officeart/2005/8/layout/process4"/>
    <dgm:cxn modelId="{20A17593-EDFC-45B0-AAB3-1CCE4CECBDEE}" type="presParOf" srcId="{81D3DA34-61ED-4699-882F-095460E78E4A}" destId="{FF4CE6B7-6058-4359-A1CF-1B32AD18CA41}" srcOrd="4" destOrd="0" presId="urn:microsoft.com/office/officeart/2005/8/layout/process4"/>
    <dgm:cxn modelId="{64E9D746-107D-4CFB-9F42-8A11E1481E32}" type="presParOf" srcId="{FF4CE6B7-6058-4359-A1CF-1B32AD18CA41}" destId="{DB56718A-A958-4841-AB24-63A036D8C40D}" srcOrd="0" destOrd="0" presId="urn:microsoft.com/office/officeart/2005/8/layout/process4"/>
    <dgm:cxn modelId="{AAA26B39-E315-478F-985C-8AE41947EF28}" type="presParOf" srcId="{81D3DA34-61ED-4699-882F-095460E78E4A}" destId="{DCBB7E2F-F3D3-420B-8EF1-4BAFEEE6D283}" srcOrd="5" destOrd="0" presId="urn:microsoft.com/office/officeart/2005/8/layout/process4"/>
    <dgm:cxn modelId="{15887D8C-C6AD-4106-9E81-2FBC29845634}" type="presParOf" srcId="{81D3DA34-61ED-4699-882F-095460E78E4A}" destId="{9ED64949-F801-489C-89F5-35DBC909219B}" srcOrd="6" destOrd="0" presId="urn:microsoft.com/office/officeart/2005/8/layout/process4"/>
    <dgm:cxn modelId="{32716903-536B-42B2-9BE8-6B90F4610405}" type="presParOf" srcId="{9ED64949-F801-489C-89F5-35DBC909219B}" destId="{187A45B1-D8EF-4671-9D84-CD4D94473A6D}" srcOrd="0" destOrd="0" presId="urn:microsoft.com/office/officeart/2005/8/layout/process4"/>
    <dgm:cxn modelId="{2B63E15A-EFE4-4A51-B23B-3F4349346BDF}" type="presParOf" srcId="{81D3DA34-61ED-4699-882F-095460E78E4A}" destId="{26A5AA42-0539-473E-8392-B741AC8E9E62}" srcOrd="7" destOrd="0" presId="urn:microsoft.com/office/officeart/2005/8/layout/process4"/>
    <dgm:cxn modelId="{E1E35760-8A0B-44C5-AFDE-5CCFE8DA866D}" type="presParOf" srcId="{81D3DA34-61ED-4699-882F-095460E78E4A}" destId="{8B50D2DF-6D61-442B-AC2E-115779665B36}" srcOrd="8" destOrd="0" presId="urn:microsoft.com/office/officeart/2005/8/layout/process4"/>
    <dgm:cxn modelId="{67CDEF9F-5425-45B8-A01F-8FE418D08ECA}" type="presParOf" srcId="{8B50D2DF-6D61-442B-AC2E-115779665B36}" destId="{347BF451-CA31-4B07-A861-4FA995F62EE2}" srcOrd="0" destOrd="0" presId="urn:microsoft.com/office/officeart/2005/8/layout/process4"/>
    <dgm:cxn modelId="{C63ED766-AE0B-4AEC-A930-AB25597D6284}" type="presParOf" srcId="{81D3DA34-61ED-4699-882F-095460E78E4A}" destId="{94AC3131-FCE6-4AFD-8830-848F17E91945}" srcOrd="9" destOrd="0" presId="urn:microsoft.com/office/officeart/2005/8/layout/process4"/>
    <dgm:cxn modelId="{EDA3C193-40EE-4C84-8FAF-18BD83087122}" type="presParOf" srcId="{81D3DA34-61ED-4699-882F-095460E78E4A}" destId="{F8BD5422-B81D-4164-ACAA-F09FDBEEFDF0}" srcOrd="10" destOrd="0" presId="urn:microsoft.com/office/officeart/2005/8/layout/process4"/>
    <dgm:cxn modelId="{6E4CA21D-F4B4-42A8-8654-07ED01750FCC}" type="presParOf" srcId="{F8BD5422-B81D-4164-ACAA-F09FDBEEFDF0}" destId="{E26B4BE5-30C5-4EB8-9497-4071B88F0CBB}" srcOrd="0" destOrd="0" presId="urn:microsoft.com/office/officeart/2005/8/layout/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05D35E0-9A5D-4EB8-8A48-4ED52D2D6EAC}" type="doc">
      <dgm:prSet loTypeId="urn:microsoft.com/office/officeart/2005/8/layout/hierarchy4#2" loCatId="hierarchy" qsTypeId="urn:microsoft.com/office/officeart/2005/8/quickstyle/3d5#1" qsCatId="3D" csTypeId="urn:microsoft.com/office/officeart/2005/8/colors/colorful1#2" csCatId="colorful" phldr="1"/>
      <dgm:spPr/>
      <dgm:t>
        <a:bodyPr/>
        <a:lstStyle>
          <a:extLst/>
        </a:lstStyle>
        <a:p>
          <a:endParaRPr lang="en-US"/>
        </a:p>
      </dgm:t>
    </dgm:pt>
    <dgm:pt modelId="{F9A846BA-06FB-46AF-80ED-5EA0073A08FA}">
      <dgm:prSet phldrT="[Text]">
        <dgm:style>
          <a:lnRef idx="2">
            <a:schemeClr val="accent2">
              <a:shade val="50000"/>
            </a:schemeClr>
          </a:lnRef>
          <a:fillRef idx="1">
            <a:schemeClr val="accent2"/>
          </a:fillRef>
          <a:effectRef idx="0">
            <a:schemeClr val="accent2"/>
          </a:effectRef>
          <a:fontRef idx="minor">
            <a:schemeClr val="lt1"/>
          </a:fontRef>
        </dgm:style>
      </dgm:prSet>
      <dgm:spPr/>
      <dgm:t>
        <a:bodyPr/>
        <a:lstStyle>
          <a:extLst/>
        </a:lstStyle>
        <a:p>
          <a:r>
            <a:rPr lang="en-US" dirty="0" smtClean="0">
              <a:solidFill>
                <a:schemeClr val="bg1"/>
              </a:solidFill>
              <a:latin typeface="Times New Roman" pitchFamily="18" charset="0"/>
              <a:cs typeface="Times New Roman" pitchFamily="18" charset="0"/>
            </a:rPr>
            <a:t>QUY</a:t>
          </a:r>
          <a:r>
            <a:rPr lang="en-US" baseline="0" dirty="0" smtClean="0">
              <a:solidFill>
                <a:schemeClr val="bg1"/>
              </a:solidFill>
              <a:latin typeface="Times New Roman" pitchFamily="18" charset="0"/>
              <a:cs typeface="Times New Roman" pitchFamily="18" charset="0"/>
            </a:rPr>
            <a:t> TRÌNH ĐIỀU DƯỠNG</a:t>
          </a:r>
          <a:endParaRPr lang="en-US" dirty="0">
            <a:solidFill>
              <a:schemeClr val="bg1"/>
            </a:solidFill>
            <a:latin typeface="Times New Roman" pitchFamily="18" charset="0"/>
            <a:cs typeface="Times New Roman" pitchFamily="18" charset="0"/>
          </a:endParaRPr>
        </a:p>
      </dgm:t>
    </dgm:pt>
    <dgm:pt modelId="{867140E2-327F-4343-AA77-39B40F758E20}" type="parTrans" cxnId="{E0A59ECF-A5D6-4165-81D6-37160CDE59E0}">
      <dgm:prSet/>
      <dgm:spPr/>
      <dgm:t>
        <a:bodyPr/>
        <a:lstStyle>
          <a:extLst/>
        </a:lstStyle>
        <a:p>
          <a:endParaRPr lang="en-US"/>
        </a:p>
      </dgm:t>
    </dgm:pt>
    <dgm:pt modelId="{D054D334-137E-4116-BF8C-3B5A64D95A38}" type="sibTrans" cxnId="{E0A59ECF-A5D6-4165-81D6-37160CDE59E0}">
      <dgm:prSet/>
      <dgm:spPr/>
      <dgm:t>
        <a:bodyPr/>
        <a:lstStyle>
          <a:extLst/>
        </a:lstStyle>
        <a:p>
          <a:endParaRPr lang="en-US"/>
        </a:p>
      </dgm:t>
    </dgm:pt>
    <dgm:pt modelId="{F158A836-9807-4BB5-96D7-55AAE48F5E54}">
      <dgm:prSet phldrT="[Text]">
        <dgm:style>
          <a:lnRef idx="1">
            <a:schemeClr val="accent1"/>
          </a:lnRef>
          <a:fillRef idx="2">
            <a:schemeClr val="accent1"/>
          </a:fillRef>
          <a:effectRef idx="1">
            <a:schemeClr val="accent1"/>
          </a:effectRef>
          <a:fontRef idx="minor">
            <a:schemeClr val="dk1"/>
          </a:fontRef>
        </dgm:style>
      </dgm:prSet>
      <dgm:spPr/>
      <dgm:t>
        <a:bodyPr/>
        <a:lstStyle>
          <a:extLst/>
        </a:lstStyle>
        <a:p>
          <a:r>
            <a:rPr lang="en-US" smtClean="0">
              <a:latin typeface="Times New Roman" pitchFamily="18" charset="0"/>
              <a:cs typeface="Times New Roman" pitchFamily="18" charset="0"/>
            </a:rPr>
            <a:t>NHÂN ĐỊNH</a:t>
          </a:r>
          <a:endParaRPr lang="en-US" dirty="0">
            <a:latin typeface="Times New Roman" pitchFamily="18" charset="0"/>
            <a:cs typeface="Times New Roman" pitchFamily="18" charset="0"/>
          </a:endParaRPr>
        </a:p>
      </dgm:t>
    </dgm:pt>
    <dgm:pt modelId="{558C0938-D0E9-4B08-AF25-06F808A3FD1D}" type="parTrans" cxnId="{5DEF2495-9985-44C6-8EDA-3F14AE904248}">
      <dgm:prSet/>
      <dgm:spPr/>
      <dgm:t>
        <a:bodyPr/>
        <a:lstStyle>
          <a:extLst/>
        </a:lstStyle>
        <a:p>
          <a:endParaRPr lang="en-US"/>
        </a:p>
      </dgm:t>
    </dgm:pt>
    <dgm:pt modelId="{641FD4FB-DEB5-4BAD-8DE6-FF7449A706FD}" type="sibTrans" cxnId="{5DEF2495-9985-44C6-8EDA-3F14AE904248}">
      <dgm:prSet/>
      <dgm:spPr/>
      <dgm:t>
        <a:bodyPr/>
        <a:lstStyle>
          <a:extLst/>
        </a:lstStyle>
        <a:p>
          <a:endParaRPr lang="en-US"/>
        </a:p>
      </dgm:t>
    </dgm:pt>
    <dgm:pt modelId="{1D5437B4-AE63-4725-B3BF-757CE9D3B51A}">
      <dgm:prSet phldrT="[Text]">
        <dgm:style>
          <a:lnRef idx="2">
            <a:schemeClr val="accent6">
              <a:shade val="50000"/>
            </a:schemeClr>
          </a:lnRef>
          <a:fillRef idx="1">
            <a:schemeClr val="accent6"/>
          </a:fillRef>
          <a:effectRef idx="0">
            <a:schemeClr val="accent6"/>
          </a:effectRef>
          <a:fontRef idx="minor">
            <a:schemeClr val="lt1"/>
          </a:fontRef>
        </dgm:style>
      </dgm:prSet>
      <dgm:spPr/>
      <dgm:t>
        <a:bodyPr/>
        <a:lstStyle>
          <a:extLst/>
        </a:lstStyle>
        <a:p>
          <a:r>
            <a:rPr lang="en-US" smtClean="0">
              <a:solidFill>
                <a:schemeClr val="bg1"/>
              </a:solidFill>
              <a:latin typeface="Times New Roman" pitchFamily="18" charset="0"/>
              <a:cs typeface="Times New Roman" pitchFamily="18" charset="0"/>
            </a:rPr>
            <a:t>CHẨN ĐOÁN</a:t>
          </a:r>
          <a:endParaRPr lang="en-US" dirty="0">
            <a:solidFill>
              <a:schemeClr val="bg1"/>
            </a:solidFill>
            <a:latin typeface="Times New Roman" pitchFamily="18" charset="0"/>
            <a:cs typeface="Times New Roman" pitchFamily="18" charset="0"/>
          </a:endParaRPr>
        </a:p>
      </dgm:t>
    </dgm:pt>
    <dgm:pt modelId="{EE3EA5B9-D085-48DC-A4C9-23E6FD27D486}" type="parTrans" cxnId="{1890C31B-6C5A-492A-B02D-6A7C8BDE111A}">
      <dgm:prSet/>
      <dgm:spPr/>
      <dgm:t>
        <a:bodyPr/>
        <a:lstStyle>
          <a:extLst/>
        </a:lstStyle>
        <a:p>
          <a:endParaRPr lang="en-US"/>
        </a:p>
      </dgm:t>
    </dgm:pt>
    <dgm:pt modelId="{77151872-762C-4E0C-84E2-38FC583BA821}" type="sibTrans" cxnId="{1890C31B-6C5A-492A-B02D-6A7C8BDE111A}">
      <dgm:prSet/>
      <dgm:spPr/>
      <dgm:t>
        <a:bodyPr/>
        <a:lstStyle>
          <a:extLst/>
        </a:lstStyle>
        <a:p>
          <a:endParaRPr lang="en-US"/>
        </a:p>
      </dgm:t>
    </dgm:pt>
    <dgm:pt modelId="{F4DD7773-E0F0-4CA0-AE12-39FE24E2D38B}">
      <dgm:prSet phldrT="[Text]">
        <dgm:style>
          <a:lnRef idx="1">
            <a:schemeClr val="accent2"/>
          </a:lnRef>
          <a:fillRef idx="3">
            <a:schemeClr val="accent2"/>
          </a:fillRef>
          <a:effectRef idx="2">
            <a:schemeClr val="accent2"/>
          </a:effectRef>
          <a:fontRef idx="minor">
            <a:schemeClr val="lt1"/>
          </a:fontRef>
        </dgm:style>
      </dgm:prSet>
      <dgm:spPr/>
      <dgm:t>
        <a:bodyPr/>
        <a:lstStyle>
          <a:extLst/>
        </a:lstStyle>
        <a:p>
          <a:r>
            <a:rPr lang="en-US" smtClean="0">
              <a:solidFill>
                <a:schemeClr val="bg1"/>
              </a:solidFill>
              <a:latin typeface="Times New Roman" pitchFamily="18" charset="0"/>
              <a:cs typeface="Times New Roman" pitchFamily="18" charset="0"/>
            </a:rPr>
            <a:t>LẬP KẾ HOẠCH</a:t>
          </a:r>
          <a:endParaRPr lang="en-US" dirty="0">
            <a:solidFill>
              <a:schemeClr val="bg1"/>
            </a:solidFill>
            <a:latin typeface="Times New Roman" pitchFamily="18" charset="0"/>
            <a:cs typeface="Times New Roman" pitchFamily="18" charset="0"/>
          </a:endParaRPr>
        </a:p>
      </dgm:t>
    </dgm:pt>
    <dgm:pt modelId="{5EB1A185-9242-4C2E-BC90-611B22CE7796}" type="parTrans" cxnId="{71F9C174-A9A7-4C4B-82AD-F0A584F94B69}">
      <dgm:prSet/>
      <dgm:spPr/>
      <dgm:t>
        <a:bodyPr/>
        <a:lstStyle>
          <a:extLst/>
        </a:lstStyle>
        <a:p>
          <a:endParaRPr lang="en-US"/>
        </a:p>
      </dgm:t>
    </dgm:pt>
    <dgm:pt modelId="{BDF0DF6A-C77C-48ED-8BA1-44B4EE5AE580}" type="sibTrans" cxnId="{71F9C174-A9A7-4C4B-82AD-F0A584F94B69}">
      <dgm:prSet/>
      <dgm:spPr/>
      <dgm:t>
        <a:bodyPr/>
        <a:lstStyle>
          <a:extLst/>
        </a:lstStyle>
        <a:p>
          <a:endParaRPr lang="en-US"/>
        </a:p>
      </dgm:t>
    </dgm:pt>
    <dgm:pt modelId="{E7099059-3858-4031-AA26-70F1AE740B29}">
      <dgm:prSet phldrT="[Text]">
        <dgm:style>
          <a:lnRef idx="0">
            <a:schemeClr val="accent4"/>
          </a:lnRef>
          <a:fillRef idx="3">
            <a:schemeClr val="accent4"/>
          </a:fillRef>
          <a:effectRef idx="3">
            <a:schemeClr val="accent4"/>
          </a:effectRef>
          <a:fontRef idx="minor">
            <a:schemeClr val="lt1"/>
          </a:fontRef>
        </dgm:style>
      </dgm:prSet>
      <dgm:spPr/>
      <dgm:t>
        <a:bodyPr/>
        <a:lstStyle>
          <a:extLst/>
        </a:lstStyle>
        <a:p>
          <a:endParaRPr lang="en-US" smtClean="0">
            <a:solidFill>
              <a:schemeClr val="bg1"/>
            </a:solidFill>
            <a:latin typeface="Times New Roman" pitchFamily="18" charset="0"/>
            <a:cs typeface="Times New Roman" pitchFamily="18" charset="0"/>
          </a:endParaRPr>
        </a:p>
        <a:p>
          <a:r>
            <a:rPr lang="en-US" smtClean="0">
              <a:solidFill>
                <a:schemeClr val="bg1"/>
              </a:solidFill>
              <a:latin typeface="Times New Roman" pitchFamily="18" charset="0"/>
              <a:cs typeface="Times New Roman" pitchFamily="18" charset="0"/>
            </a:rPr>
            <a:t>THỰC HIỆN KẾ HOẠCH</a:t>
          </a:r>
          <a:endParaRPr lang="en-US" dirty="0">
            <a:solidFill>
              <a:schemeClr val="bg1"/>
            </a:solidFill>
            <a:latin typeface="Times New Roman" pitchFamily="18" charset="0"/>
            <a:cs typeface="Times New Roman" pitchFamily="18" charset="0"/>
          </a:endParaRPr>
        </a:p>
      </dgm:t>
    </dgm:pt>
    <dgm:pt modelId="{2AD9F856-1FCF-4306-9F3B-5565B9795A99}" type="parTrans" cxnId="{C6BE03DB-B2D6-41F0-AD77-FF31B62F1DBE}">
      <dgm:prSet/>
      <dgm:spPr/>
      <dgm:t>
        <a:bodyPr/>
        <a:lstStyle>
          <a:extLst/>
        </a:lstStyle>
        <a:p>
          <a:endParaRPr lang="en-US"/>
        </a:p>
      </dgm:t>
    </dgm:pt>
    <dgm:pt modelId="{05C988DA-E2F2-414D-AFF5-AF61883FBE3F}" type="sibTrans" cxnId="{C6BE03DB-B2D6-41F0-AD77-FF31B62F1DBE}">
      <dgm:prSet/>
      <dgm:spPr/>
      <dgm:t>
        <a:bodyPr/>
        <a:lstStyle>
          <a:extLst/>
        </a:lstStyle>
        <a:p>
          <a:endParaRPr lang="en-US"/>
        </a:p>
      </dgm:t>
    </dgm:pt>
    <dgm:pt modelId="{BB06A843-F7E0-4E44-8179-FD2A3CA2F571}">
      <dgm:prSet>
        <dgm:style>
          <a:lnRef idx="1">
            <a:schemeClr val="accent3"/>
          </a:lnRef>
          <a:fillRef idx="2">
            <a:schemeClr val="accent3"/>
          </a:fillRef>
          <a:effectRef idx="1">
            <a:schemeClr val="accent3"/>
          </a:effectRef>
          <a:fontRef idx="minor">
            <a:schemeClr val="dk1"/>
          </a:fontRef>
        </dgm:style>
      </dgm:prSet>
      <dgm:spPr/>
      <dgm:t>
        <a:bodyPr/>
        <a:lstStyle/>
        <a:p>
          <a:r>
            <a:rPr lang="en-US" b="1" smtClean="0">
              <a:solidFill>
                <a:schemeClr val="bg1"/>
              </a:solidFill>
              <a:latin typeface="Times New Roman" pitchFamily="18" charset="0"/>
              <a:cs typeface="Times New Roman" pitchFamily="18" charset="0"/>
            </a:rPr>
            <a:t>LƯỢNG GIÁ</a:t>
          </a:r>
          <a:endParaRPr lang="en-US" b="1" dirty="0">
            <a:solidFill>
              <a:schemeClr val="bg1"/>
            </a:solidFill>
            <a:latin typeface="Times New Roman" pitchFamily="18" charset="0"/>
            <a:cs typeface="Times New Roman" pitchFamily="18" charset="0"/>
          </a:endParaRPr>
        </a:p>
      </dgm:t>
    </dgm:pt>
    <dgm:pt modelId="{98FDEE6D-8557-4765-80FD-394D2C95DD46}" type="parTrans" cxnId="{5481A2EA-87E1-4647-ADB7-A34FB12C4B38}">
      <dgm:prSet/>
      <dgm:spPr/>
      <dgm:t>
        <a:bodyPr/>
        <a:lstStyle/>
        <a:p>
          <a:endParaRPr lang="vi-VN"/>
        </a:p>
      </dgm:t>
    </dgm:pt>
    <dgm:pt modelId="{3708770B-A7EB-4B78-BD93-3590A0AD89E0}" type="sibTrans" cxnId="{5481A2EA-87E1-4647-ADB7-A34FB12C4B38}">
      <dgm:prSet/>
      <dgm:spPr/>
      <dgm:t>
        <a:bodyPr/>
        <a:lstStyle/>
        <a:p>
          <a:endParaRPr lang="vi-VN"/>
        </a:p>
      </dgm:t>
    </dgm:pt>
    <dgm:pt modelId="{31F49077-DBE9-44A1-A1DC-E5B1FCF7A0AB}" type="pres">
      <dgm:prSet presAssocID="{105D35E0-9A5D-4EB8-8A48-4ED52D2D6EAC}" presName="Name0" presStyleCnt="0">
        <dgm:presLayoutVars>
          <dgm:chPref val="1"/>
          <dgm:dir/>
          <dgm:animOne val="branch"/>
          <dgm:animLvl val="lvl"/>
          <dgm:resizeHandles val="exact"/>
        </dgm:presLayoutVars>
      </dgm:prSet>
      <dgm:spPr/>
      <dgm:t>
        <a:bodyPr/>
        <a:lstStyle>
          <a:extLst/>
        </a:lstStyle>
        <a:p>
          <a:endParaRPr lang="en-US"/>
        </a:p>
      </dgm:t>
    </dgm:pt>
    <dgm:pt modelId="{C18E4812-C36C-4299-A23F-F302133DE763}" type="pres">
      <dgm:prSet presAssocID="{F9A846BA-06FB-46AF-80ED-5EA0073A08FA}" presName="vertOne" presStyleCnt="0"/>
      <dgm:spPr/>
      <dgm:t>
        <a:bodyPr/>
        <a:lstStyle>
          <a:extLst/>
        </a:lstStyle>
        <a:p>
          <a:endParaRPr lang="en-US"/>
        </a:p>
      </dgm:t>
    </dgm:pt>
    <dgm:pt modelId="{C09C4BAB-D6A7-468D-B07E-BB5310B681B1}" type="pres">
      <dgm:prSet presAssocID="{F9A846BA-06FB-46AF-80ED-5EA0073A08FA}" presName="txOne" presStyleLbl="node0" presStyleIdx="0" presStyleCnt="1">
        <dgm:presLayoutVars>
          <dgm:chPref val="3"/>
        </dgm:presLayoutVars>
      </dgm:prSet>
      <dgm:spPr/>
      <dgm:t>
        <a:bodyPr/>
        <a:lstStyle>
          <a:extLst/>
        </a:lstStyle>
        <a:p>
          <a:endParaRPr lang="en-US"/>
        </a:p>
      </dgm:t>
    </dgm:pt>
    <dgm:pt modelId="{18A19349-6365-47F8-835F-0C81437E72A0}" type="pres">
      <dgm:prSet presAssocID="{F9A846BA-06FB-46AF-80ED-5EA0073A08FA}" presName="parTransOne" presStyleCnt="0"/>
      <dgm:spPr/>
      <dgm:t>
        <a:bodyPr/>
        <a:lstStyle>
          <a:extLst/>
        </a:lstStyle>
        <a:p>
          <a:endParaRPr lang="en-US"/>
        </a:p>
      </dgm:t>
    </dgm:pt>
    <dgm:pt modelId="{C5AC6143-59D1-4B00-BB54-9411E2A2B7A8}" type="pres">
      <dgm:prSet presAssocID="{F9A846BA-06FB-46AF-80ED-5EA0073A08FA}" presName="horzOne" presStyleCnt="0"/>
      <dgm:spPr/>
      <dgm:t>
        <a:bodyPr/>
        <a:lstStyle>
          <a:extLst/>
        </a:lstStyle>
        <a:p>
          <a:endParaRPr lang="en-US"/>
        </a:p>
      </dgm:t>
    </dgm:pt>
    <dgm:pt modelId="{4A9763C1-EDA1-45C9-8C0D-0D8BCFBFE4CE}" type="pres">
      <dgm:prSet presAssocID="{F158A836-9807-4BB5-96D7-55AAE48F5E54}" presName="vertTwo" presStyleCnt="0"/>
      <dgm:spPr/>
      <dgm:t>
        <a:bodyPr/>
        <a:lstStyle>
          <a:extLst/>
        </a:lstStyle>
        <a:p>
          <a:endParaRPr lang="en-US"/>
        </a:p>
      </dgm:t>
    </dgm:pt>
    <dgm:pt modelId="{65D17466-8AE6-4EF6-80A3-4A2D022A1AF2}" type="pres">
      <dgm:prSet presAssocID="{F158A836-9807-4BB5-96D7-55AAE48F5E54}" presName="txTwo" presStyleLbl="node2" presStyleIdx="0" presStyleCnt="5">
        <dgm:presLayoutVars>
          <dgm:chPref val="3"/>
        </dgm:presLayoutVars>
      </dgm:prSet>
      <dgm:spPr/>
      <dgm:t>
        <a:bodyPr/>
        <a:lstStyle>
          <a:extLst/>
        </a:lstStyle>
        <a:p>
          <a:endParaRPr lang="en-US"/>
        </a:p>
      </dgm:t>
    </dgm:pt>
    <dgm:pt modelId="{43B90D46-2F30-46ED-8AD5-00925FB7223A}" type="pres">
      <dgm:prSet presAssocID="{F158A836-9807-4BB5-96D7-55AAE48F5E54}" presName="parTransTwo" presStyleCnt="0"/>
      <dgm:spPr/>
      <dgm:t>
        <a:bodyPr/>
        <a:lstStyle>
          <a:extLst/>
        </a:lstStyle>
        <a:p>
          <a:endParaRPr lang="en-US"/>
        </a:p>
      </dgm:t>
    </dgm:pt>
    <dgm:pt modelId="{5265AFDA-E228-4DDC-9FDB-99B5739E8799}" type="pres">
      <dgm:prSet presAssocID="{F158A836-9807-4BB5-96D7-55AAE48F5E54}" presName="horzTwo" presStyleCnt="0"/>
      <dgm:spPr/>
      <dgm:t>
        <a:bodyPr/>
        <a:lstStyle>
          <a:extLst/>
        </a:lstStyle>
        <a:p>
          <a:endParaRPr lang="en-US"/>
        </a:p>
      </dgm:t>
    </dgm:pt>
    <dgm:pt modelId="{34141CC7-894D-4C91-ABB5-790C952BBCF1}" type="pres">
      <dgm:prSet presAssocID="{641FD4FB-DEB5-4BAD-8DE6-FF7449A706FD}" presName="sibSpaceTwo" presStyleCnt="0"/>
      <dgm:spPr/>
      <dgm:t>
        <a:bodyPr/>
        <a:lstStyle>
          <a:extLst/>
        </a:lstStyle>
        <a:p>
          <a:endParaRPr lang="en-US"/>
        </a:p>
      </dgm:t>
    </dgm:pt>
    <dgm:pt modelId="{4DBD85E0-526A-433E-AA20-844244992F90}" type="pres">
      <dgm:prSet presAssocID="{1D5437B4-AE63-4725-B3BF-757CE9D3B51A}" presName="vertTwo" presStyleCnt="0"/>
      <dgm:spPr/>
      <dgm:t>
        <a:bodyPr/>
        <a:lstStyle>
          <a:extLst/>
        </a:lstStyle>
        <a:p>
          <a:endParaRPr lang="en-US"/>
        </a:p>
      </dgm:t>
    </dgm:pt>
    <dgm:pt modelId="{D1C32F7D-B459-45E7-8599-1C37444288A4}" type="pres">
      <dgm:prSet presAssocID="{1D5437B4-AE63-4725-B3BF-757CE9D3B51A}" presName="txTwo" presStyleLbl="node2" presStyleIdx="1" presStyleCnt="5">
        <dgm:presLayoutVars>
          <dgm:chPref val="3"/>
        </dgm:presLayoutVars>
      </dgm:prSet>
      <dgm:spPr/>
      <dgm:t>
        <a:bodyPr/>
        <a:lstStyle>
          <a:extLst/>
        </a:lstStyle>
        <a:p>
          <a:endParaRPr lang="en-US"/>
        </a:p>
      </dgm:t>
    </dgm:pt>
    <dgm:pt modelId="{5D2D5C49-3FCA-409B-A2C5-D92FC98F2CAA}" type="pres">
      <dgm:prSet presAssocID="{1D5437B4-AE63-4725-B3BF-757CE9D3B51A}" presName="parTransTwo" presStyleCnt="0"/>
      <dgm:spPr/>
      <dgm:t>
        <a:bodyPr/>
        <a:lstStyle>
          <a:extLst/>
        </a:lstStyle>
        <a:p>
          <a:endParaRPr lang="en-US"/>
        </a:p>
      </dgm:t>
    </dgm:pt>
    <dgm:pt modelId="{626C0D09-BFC6-4CE1-B7D1-362C534ADE8D}" type="pres">
      <dgm:prSet presAssocID="{1D5437B4-AE63-4725-B3BF-757CE9D3B51A}" presName="horzTwo" presStyleCnt="0"/>
      <dgm:spPr/>
      <dgm:t>
        <a:bodyPr/>
        <a:lstStyle>
          <a:extLst/>
        </a:lstStyle>
        <a:p>
          <a:endParaRPr lang="en-US"/>
        </a:p>
      </dgm:t>
    </dgm:pt>
    <dgm:pt modelId="{446599AB-B680-4B28-82B7-0593C47118C8}" type="pres">
      <dgm:prSet presAssocID="{77151872-762C-4E0C-84E2-38FC583BA821}" presName="sibSpaceTwo" presStyleCnt="0"/>
      <dgm:spPr/>
      <dgm:t>
        <a:bodyPr/>
        <a:lstStyle>
          <a:extLst/>
        </a:lstStyle>
        <a:p>
          <a:endParaRPr lang="en-US"/>
        </a:p>
      </dgm:t>
    </dgm:pt>
    <dgm:pt modelId="{65C5EE98-B3C9-4E5C-8CBF-883A24D98EC7}" type="pres">
      <dgm:prSet presAssocID="{F4DD7773-E0F0-4CA0-AE12-39FE24E2D38B}" presName="vertTwo" presStyleCnt="0"/>
      <dgm:spPr/>
      <dgm:t>
        <a:bodyPr/>
        <a:lstStyle>
          <a:extLst/>
        </a:lstStyle>
        <a:p>
          <a:endParaRPr lang="en-US"/>
        </a:p>
      </dgm:t>
    </dgm:pt>
    <dgm:pt modelId="{5C53023D-DA3B-429C-A637-D4C76DD550B7}" type="pres">
      <dgm:prSet presAssocID="{F4DD7773-E0F0-4CA0-AE12-39FE24E2D38B}" presName="txTwo" presStyleLbl="node2" presStyleIdx="2" presStyleCnt="5">
        <dgm:presLayoutVars>
          <dgm:chPref val="3"/>
        </dgm:presLayoutVars>
      </dgm:prSet>
      <dgm:spPr/>
      <dgm:t>
        <a:bodyPr/>
        <a:lstStyle>
          <a:extLst/>
        </a:lstStyle>
        <a:p>
          <a:endParaRPr lang="en-US"/>
        </a:p>
      </dgm:t>
    </dgm:pt>
    <dgm:pt modelId="{8D10DD1F-A51D-4898-B8C6-0BEA1FF0195A}" type="pres">
      <dgm:prSet presAssocID="{F4DD7773-E0F0-4CA0-AE12-39FE24E2D38B}" presName="parTransTwo" presStyleCnt="0"/>
      <dgm:spPr/>
      <dgm:t>
        <a:bodyPr/>
        <a:lstStyle>
          <a:extLst/>
        </a:lstStyle>
        <a:p>
          <a:endParaRPr lang="en-US"/>
        </a:p>
      </dgm:t>
    </dgm:pt>
    <dgm:pt modelId="{58BE194D-6F64-4005-9BF5-B80B19E05BEF}" type="pres">
      <dgm:prSet presAssocID="{F4DD7773-E0F0-4CA0-AE12-39FE24E2D38B}" presName="horzTwo" presStyleCnt="0"/>
      <dgm:spPr/>
      <dgm:t>
        <a:bodyPr/>
        <a:lstStyle>
          <a:extLst/>
        </a:lstStyle>
        <a:p>
          <a:endParaRPr lang="en-US"/>
        </a:p>
      </dgm:t>
    </dgm:pt>
    <dgm:pt modelId="{D7003DC4-A656-4909-B2FF-FAA6419ACEC7}" type="pres">
      <dgm:prSet presAssocID="{BDF0DF6A-C77C-48ED-8BA1-44B4EE5AE580}" presName="sibSpaceTwo" presStyleCnt="0"/>
      <dgm:spPr/>
      <dgm:t>
        <a:bodyPr/>
        <a:lstStyle>
          <a:extLst/>
        </a:lstStyle>
        <a:p>
          <a:endParaRPr lang="en-US"/>
        </a:p>
      </dgm:t>
    </dgm:pt>
    <dgm:pt modelId="{12A9463C-744C-4DE4-8E88-C6444D940494}" type="pres">
      <dgm:prSet presAssocID="{E7099059-3858-4031-AA26-70F1AE740B29}" presName="vertTwo" presStyleCnt="0"/>
      <dgm:spPr/>
      <dgm:t>
        <a:bodyPr/>
        <a:lstStyle>
          <a:extLst/>
        </a:lstStyle>
        <a:p>
          <a:endParaRPr lang="en-US"/>
        </a:p>
      </dgm:t>
    </dgm:pt>
    <dgm:pt modelId="{71888359-F0DC-489E-B35A-9F5289C4BFFD}" type="pres">
      <dgm:prSet presAssocID="{E7099059-3858-4031-AA26-70F1AE740B29}" presName="txTwo" presStyleLbl="node2" presStyleIdx="3" presStyleCnt="5">
        <dgm:presLayoutVars>
          <dgm:chPref val="3"/>
        </dgm:presLayoutVars>
      </dgm:prSet>
      <dgm:spPr/>
      <dgm:t>
        <a:bodyPr/>
        <a:lstStyle>
          <a:extLst/>
        </a:lstStyle>
        <a:p>
          <a:endParaRPr lang="en-US"/>
        </a:p>
      </dgm:t>
    </dgm:pt>
    <dgm:pt modelId="{4D76A402-D8DD-43C1-A7CD-A27840BCC8B9}" type="pres">
      <dgm:prSet presAssocID="{E7099059-3858-4031-AA26-70F1AE740B29}" presName="parTransTwo" presStyleCnt="0"/>
      <dgm:spPr/>
      <dgm:t>
        <a:bodyPr/>
        <a:lstStyle>
          <a:extLst/>
        </a:lstStyle>
        <a:p>
          <a:endParaRPr lang="en-US"/>
        </a:p>
      </dgm:t>
    </dgm:pt>
    <dgm:pt modelId="{856176A2-0199-4FA6-AC46-6B8D767AB282}" type="pres">
      <dgm:prSet presAssocID="{E7099059-3858-4031-AA26-70F1AE740B29}" presName="horzTwo" presStyleCnt="0"/>
      <dgm:spPr/>
      <dgm:t>
        <a:bodyPr/>
        <a:lstStyle>
          <a:extLst/>
        </a:lstStyle>
        <a:p>
          <a:endParaRPr lang="en-US"/>
        </a:p>
      </dgm:t>
    </dgm:pt>
    <dgm:pt modelId="{602BDA5C-03CE-4781-8234-2AD2D4AA852F}" type="pres">
      <dgm:prSet presAssocID="{05C988DA-E2F2-414D-AFF5-AF61883FBE3F}" presName="sibSpaceTwo" presStyleCnt="0"/>
      <dgm:spPr/>
      <dgm:t>
        <a:bodyPr/>
        <a:lstStyle/>
        <a:p>
          <a:endParaRPr lang="vi-VN"/>
        </a:p>
      </dgm:t>
    </dgm:pt>
    <dgm:pt modelId="{3F01B7BF-B366-4A9E-BBCF-78965454A4E4}" type="pres">
      <dgm:prSet presAssocID="{BB06A843-F7E0-4E44-8179-FD2A3CA2F571}" presName="vertTwo" presStyleCnt="0"/>
      <dgm:spPr/>
      <dgm:t>
        <a:bodyPr/>
        <a:lstStyle/>
        <a:p>
          <a:endParaRPr lang="vi-VN"/>
        </a:p>
      </dgm:t>
    </dgm:pt>
    <dgm:pt modelId="{B4B84144-4C7A-411E-9962-A5E385C0ED73}" type="pres">
      <dgm:prSet presAssocID="{BB06A843-F7E0-4E44-8179-FD2A3CA2F571}" presName="txTwo" presStyleLbl="node2" presStyleIdx="4" presStyleCnt="5">
        <dgm:presLayoutVars>
          <dgm:chPref val="3"/>
        </dgm:presLayoutVars>
      </dgm:prSet>
      <dgm:spPr/>
      <dgm:t>
        <a:bodyPr/>
        <a:lstStyle/>
        <a:p>
          <a:endParaRPr lang="vi-VN"/>
        </a:p>
      </dgm:t>
    </dgm:pt>
    <dgm:pt modelId="{7EDEBC12-6F32-42C6-97A2-35A664416473}" type="pres">
      <dgm:prSet presAssocID="{BB06A843-F7E0-4E44-8179-FD2A3CA2F571}" presName="parTransTwo" presStyleCnt="0"/>
      <dgm:spPr/>
      <dgm:t>
        <a:bodyPr/>
        <a:lstStyle/>
        <a:p>
          <a:endParaRPr lang="vi-VN"/>
        </a:p>
      </dgm:t>
    </dgm:pt>
    <dgm:pt modelId="{9A3F1979-401C-4D3E-AE00-9F989F48730B}" type="pres">
      <dgm:prSet presAssocID="{BB06A843-F7E0-4E44-8179-FD2A3CA2F571}" presName="horzTwo" presStyleCnt="0"/>
      <dgm:spPr/>
      <dgm:t>
        <a:bodyPr/>
        <a:lstStyle/>
        <a:p>
          <a:endParaRPr lang="vi-VN"/>
        </a:p>
      </dgm:t>
    </dgm:pt>
  </dgm:ptLst>
  <dgm:cxnLst>
    <dgm:cxn modelId="{89AF2BBB-455A-4B12-B22C-EC51D21D50D3}" type="presOf" srcId="{BB06A843-F7E0-4E44-8179-FD2A3CA2F571}" destId="{B4B84144-4C7A-411E-9962-A5E385C0ED73}" srcOrd="0" destOrd="0" presId="urn:microsoft.com/office/officeart/2005/8/layout/hierarchy4#2"/>
    <dgm:cxn modelId="{E0A59ECF-A5D6-4165-81D6-37160CDE59E0}" srcId="{105D35E0-9A5D-4EB8-8A48-4ED52D2D6EAC}" destId="{F9A846BA-06FB-46AF-80ED-5EA0073A08FA}" srcOrd="0" destOrd="0" parTransId="{867140E2-327F-4343-AA77-39B40F758E20}" sibTransId="{D054D334-137E-4116-BF8C-3B5A64D95A38}"/>
    <dgm:cxn modelId="{5481A2EA-87E1-4647-ADB7-A34FB12C4B38}" srcId="{F9A846BA-06FB-46AF-80ED-5EA0073A08FA}" destId="{BB06A843-F7E0-4E44-8179-FD2A3CA2F571}" srcOrd="4" destOrd="0" parTransId="{98FDEE6D-8557-4765-80FD-394D2C95DD46}" sibTransId="{3708770B-A7EB-4B78-BD93-3590A0AD89E0}"/>
    <dgm:cxn modelId="{7DADF4A3-01CF-44AB-B22D-12966F7A757F}" type="presOf" srcId="{E7099059-3858-4031-AA26-70F1AE740B29}" destId="{71888359-F0DC-489E-B35A-9F5289C4BFFD}" srcOrd="0" destOrd="0" presId="urn:microsoft.com/office/officeart/2005/8/layout/hierarchy4#2"/>
    <dgm:cxn modelId="{180DAC74-716C-4B91-927A-EB59F07C3D47}" type="presOf" srcId="{F9A846BA-06FB-46AF-80ED-5EA0073A08FA}" destId="{C09C4BAB-D6A7-468D-B07E-BB5310B681B1}" srcOrd="0" destOrd="0" presId="urn:microsoft.com/office/officeart/2005/8/layout/hierarchy4#2"/>
    <dgm:cxn modelId="{1890C31B-6C5A-492A-B02D-6A7C8BDE111A}" srcId="{F9A846BA-06FB-46AF-80ED-5EA0073A08FA}" destId="{1D5437B4-AE63-4725-B3BF-757CE9D3B51A}" srcOrd="1" destOrd="0" parTransId="{EE3EA5B9-D085-48DC-A4C9-23E6FD27D486}" sibTransId="{77151872-762C-4E0C-84E2-38FC583BA821}"/>
    <dgm:cxn modelId="{4CF0A864-B5D8-42BA-9101-F66B8F6945DD}" type="presOf" srcId="{1D5437B4-AE63-4725-B3BF-757CE9D3B51A}" destId="{D1C32F7D-B459-45E7-8599-1C37444288A4}" srcOrd="0" destOrd="0" presId="urn:microsoft.com/office/officeart/2005/8/layout/hierarchy4#2"/>
    <dgm:cxn modelId="{5DEF2495-9985-44C6-8EDA-3F14AE904248}" srcId="{F9A846BA-06FB-46AF-80ED-5EA0073A08FA}" destId="{F158A836-9807-4BB5-96D7-55AAE48F5E54}" srcOrd="0" destOrd="0" parTransId="{558C0938-D0E9-4B08-AF25-06F808A3FD1D}" sibTransId="{641FD4FB-DEB5-4BAD-8DE6-FF7449A706FD}"/>
    <dgm:cxn modelId="{29E6389A-95A4-4601-AAE6-0D1F2035B251}" type="presOf" srcId="{105D35E0-9A5D-4EB8-8A48-4ED52D2D6EAC}" destId="{31F49077-DBE9-44A1-A1DC-E5B1FCF7A0AB}" srcOrd="0" destOrd="0" presId="urn:microsoft.com/office/officeart/2005/8/layout/hierarchy4#2"/>
    <dgm:cxn modelId="{C6BE03DB-B2D6-41F0-AD77-FF31B62F1DBE}" srcId="{F9A846BA-06FB-46AF-80ED-5EA0073A08FA}" destId="{E7099059-3858-4031-AA26-70F1AE740B29}" srcOrd="3" destOrd="0" parTransId="{2AD9F856-1FCF-4306-9F3B-5565B9795A99}" sibTransId="{05C988DA-E2F2-414D-AFF5-AF61883FBE3F}"/>
    <dgm:cxn modelId="{71F9C174-A9A7-4C4B-82AD-F0A584F94B69}" srcId="{F9A846BA-06FB-46AF-80ED-5EA0073A08FA}" destId="{F4DD7773-E0F0-4CA0-AE12-39FE24E2D38B}" srcOrd="2" destOrd="0" parTransId="{5EB1A185-9242-4C2E-BC90-611B22CE7796}" sibTransId="{BDF0DF6A-C77C-48ED-8BA1-44B4EE5AE580}"/>
    <dgm:cxn modelId="{77ECA4F6-222A-4392-9631-810129090796}" type="presOf" srcId="{F158A836-9807-4BB5-96D7-55AAE48F5E54}" destId="{65D17466-8AE6-4EF6-80A3-4A2D022A1AF2}" srcOrd="0" destOrd="0" presId="urn:microsoft.com/office/officeart/2005/8/layout/hierarchy4#2"/>
    <dgm:cxn modelId="{F0D93C89-B981-4EC7-A158-B41F12973EF1}" type="presOf" srcId="{F4DD7773-E0F0-4CA0-AE12-39FE24E2D38B}" destId="{5C53023D-DA3B-429C-A637-D4C76DD550B7}" srcOrd="0" destOrd="0" presId="urn:microsoft.com/office/officeart/2005/8/layout/hierarchy4#2"/>
    <dgm:cxn modelId="{6E5FF87A-EF21-4C6F-973C-4194F1A84FC1}" type="presParOf" srcId="{31F49077-DBE9-44A1-A1DC-E5B1FCF7A0AB}" destId="{C18E4812-C36C-4299-A23F-F302133DE763}" srcOrd="0" destOrd="0" presId="urn:microsoft.com/office/officeart/2005/8/layout/hierarchy4#2"/>
    <dgm:cxn modelId="{9FF011B4-BE67-4925-835E-2F8D1C1ED733}" type="presParOf" srcId="{C18E4812-C36C-4299-A23F-F302133DE763}" destId="{C09C4BAB-D6A7-468D-B07E-BB5310B681B1}" srcOrd="0" destOrd="0" presId="urn:microsoft.com/office/officeart/2005/8/layout/hierarchy4#2"/>
    <dgm:cxn modelId="{AC0D0812-CB6B-4A67-B4E7-D96496C7D9CC}" type="presParOf" srcId="{C18E4812-C36C-4299-A23F-F302133DE763}" destId="{18A19349-6365-47F8-835F-0C81437E72A0}" srcOrd="1" destOrd="0" presId="urn:microsoft.com/office/officeart/2005/8/layout/hierarchy4#2"/>
    <dgm:cxn modelId="{C0BA2F4A-470D-4EFC-9780-18BE46D59070}" type="presParOf" srcId="{C18E4812-C36C-4299-A23F-F302133DE763}" destId="{C5AC6143-59D1-4B00-BB54-9411E2A2B7A8}" srcOrd="2" destOrd="0" presId="urn:microsoft.com/office/officeart/2005/8/layout/hierarchy4#2"/>
    <dgm:cxn modelId="{6ED225B3-B8BE-45E7-80BE-93729EED8A23}" type="presParOf" srcId="{C5AC6143-59D1-4B00-BB54-9411E2A2B7A8}" destId="{4A9763C1-EDA1-45C9-8C0D-0D8BCFBFE4CE}" srcOrd="0" destOrd="0" presId="urn:microsoft.com/office/officeart/2005/8/layout/hierarchy4#2"/>
    <dgm:cxn modelId="{450595F5-D4DC-4058-B727-CD0E3956EDAC}" type="presParOf" srcId="{4A9763C1-EDA1-45C9-8C0D-0D8BCFBFE4CE}" destId="{65D17466-8AE6-4EF6-80A3-4A2D022A1AF2}" srcOrd="0" destOrd="0" presId="urn:microsoft.com/office/officeart/2005/8/layout/hierarchy4#2"/>
    <dgm:cxn modelId="{38CD89B1-83FF-4663-A14A-2A4C52E5B64D}" type="presParOf" srcId="{4A9763C1-EDA1-45C9-8C0D-0D8BCFBFE4CE}" destId="{43B90D46-2F30-46ED-8AD5-00925FB7223A}" srcOrd="1" destOrd="0" presId="urn:microsoft.com/office/officeart/2005/8/layout/hierarchy4#2"/>
    <dgm:cxn modelId="{27B99D7E-4548-4DEB-909F-344F804FC9D8}" type="presParOf" srcId="{4A9763C1-EDA1-45C9-8C0D-0D8BCFBFE4CE}" destId="{5265AFDA-E228-4DDC-9FDB-99B5739E8799}" srcOrd="2" destOrd="0" presId="urn:microsoft.com/office/officeart/2005/8/layout/hierarchy4#2"/>
    <dgm:cxn modelId="{EF38F944-8C9F-4954-BB72-7F867490F0B3}" type="presParOf" srcId="{C5AC6143-59D1-4B00-BB54-9411E2A2B7A8}" destId="{34141CC7-894D-4C91-ABB5-790C952BBCF1}" srcOrd="1" destOrd="0" presId="urn:microsoft.com/office/officeart/2005/8/layout/hierarchy4#2"/>
    <dgm:cxn modelId="{3784D0A2-8710-4959-AA26-D018E401D58C}" type="presParOf" srcId="{C5AC6143-59D1-4B00-BB54-9411E2A2B7A8}" destId="{4DBD85E0-526A-433E-AA20-844244992F90}" srcOrd="2" destOrd="0" presId="urn:microsoft.com/office/officeart/2005/8/layout/hierarchy4#2"/>
    <dgm:cxn modelId="{AE638A02-8094-4149-9179-1045F88C748E}" type="presParOf" srcId="{4DBD85E0-526A-433E-AA20-844244992F90}" destId="{D1C32F7D-B459-45E7-8599-1C37444288A4}" srcOrd="0" destOrd="0" presId="urn:microsoft.com/office/officeart/2005/8/layout/hierarchy4#2"/>
    <dgm:cxn modelId="{20A13AAD-F9A6-4E8B-ADB9-CCBB6E16B5C7}" type="presParOf" srcId="{4DBD85E0-526A-433E-AA20-844244992F90}" destId="{5D2D5C49-3FCA-409B-A2C5-D92FC98F2CAA}" srcOrd="1" destOrd="0" presId="urn:microsoft.com/office/officeart/2005/8/layout/hierarchy4#2"/>
    <dgm:cxn modelId="{EAA06C8F-EDE7-4BFB-87A2-5961BDD3F696}" type="presParOf" srcId="{4DBD85E0-526A-433E-AA20-844244992F90}" destId="{626C0D09-BFC6-4CE1-B7D1-362C534ADE8D}" srcOrd="2" destOrd="0" presId="urn:microsoft.com/office/officeart/2005/8/layout/hierarchy4#2"/>
    <dgm:cxn modelId="{F9115974-EE6D-4AC2-BD32-6C93ED3418E5}" type="presParOf" srcId="{C5AC6143-59D1-4B00-BB54-9411E2A2B7A8}" destId="{446599AB-B680-4B28-82B7-0593C47118C8}" srcOrd="3" destOrd="0" presId="urn:microsoft.com/office/officeart/2005/8/layout/hierarchy4#2"/>
    <dgm:cxn modelId="{53233DDF-6171-4BBA-8DFF-16F34E3716C7}" type="presParOf" srcId="{C5AC6143-59D1-4B00-BB54-9411E2A2B7A8}" destId="{65C5EE98-B3C9-4E5C-8CBF-883A24D98EC7}" srcOrd="4" destOrd="0" presId="urn:microsoft.com/office/officeart/2005/8/layout/hierarchy4#2"/>
    <dgm:cxn modelId="{F0EDF3FA-A321-4EF3-BAAD-134579E2D43A}" type="presParOf" srcId="{65C5EE98-B3C9-4E5C-8CBF-883A24D98EC7}" destId="{5C53023D-DA3B-429C-A637-D4C76DD550B7}" srcOrd="0" destOrd="0" presId="urn:microsoft.com/office/officeart/2005/8/layout/hierarchy4#2"/>
    <dgm:cxn modelId="{D05A455C-0951-42B1-89C0-E453166528D3}" type="presParOf" srcId="{65C5EE98-B3C9-4E5C-8CBF-883A24D98EC7}" destId="{8D10DD1F-A51D-4898-B8C6-0BEA1FF0195A}" srcOrd="1" destOrd="0" presId="urn:microsoft.com/office/officeart/2005/8/layout/hierarchy4#2"/>
    <dgm:cxn modelId="{E03824CE-8E66-4F15-AA15-BDF9F25A9865}" type="presParOf" srcId="{65C5EE98-B3C9-4E5C-8CBF-883A24D98EC7}" destId="{58BE194D-6F64-4005-9BF5-B80B19E05BEF}" srcOrd="2" destOrd="0" presId="urn:microsoft.com/office/officeart/2005/8/layout/hierarchy4#2"/>
    <dgm:cxn modelId="{D40EB434-6C38-4AA0-9B40-BA305AE0C07C}" type="presParOf" srcId="{C5AC6143-59D1-4B00-BB54-9411E2A2B7A8}" destId="{D7003DC4-A656-4909-B2FF-FAA6419ACEC7}" srcOrd="5" destOrd="0" presId="urn:microsoft.com/office/officeart/2005/8/layout/hierarchy4#2"/>
    <dgm:cxn modelId="{A80C1538-E05C-41DA-B046-76ABDC68A714}" type="presParOf" srcId="{C5AC6143-59D1-4B00-BB54-9411E2A2B7A8}" destId="{12A9463C-744C-4DE4-8E88-C6444D940494}" srcOrd="6" destOrd="0" presId="urn:microsoft.com/office/officeart/2005/8/layout/hierarchy4#2"/>
    <dgm:cxn modelId="{8BE0C5ED-7405-4FAC-BB29-761F084712C1}" type="presParOf" srcId="{12A9463C-744C-4DE4-8E88-C6444D940494}" destId="{71888359-F0DC-489E-B35A-9F5289C4BFFD}" srcOrd="0" destOrd="0" presId="urn:microsoft.com/office/officeart/2005/8/layout/hierarchy4#2"/>
    <dgm:cxn modelId="{3C14A752-CB66-4049-A241-F473D96D64BF}" type="presParOf" srcId="{12A9463C-744C-4DE4-8E88-C6444D940494}" destId="{4D76A402-D8DD-43C1-A7CD-A27840BCC8B9}" srcOrd="1" destOrd="0" presId="urn:microsoft.com/office/officeart/2005/8/layout/hierarchy4#2"/>
    <dgm:cxn modelId="{C4C5EB46-2279-4376-A887-D1CF26B156B2}" type="presParOf" srcId="{12A9463C-744C-4DE4-8E88-C6444D940494}" destId="{856176A2-0199-4FA6-AC46-6B8D767AB282}" srcOrd="2" destOrd="0" presId="urn:microsoft.com/office/officeart/2005/8/layout/hierarchy4#2"/>
    <dgm:cxn modelId="{26DAC409-135A-4EDD-8EC9-47F6826D63B8}" type="presParOf" srcId="{C5AC6143-59D1-4B00-BB54-9411E2A2B7A8}" destId="{602BDA5C-03CE-4781-8234-2AD2D4AA852F}" srcOrd="7" destOrd="0" presId="urn:microsoft.com/office/officeart/2005/8/layout/hierarchy4#2"/>
    <dgm:cxn modelId="{AC8C8BE2-D505-41AE-AB95-68C3CBBE15FF}" type="presParOf" srcId="{C5AC6143-59D1-4B00-BB54-9411E2A2B7A8}" destId="{3F01B7BF-B366-4A9E-BBCF-78965454A4E4}" srcOrd="8" destOrd="0" presId="urn:microsoft.com/office/officeart/2005/8/layout/hierarchy4#2"/>
    <dgm:cxn modelId="{EA7CACD4-DE63-4607-B3BE-BEE15B8D0E51}" type="presParOf" srcId="{3F01B7BF-B366-4A9E-BBCF-78965454A4E4}" destId="{B4B84144-4C7A-411E-9962-A5E385C0ED73}" srcOrd="0" destOrd="0" presId="urn:microsoft.com/office/officeart/2005/8/layout/hierarchy4#2"/>
    <dgm:cxn modelId="{4C4EBCB3-EC94-48C6-9FE9-4F7AF04B5377}" type="presParOf" srcId="{3F01B7BF-B366-4A9E-BBCF-78965454A4E4}" destId="{7EDEBC12-6F32-42C6-97A2-35A664416473}" srcOrd="1" destOrd="0" presId="urn:microsoft.com/office/officeart/2005/8/layout/hierarchy4#2"/>
    <dgm:cxn modelId="{AC9071E1-3CB6-419E-9AB0-237AE517292F}" type="presParOf" srcId="{3F01B7BF-B366-4A9E-BBCF-78965454A4E4}" destId="{9A3F1979-401C-4D3E-AE00-9F989F48730B}" srcOrd="2" destOrd="0" presId="urn:microsoft.com/office/officeart/2005/8/layout/hierarchy4#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6B785D-BC6C-4A0D-972A-8FDF3F7D0A5C}">
      <dsp:nvSpPr>
        <dsp:cNvPr id="0" name=""/>
        <dsp:cNvSpPr/>
      </dsp:nvSpPr>
      <dsp:spPr>
        <a:xfrm>
          <a:off x="0" y="6059455"/>
          <a:ext cx="6215074" cy="795300"/>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en-US" sz="3200" b="1" kern="1200" smtClean="0">
              <a:solidFill>
                <a:schemeClr val="tx1"/>
              </a:solidFill>
              <a:latin typeface="Times New Roman" pitchFamily="18" charset="0"/>
              <a:cs typeface="Times New Roman" pitchFamily="18" charset="0"/>
            </a:rPr>
            <a:t>LƯỢNG GIÁ</a:t>
          </a:r>
          <a:endParaRPr lang="vi-VN" sz="3200" b="1" kern="1200">
            <a:solidFill>
              <a:schemeClr val="tx1"/>
            </a:solidFill>
            <a:latin typeface="Times New Roman" pitchFamily="18" charset="0"/>
            <a:cs typeface="Times New Roman" pitchFamily="18" charset="0"/>
          </a:endParaRPr>
        </a:p>
      </dsp:txBody>
      <dsp:txXfrm>
        <a:off x="0" y="6059455"/>
        <a:ext cx="6215074" cy="795300"/>
      </dsp:txXfrm>
    </dsp:sp>
    <dsp:sp modelId="{A0CD1D5A-1149-4609-97B7-F808D03F76D9}">
      <dsp:nvSpPr>
        <dsp:cNvPr id="0" name=""/>
        <dsp:cNvSpPr/>
      </dsp:nvSpPr>
      <dsp:spPr>
        <a:xfrm rot="10800000">
          <a:off x="0" y="4848213"/>
          <a:ext cx="6215074" cy="1223171"/>
        </a:xfrm>
        <a:prstGeom prst="upArrowCallout">
          <a:avLst/>
        </a:prstGeom>
        <a:solidFill>
          <a:schemeClr val="accent5">
            <a:hueOff val="-1004113"/>
            <a:satOff val="8219"/>
            <a:lumOff val="-133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en-US" sz="3200" b="1" kern="1200" smtClean="0">
              <a:solidFill>
                <a:schemeClr val="tx1"/>
              </a:solidFill>
              <a:latin typeface="Times New Roman" pitchFamily="18" charset="0"/>
              <a:cs typeface="Times New Roman" pitchFamily="18" charset="0"/>
            </a:rPr>
            <a:t>QUY TRÌNH ĐIỀU DƯỠNG</a:t>
          </a:r>
          <a:endParaRPr lang="vi-VN" sz="3200" b="1" kern="1200">
            <a:solidFill>
              <a:schemeClr val="tx1"/>
            </a:solidFill>
            <a:latin typeface="Times New Roman" pitchFamily="18" charset="0"/>
            <a:cs typeface="Times New Roman" pitchFamily="18" charset="0"/>
          </a:endParaRPr>
        </a:p>
      </dsp:txBody>
      <dsp:txXfrm rot="10800000">
        <a:off x="0" y="4848213"/>
        <a:ext cx="6215074" cy="794780"/>
      </dsp:txXfrm>
    </dsp:sp>
    <dsp:sp modelId="{DB56718A-A958-4841-AB24-63A036D8C40D}">
      <dsp:nvSpPr>
        <dsp:cNvPr id="0" name=""/>
        <dsp:cNvSpPr/>
      </dsp:nvSpPr>
      <dsp:spPr>
        <a:xfrm rot="10800000">
          <a:off x="0" y="3636971"/>
          <a:ext cx="6215074" cy="1223171"/>
        </a:xfrm>
        <a:prstGeom prst="upArrowCallout">
          <a:avLst/>
        </a:prstGeom>
        <a:solidFill>
          <a:schemeClr val="accent5">
            <a:hueOff val="-2008226"/>
            <a:satOff val="16437"/>
            <a:lumOff val="-266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endParaRPr lang="en-US" sz="3200" b="1" kern="1200" smtClean="0">
            <a:solidFill>
              <a:schemeClr val="tx1"/>
            </a:solidFill>
            <a:latin typeface="Times New Roman" pitchFamily="18" charset="0"/>
            <a:cs typeface="Times New Roman" pitchFamily="18" charset="0"/>
          </a:endParaRPr>
        </a:p>
        <a:p>
          <a:pPr lvl="0" algn="ctr" defTabSz="1422400">
            <a:lnSpc>
              <a:spcPct val="90000"/>
            </a:lnSpc>
            <a:spcBef>
              <a:spcPct val="0"/>
            </a:spcBef>
            <a:spcAft>
              <a:spcPct val="35000"/>
            </a:spcAft>
          </a:pPr>
          <a:r>
            <a:rPr lang="en-US" sz="3200" b="1" kern="1200" smtClean="0">
              <a:solidFill>
                <a:schemeClr val="tx1"/>
              </a:solidFill>
              <a:latin typeface="Times New Roman" pitchFamily="18" charset="0"/>
              <a:cs typeface="Times New Roman" pitchFamily="18" charset="0"/>
            </a:rPr>
            <a:t>CHẨN ĐOÁN VÀ XỬ TRÍ</a:t>
          </a:r>
        </a:p>
        <a:p>
          <a:pPr lvl="0" algn="ctr" defTabSz="1422400">
            <a:lnSpc>
              <a:spcPct val="90000"/>
            </a:lnSpc>
            <a:spcBef>
              <a:spcPct val="0"/>
            </a:spcBef>
            <a:spcAft>
              <a:spcPct val="35000"/>
            </a:spcAft>
          </a:pPr>
          <a:endParaRPr lang="en-US" sz="3200" b="1" kern="1200" dirty="0">
            <a:solidFill>
              <a:schemeClr val="tx1"/>
            </a:solidFill>
            <a:latin typeface="Times New Roman" pitchFamily="18" charset="0"/>
            <a:cs typeface="Times New Roman" pitchFamily="18" charset="0"/>
          </a:endParaRPr>
        </a:p>
      </dsp:txBody>
      <dsp:txXfrm rot="10800000">
        <a:off x="0" y="3636971"/>
        <a:ext cx="6215074" cy="794780"/>
      </dsp:txXfrm>
    </dsp:sp>
    <dsp:sp modelId="{187A45B1-D8EF-4671-9D84-CD4D94473A6D}">
      <dsp:nvSpPr>
        <dsp:cNvPr id="0" name=""/>
        <dsp:cNvSpPr/>
      </dsp:nvSpPr>
      <dsp:spPr>
        <a:xfrm rot="10800000">
          <a:off x="0" y="2425728"/>
          <a:ext cx="6215074" cy="1223171"/>
        </a:xfrm>
        <a:prstGeom prst="upArrowCallout">
          <a:avLst/>
        </a:prstGeom>
        <a:solidFill>
          <a:schemeClr val="accent5">
            <a:hueOff val="-3012340"/>
            <a:satOff val="24656"/>
            <a:lumOff val="-400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en-US" sz="3200" b="1" kern="1200" smtClean="0">
              <a:solidFill>
                <a:schemeClr val="tx1"/>
              </a:solidFill>
              <a:latin typeface="Times New Roman" pitchFamily="18" charset="0"/>
              <a:cs typeface="Times New Roman" pitchFamily="18" charset="0"/>
            </a:rPr>
            <a:t>TRIỆU CHỨNG VÀ PHÂN ĐỘ HM</a:t>
          </a:r>
          <a:endParaRPr lang="en-US" sz="3200" b="1" kern="1200" dirty="0">
            <a:solidFill>
              <a:schemeClr val="tx1"/>
            </a:solidFill>
            <a:latin typeface="Times New Roman" pitchFamily="18" charset="0"/>
            <a:cs typeface="Times New Roman" pitchFamily="18" charset="0"/>
          </a:endParaRPr>
        </a:p>
      </dsp:txBody>
      <dsp:txXfrm rot="10800000">
        <a:off x="0" y="2425728"/>
        <a:ext cx="6215074" cy="794780"/>
      </dsp:txXfrm>
    </dsp:sp>
    <dsp:sp modelId="{347BF451-CA31-4B07-A861-4FA995F62EE2}">
      <dsp:nvSpPr>
        <dsp:cNvPr id="0" name=""/>
        <dsp:cNvSpPr/>
      </dsp:nvSpPr>
      <dsp:spPr>
        <a:xfrm rot="10800000">
          <a:off x="0" y="1214486"/>
          <a:ext cx="6215074" cy="1223171"/>
        </a:xfrm>
        <a:prstGeom prst="upArrowCallout">
          <a:avLst/>
        </a:prstGeom>
        <a:solidFill>
          <a:schemeClr val="accent5">
            <a:hueOff val="-4016453"/>
            <a:satOff val="32874"/>
            <a:lumOff val="-533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en-US" sz="3200" b="1" kern="1200" smtClean="0">
              <a:solidFill>
                <a:schemeClr val="tx1"/>
              </a:solidFill>
              <a:latin typeface="Times New Roman" pitchFamily="18" charset="0"/>
              <a:cs typeface="Times New Roman" pitchFamily="18" charset="0"/>
            </a:rPr>
            <a:t>NGUYÊN NHÂN</a:t>
          </a:r>
        </a:p>
      </dsp:txBody>
      <dsp:txXfrm rot="10800000">
        <a:off x="0" y="1214486"/>
        <a:ext cx="6215074" cy="794780"/>
      </dsp:txXfrm>
    </dsp:sp>
    <dsp:sp modelId="{E26B4BE5-30C5-4EB8-9497-4071B88F0CBB}">
      <dsp:nvSpPr>
        <dsp:cNvPr id="0" name=""/>
        <dsp:cNvSpPr/>
      </dsp:nvSpPr>
      <dsp:spPr>
        <a:xfrm rot="10800000">
          <a:off x="0" y="3243"/>
          <a:ext cx="6215074" cy="1223171"/>
        </a:xfrm>
        <a:prstGeom prst="upArrowCallout">
          <a:avLst/>
        </a:prstGeom>
        <a:gradFill rotWithShape="1">
          <a:gsLst>
            <a:gs pos="20000">
              <a:schemeClr val="accent1">
                <a:tint val="9000"/>
              </a:schemeClr>
            </a:gs>
            <a:gs pos="100000">
              <a:schemeClr val="accent1">
                <a:tint val="70000"/>
                <a:satMod val="100000"/>
              </a:schemeClr>
            </a:gs>
          </a:gsLst>
          <a:path path="circle">
            <a:fillToRect l="-15000" t="-15000" r="115000" b="115000"/>
          </a:path>
        </a:gradFill>
        <a:ln w="9525" cap="flat" cmpd="sng" algn="ctr">
          <a:solidFill>
            <a:schemeClr val="accent1">
              <a:shade val="48000"/>
              <a:satMod val="110000"/>
            </a:schemeClr>
          </a:solidFill>
          <a:prstDash val="solid"/>
        </a:ln>
        <a:effectLst>
          <a:outerShdw blurRad="130000" dist="101600" dir="2700000" algn="tl" rotWithShape="0">
            <a:srgbClr val="000000">
              <a:alpha val="35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kumimoji="0" lang="en-US" sz="3200" b="1" i="0" u="none" strike="noStrike" kern="1200" cap="none" spc="0" normalizeH="0" noProof="0" smtClean="0">
              <a:ln/>
              <a:solidFill>
                <a:schemeClr val="tx1"/>
              </a:solidFill>
              <a:effectLst/>
              <a:uLnTx/>
              <a:uFillTx/>
              <a:latin typeface="Times New Roman" pitchFamily="18" charset="0"/>
              <a:cs typeface="Times New Roman" pitchFamily="18" charset="0"/>
            </a:rPr>
            <a:t>TỔNG QUAN</a:t>
          </a:r>
          <a:endParaRPr lang="en-US" sz="3200" b="1" kern="1200" dirty="0">
            <a:solidFill>
              <a:schemeClr val="tx1"/>
            </a:solidFill>
            <a:latin typeface="Times New Roman" pitchFamily="18" charset="0"/>
            <a:cs typeface="Times New Roman" pitchFamily="18" charset="0"/>
          </a:endParaRPr>
        </a:p>
      </dsp:txBody>
      <dsp:txXfrm rot="10800000">
        <a:off x="0" y="3243"/>
        <a:ext cx="6215074" cy="7947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9C4BAB-D6A7-468D-B07E-BB5310B681B1}">
      <dsp:nvSpPr>
        <dsp:cNvPr id="0" name=""/>
        <dsp:cNvSpPr/>
      </dsp:nvSpPr>
      <dsp:spPr>
        <a:xfrm>
          <a:off x="3409" y="1462"/>
          <a:ext cx="6975033" cy="2010226"/>
        </a:xfrm>
        <a:prstGeom prst="roundRect">
          <a:avLst>
            <a:gd name="adj" fmla="val 10000"/>
          </a:avLst>
        </a:prstGeom>
        <a:solidFill>
          <a:schemeClr val="accent2"/>
        </a:solidFill>
        <a:ln w="25400" cap="flat" cmpd="sng" algn="ctr">
          <a:solidFill>
            <a:schemeClr val="accent2">
              <a:shade val="50000"/>
            </a:schemeClr>
          </a:solidFill>
          <a:prstDash val="solid"/>
        </a:ln>
        <a:effectLst/>
        <a:sp3d extrusionH="381000"/>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209550" tIns="209550" rIns="209550" bIns="209550" numCol="1" spcCol="1270" anchor="ctr" anchorCtr="0">
          <a:noAutofit/>
        </a:bodyPr>
        <a:lstStyle/>
        <a:p>
          <a:pPr lvl="0" algn="ctr" defTabSz="2444750">
            <a:lnSpc>
              <a:spcPct val="90000"/>
            </a:lnSpc>
            <a:spcBef>
              <a:spcPct val="0"/>
            </a:spcBef>
            <a:spcAft>
              <a:spcPct val="35000"/>
            </a:spcAft>
          </a:pPr>
          <a:r>
            <a:rPr lang="en-US" sz="5500" kern="1200" dirty="0" smtClean="0">
              <a:solidFill>
                <a:schemeClr val="bg1"/>
              </a:solidFill>
              <a:latin typeface="Times New Roman" pitchFamily="18" charset="0"/>
              <a:cs typeface="Times New Roman" pitchFamily="18" charset="0"/>
            </a:rPr>
            <a:t>QUY</a:t>
          </a:r>
          <a:r>
            <a:rPr lang="en-US" sz="5500" kern="1200" baseline="0" dirty="0" smtClean="0">
              <a:solidFill>
                <a:schemeClr val="bg1"/>
              </a:solidFill>
              <a:latin typeface="Times New Roman" pitchFamily="18" charset="0"/>
              <a:cs typeface="Times New Roman" pitchFamily="18" charset="0"/>
            </a:rPr>
            <a:t> TRÌNH ĐIỀU DƯỠNG</a:t>
          </a:r>
          <a:endParaRPr lang="en-US" sz="5500" kern="1200" dirty="0">
            <a:solidFill>
              <a:schemeClr val="bg1"/>
            </a:solidFill>
            <a:latin typeface="Times New Roman" pitchFamily="18" charset="0"/>
            <a:cs typeface="Times New Roman" pitchFamily="18" charset="0"/>
          </a:endParaRPr>
        </a:p>
      </dsp:txBody>
      <dsp:txXfrm>
        <a:off x="62287" y="60340"/>
        <a:ext cx="6857277" cy="1892470"/>
      </dsp:txXfrm>
    </dsp:sp>
    <dsp:sp modelId="{65D17466-8AE6-4EF6-80A3-4A2D022A1AF2}">
      <dsp:nvSpPr>
        <dsp:cNvPr id="0" name=""/>
        <dsp:cNvSpPr/>
      </dsp:nvSpPr>
      <dsp:spPr>
        <a:xfrm>
          <a:off x="6208" y="2212908"/>
          <a:ext cx="1306115" cy="2010226"/>
        </a:xfrm>
        <a:prstGeom prst="roundRect">
          <a:avLst>
            <a:gd name="adj" fmla="val 10000"/>
          </a:avLst>
        </a:prstGeom>
        <a:gradFill rotWithShape="1">
          <a:gsLst>
            <a:gs pos="20000">
              <a:schemeClr val="accent1">
                <a:tint val="9000"/>
              </a:schemeClr>
            </a:gs>
            <a:gs pos="100000">
              <a:schemeClr val="accent1">
                <a:tint val="70000"/>
                <a:satMod val="100000"/>
              </a:schemeClr>
            </a:gs>
          </a:gsLst>
          <a:path path="circle">
            <a:fillToRect l="-15000" t="-15000" r="115000" b="115000"/>
          </a:path>
        </a:gradFill>
        <a:ln w="9525" cap="flat" cmpd="sng" algn="ctr">
          <a:solidFill>
            <a:schemeClr val="accent1">
              <a:shade val="48000"/>
              <a:satMod val="110000"/>
            </a:schemeClr>
          </a:solidFill>
          <a:prstDash val="solid"/>
        </a:ln>
        <a:effectLst>
          <a:outerShdw blurRad="130000" dist="101600" dir="2700000" algn="tl" rotWithShape="0">
            <a:srgbClr val="000000">
              <a:alpha val="35000"/>
            </a:srgbClr>
          </a:outerShdw>
        </a:effectLst>
        <a:sp3d extrusionH="381000"/>
      </dsp:spPr>
      <dsp:style>
        <a:lnRef idx="1">
          <a:schemeClr val="accent1"/>
        </a:lnRef>
        <a:fillRef idx="2">
          <a:schemeClr val="accent1"/>
        </a:fillRef>
        <a:effectRef idx="1">
          <a:schemeClr val="accent1"/>
        </a:effectRef>
        <a:fontRef idx="minor">
          <a:schemeClr val="dk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smtClean="0">
              <a:latin typeface="Times New Roman" pitchFamily="18" charset="0"/>
              <a:cs typeface="Times New Roman" pitchFamily="18" charset="0"/>
            </a:rPr>
            <a:t>NHÂN ĐỊNH</a:t>
          </a:r>
          <a:endParaRPr lang="en-US" sz="2200" kern="1200" dirty="0">
            <a:latin typeface="Times New Roman" pitchFamily="18" charset="0"/>
            <a:cs typeface="Times New Roman" pitchFamily="18" charset="0"/>
          </a:endParaRPr>
        </a:p>
      </dsp:txBody>
      <dsp:txXfrm>
        <a:off x="44463" y="2251163"/>
        <a:ext cx="1229605" cy="1933716"/>
      </dsp:txXfrm>
    </dsp:sp>
    <dsp:sp modelId="{D1C32F7D-B459-45E7-8599-1C37444288A4}">
      <dsp:nvSpPr>
        <dsp:cNvPr id="0" name=""/>
        <dsp:cNvSpPr/>
      </dsp:nvSpPr>
      <dsp:spPr>
        <a:xfrm>
          <a:off x="1422038" y="2212908"/>
          <a:ext cx="1306115" cy="2010226"/>
        </a:xfrm>
        <a:prstGeom prst="roundRect">
          <a:avLst>
            <a:gd name="adj" fmla="val 10000"/>
          </a:avLst>
        </a:prstGeom>
        <a:solidFill>
          <a:schemeClr val="accent6"/>
        </a:solidFill>
        <a:ln w="25400" cap="flat" cmpd="sng" algn="ctr">
          <a:solidFill>
            <a:schemeClr val="accent6">
              <a:shade val="50000"/>
            </a:schemeClr>
          </a:solidFill>
          <a:prstDash val="solid"/>
        </a:ln>
        <a:effectLst/>
        <a:sp3d extrusionH="381000"/>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smtClean="0">
              <a:solidFill>
                <a:schemeClr val="bg1"/>
              </a:solidFill>
              <a:latin typeface="Times New Roman" pitchFamily="18" charset="0"/>
              <a:cs typeface="Times New Roman" pitchFamily="18" charset="0"/>
            </a:rPr>
            <a:t>CHẨN ĐOÁN</a:t>
          </a:r>
          <a:endParaRPr lang="en-US" sz="2200" kern="1200" dirty="0">
            <a:solidFill>
              <a:schemeClr val="bg1"/>
            </a:solidFill>
            <a:latin typeface="Times New Roman" pitchFamily="18" charset="0"/>
            <a:cs typeface="Times New Roman" pitchFamily="18" charset="0"/>
          </a:endParaRPr>
        </a:p>
      </dsp:txBody>
      <dsp:txXfrm>
        <a:off x="1460293" y="2251163"/>
        <a:ext cx="1229605" cy="1933716"/>
      </dsp:txXfrm>
    </dsp:sp>
    <dsp:sp modelId="{5C53023D-DA3B-429C-A637-D4C76DD550B7}">
      <dsp:nvSpPr>
        <dsp:cNvPr id="0" name=""/>
        <dsp:cNvSpPr/>
      </dsp:nvSpPr>
      <dsp:spPr>
        <a:xfrm>
          <a:off x="2837868" y="2212908"/>
          <a:ext cx="1306115" cy="2010226"/>
        </a:xfrm>
        <a:prstGeom prst="roundRect">
          <a:avLst>
            <a:gd name="adj" fmla="val 10000"/>
          </a:avLst>
        </a:prstGeom>
        <a:gradFill rotWithShape="1">
          <a:gsLst>
            <a:gs pos="0">
              <a:schemeClr val="accent2">
                <a:shade val="60000"/>
              </a:schemeClr>
            </a:gs>
            <a:gs pos="33000">
              <a:schemeClr val="accent2">
                <a:tint val="86500"/>
              </a:schemeClr>
            </a:gs>
            <a:gs pos="46750">
              <a:schemeClr val="accent2">
                <a:tint val="71000"/>
                <a:satMod val="112000"/>
              </a:schemeClr>
            </a:gs>
            <a:gs pos="53000">
              <a:schemeClr val="accent2">
                <a:tint val="71000"/>
                <a:satMod val="112000"/>
              </a:schemeClr>
            </a:gs>
            <a:gs pos="68000">
              <a:schemeClr val="accent2">
                <a:tint val="86000"/>
              </a:schemeClr>
            </a:gs>
            <a:gs pos="100000">
              <a:schemeClr val="accent2">
                <a:shade val="60000"/>
              </a:schemeClr>
            </a:gs>
          </a:gsLst>
          <a:lin ang="8350000" scaled="1"/>
        </a:gradFill>
        <a:ln w="9525" cap="flat" cmpd="sng" algn="ctr">
          <a:solidFill>
            <a:schemeClr val="accent2">
              <a:shade val="48000"/>
              <a:satMod val="110000"/>
            </a:schemeClr>
          </a:solidFill>
          <a:prstDash val="solid"/>
        </a:ln>
        <a:effectLst>
          <a:outerShdw blurRad="190500" dist="228600" dir="2700000" sy="90000" rotWithShape="0">
            <a:srgbClr val="000000">
              <a:alpha val="25500"/>
            </a:srgbClr>
          </a:outerShdw>
        </a:effectLst>
        <a:sp3d extrusionH="381000"/>
      </dsp:spPr>
      <dsp:style>
        <a:lnRef idx="1">
          <a:schemeClr val="accent2"/>
        </a:lnRef>
        <a:fillRef idx="3">
          <a:schemeClr val="accent2"/>
        </a:fillRef>
        <a:effectRef idx="2">
          <a:schemeClr val="accent2"/>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smtClean="0">
              <a:solidFill>
                <a:schemeClr val="bg1"/>
              </a:solidFill>
              <a:latin typeface="Times New Roman" pitchFamily="18" charset="0"/>
              <a:cs typeface="Times New Roman" pitchFamily="18" charset="0"/>
            </a:rPr>
            <a:t>LẬP KẾ HOẠCH</a:t>
          </a:r>
          <a:endParaRPr lang="en-US" sz="2200" kern="1200" dirty="0">
            <a:solidFill>
              <a:schemeClr val="bg1"/>
            </a:solidFill>
            <a:latin typeface="Times New Roman" pitchFamily="18" charset="0"/>
            <a:cs typeface="Times New Roman" pitchFamily="18" charset="0"/>
          </a:endParaRPr>
        </a:p>
      </dsp:txBody>
      <dsp:txXfrm>
        <a:off x="2876123" y="2251163"/>
        <a:ext cx="1229605" cy="1933716"/>
      </dsp:txXfrm>
    </dsp:sp>
    <dsp:sp modelId="{71888359-F0DC-489E-B35A-9F5289C4BFFD}">
      <dsp:nvSpPr>
        <dsp:cNvPr id="0" name=""/>
        <dsp:cNvSpPr/>
      </dsp:nvSpPr>
      <dsp:spPr>
        <a:xfrm>
          <a:off x="4253697" y="2212908"/>
          <a:ext cx="1306115" cy="2010226"/>
        </a:xfrm>
        <a:prstGeom prst="roundRect">
          <a:avLst>
            <a:gd name="adj" fmla="val 10000"/>
          </a:avLst>
        </a:prstGeom>
        <a:gradFill rotWithShape="1">
          <a:gsLst>
            <a:gs pos="0">
              <a:schemeClr val="accent4">
                <a:shade val="60000"/>
              </a:schemeClr>
            </a:gs>
            <a:gs pos="33000">
              <a:schemeClr val="accent4">
                <a:tint val="86500"/>
              </a:schemeClr>
            </a:gs>
            <a:gs pos="46750">
              <a:schemeClr val="accent4">
                <a:tint val="71000"/>
                <a:satMod val="112000"/>
              </a:schemeClr>
            </a:gs>
            <a:gs pos="53000">
              <a:schemeClr val="accent4">
                <a:tint val="71000"/>
                <a:satMod val="112000"/>
              </a:schemeClr>
            </a:gs>
            <a:gs pos="68000">
              <a:schemeClr val="accent4">
                <a:tint val="86000"/>
              </a:schemeClr>
            </a:gs>
            <a:gs pos="100000">
              <a:schemeClr val="accent4">
                <a:shade val="60000"/>
              </a:schemeClr>
            </a:gs>
          </a:gsLst>
          <a:lin ang="8350000" scaled="1"/>
        </a:gradFill>
        <a:ln>
          <a:noFill/>
        </a:ln>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extrusionH="381000">
          <a:bevelT w="50800" h="50800"/>
        </a:sp3d>
      </dsp:spPr>
      <dsp:style>
        <a:lnRef idx="0">
          <a:schemeClr val="accent4"/>
        </a:lnRef>
        <a:fillRef idx="3">
          <a:schemeClr val="accent4"/>
        </a:fillRef>
        <a:effectRef idx="3">
          <a:schemeClr val="accent4"/>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endParaRPr lang="en-US" sz="2200" kern="1200" smtClean="0">
            <a:solidFill>
              <a:schemeClr val="bg1"/>
            </a:solidFill>
            <a:latin typeface="Times New Roman" pitchFamily="18" charset="0"/>
            <a:cs typeface="Times New Roman" pitchFamily="18" charset="0"/>
          </a:endParaRPr>
        </a:p>
        <a:p>
          <a:pPr lvl="0" algn="ctr" defTabSz="977900">
            <a:lnSpc>
              <a:spcPct val="90000"/>
            </a:lnSpc>
            <a:spcBef>
              <a:spcPct val="0"/>
            </a:spcBef>
            <a:spcAft>
              <a:spcPct val="35000"/>
            </a:spcAft>
          </a:pPr>
          <a:r>
            <a:rPr lang="en-US" sz="2200" kern="1200" smtClean="0">
              <a:solidFill>
                <a:schemeClr val="bg1"/>
              </a:solidFill>
              <a:latin typeface="Times New Roman" pitchFamily="18" charset="0"/>
              <a:cs typeface="Times New Roman" pitchFamily="18" charset="0"/>
            </a:rPr>
            <a:t>THỰC HIỆN KẾ HOẠCH</a:t>
          </a:r>
          <a:endParaRPr lang="en-US" sz="2200" kern="1200" dirty="0">
            <a:solidFill>
              <a:schemeClr val="bg1"/>
            </a:solidFill>
            <a:latin typeface="Times New Roman" pitchFamily="18" charset="0"/>
            <a:cs typeface="Times New Roman" pitchFamily="18" charset="0"/>
          </a:endParaRPr>
        </a:p>
      </dsp:txBody>
      <dsp:txXfrm>
        <a:off x="4291952" y="2251163"/>
        <a:ext cx="1229605" cy="1933716"/>
      </dsp:txXfrm>
    </dsp:sp>
    <dsp:sp modelId="{B4B84144-4C7A-411E-9962-A5E385C0ED73}">
      <dsp:nvSpPr>
        <dsp:cNvPr id="0" name=""/>
        <dsp:cNvSpPr/>
      </dsp:nvSpPr>
      <dsp:spPr>
        <a:xfrm>
          <a:off x="5669527" y="2212908"/>
          <a:ext cx="1306115" cy="2010226"/>
        </a:xfrm>
        <a:prstGeom prst="roundRect">
          <a:avLst>
            <a:gd name="adj" fmla="val 10000"/>
          </a:avLst>
        </a:prstGeom>
        <a:gradFill rotWithShape="1">
          <a:gsLst>
            <a:gs pos="20000">
              <a:schemeClr val="accent3">
                <a:tint val="9000"/>
              </a:schemeClr>
            </a:gs>
            <a:gs pos="100000">
              <a:schemeClr val="accent3">
                <a:tint val="70000"/>
                <a:satMod val="100000"/>
              </a:schemeClr>
            </a:gs>
          </a:gsLst>
          <a:path path="circle">
            <a:fillToRect l="-15000" t="-15000" r="115000" b="115000"/>
          </a:path>
        </a:gradFill>
        <a:ln w="9525" cap="flat" cmpd="sng" algn="ctr">
          <a:solidFill>
            <a:schemeClr val="accent3">
              <a:shade val="48000"/>
              <a:satMod val="110000"/>
            </a:schemeClr>
          </a:solidFill>
          <a:prstDash val="solid"/>
        </a:ln>
        <a:effectLst>
          <a:outerShdw blurRad="130000" dist="101600" dir="2700000" algn="tl" rotWithShape="0">
            <a:srgbClr val="000000">
              <a:alpha val="35000"/>
            </a:srgbClr>
          </a:outerShdw>
        </a:effectLst>
        <a:sp3d extrusionH="381000"/>
      </dsp:spPr>
      <dsp:style>
        <a:lnRef idx="1">
          <a:schemeClr val="accent3"/>
        </a:lnRef>
        <a:fillRef idx="2">
          <a:schemeClr val="accent3"/>
        </a:fillRef>
        <a:effectRef idx="1">
          <a:schemeClr val="accent3"/>
        </a:effectRef>
        <a:fontRef idx="minor">
          <a:schemeClr val="dk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b="1" kern="1200" smtClean="0">
              <a:solidFill>
                <a:schemeClr val="bg1"/>
              </a:solidFill>
              <a:latin typeface="Times New Roman" pitchFamily="18" charset="0"/>
              <a:cs typeface="Times New Roman" pitchFamily="18" charset="0"/>
            </a:rPr>
            <a:t>LƯỢNG GIÁ</a:t>
          </a:r>
          <a:endParaRPr lang="en-US" sz="2200" b="1" kern="1200" dirty="0">
            <a:solidFill>
              <a:schemeClr val="bg1"/>
            </a:solidFill>
            <a:latin typeface="Times New Roman" pitchFamily="18" charset="0"/>
            <a:cs typeface="Times New Roman" pitchFamily="18" charset="0"/>
          </a:endParaRPr>
        </a:p>
      </dsp:txBody>
      <dsp:txXfrm>
        <a:off x="5707782" y="2251163"/>
        <a:ext cx="1229605" cy="1933716"/>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4#2" minVer="12.0">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h" for="des" ptType="node" op="equ"/>
      <dgm:constr type="primFontSz" for="des" forName="txOne" val="100"/>
      <dgm:constr type="primFontSz" for="des" forName="txTwo" val="100"/>
      <dgm:constr type="primFontSz" for="des" forName="txTwo" refType="primFontSz" refFor="des" refForName="txOne" op="lte"/>
      <dgm:constr type="primFontSz" for="des" forName="txThree" val="100"/>
      <dgm:constr type="primFontSz" for="des" forName="txThree" refType="primFontSz" refFor="des" refForName="txOne" op="lte"/>
      <dgm:constr type="primFontSz" for="des" forName="txThree" refType="primFontSz" refFor="des" refForName="txTwo" op="lte"/>
      <dgm:constr type="primFontSz" for="des" forName="txFour" val="100"/>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forEach name="Name4" axis="ch" ptType="node">
      <dgm:layoutNode name="vertOne">
        <dgm:alg type="lin">
          <dgm:param type="linDir" val="fromT"/>
        </dgm:alg>
        <dgm:shape xmlns:r="http://schemas.openxmlformats.org/officeDocument/2006/relationships" r:blip="">
          <dgm:adjLst/>
        </dgm:shape>
        <dgm:presOf/>
        <dgm:constrLst>
          <dgm:constr type="w" for="ch" forName="horzOne" refType="w"/>
          <dgm:constr type="w" for="ch" forName="txOne" refType="w" refFor="ch" refForName="horzOne" op="equ"/>
          <dgm:constr type="h" for="ch" forName="txOne" refType="w" refFor="ch" refForName="txOne" fact="0.56"/>
          <dgm:constr type="userH" for="des" ptType="node" refType="h" refFor="ch" refForName="txOne" op="equ"/>
        </dgm:constrLst>
        <dgm:layoutNode name="txOne" styleLbl="node0">
          <dgm:varLst>
            <dgm:chPref val="3"/>
          </dgm:varLst>
          <dgm:alg type="tx"/>
          <dgm:shape xmlns:r="http://schemas.openxmlformats.org/officeDocument/2006/relationships" type="roundRect" r:blip="">
            <dgm:adjLst>
              <dgm:adj idx="1" val="0.1"/>
            </dgm:adjLst>
          </dgm:shape>
          <dgm:constrLst>
            <dgm:constr type="tMarg" refType="primFontSz" fact="0.3"/>
            <dgm:constr type="bMarg" refType="primFontSz" fact="0.3"/>
            <dgm:constr type="lMarg" refType="primFontSz" fact="0.3"/>
            <dgm:constr type="rMarg" refType="primFontSz" fact="0.3"/>
          </dgm:constrLst>
          <dgm:ruleLst>
            <dgm:rule type="primFontSz" val="2" fact="NaN" max="NaN"/>
          </dgm:ruleLst>
        </dgm:layoutNode>
        <dgm:layoutNode name="parTransOne">
          <dgm:alg type="sp"/>
          <dgm:shape xmlns:r="http://schemas.openxmlformats.org/officeDocument/2006/relationships" r:blip="">
            <dgm:adjLst/>
          </dgm:shape>
          <dgm:presOf/>
          <dgm:constrLst/>
        </dgm:layoutNode>
        <dgm:layoutNode name="horzOne">
          <dgm:choose name="Name5">
            <dgm:if name="Name6" func="var" arg="dir" op="equ" val="norm">
              <dgm:alg type="lin">
                <dgm:param type="linDir" val="fromL"/>
                <dgm:param type="nodeVertAlign" val="t"/>
              </dgm:alg>
            </dgm:if>
            <dgm:else name="Name7">
              <dgm:alg type="lin">
                <dgm:param type="linDir" val="fromR"/>
                <dgm:param type="nodeVertAlign" val="t"/>
              </dgm:alg>
            </dgm:else>
          </dgm:choose>
          <dgm:shape xmlns:r="http://schemas.openxmlformats.org/officeDocument/2006/relationships" r:blip="">
            <dgm:adjLst/>
          </dgm:shape>
          <dgm:presOf/>
          <dgm:constrLst>
            <dgm:constr type="w" for="ch" forName="vertTwo" refType="w"/>
          </dgm:constrLst>
          <dgm:forEach name="Name8" axis="ch" ptType="node">
            <dgm:layoutNode name="vertTwo">
              <dgm:alg type="lin">
                <dgm:param type="linDir" val="fromT"/>
              </dgm:alg>
              <dgm:shape xmlns:r="http://schemas.openxmlformats.org/officeDocument/2006/relationships" r:blip="">
                <dgm:adjLst/>
              </dgm:shape>
              <dgm:presOf/>
              <dgm:constrLst>
                <dgm:constr type="w" for="ch" forName="horzTwo" refType="w"/>
                <dgm:constr type="w" for="ch" forName="txTwo" refType="w" refFor="ch" refForName="horzTwo" op="equ"/>
              </dgm:constrLst>
              <dgm:layoutNode name="txTwo">
                <dgm:varLst>
                  <dgm:chPref val="3"/>
                </dgm:varLst>
                <dgm:alg type="tx"/>
                <dgm:shape xmlns:r="http://schemas.openxmlformats.org/officeDocument/2006/relationships" type="roundRect" r:blip="">
                  <dgm:adjLst>
                    <dgm:adj idx="1" val="0.1"/>
                  </dgm:adjLst>
                </dgm:shape>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2" fact="NaN" max="NaN"/>
                </dgm:ruleLst>
              </dgm:layoutNode>
              <dgm:layoutNode name="parTransTwo">
                <dgm:alg type="sp"/>
                <dgm:shape xmlns:r="http://schemas.openxmlformats.org/officeDocument/2006/relationships" r:blip="">
                  <dgm:adjLst/>
                </dgm:shape>
                <dgm:presOf/>
                <dgm:constrLst/>
              </dgm:layoutNode>
              <dgm:layoutNode name="horzTwo">
                <dgm:choose name="Name9">
                  <dgm:if name="Name10" func="var" arg="dir" op="equ" val="norm">
                    <dgm:alg type="lin">
                      <dgm:param type="linDir" val="fromL"/>
                      <dgm:param type="nodeVertAlign" val="t"/>
                    </dgm:alg>
                  </dgm:if>
                  <dgm:else name="Name11">
                    <dgm:alg type="lin">
                      <dgm:param type="linDir" val="fromR"/>
                      <dgm:param type="nodeVertAlign" val="t"/>
                    </dgm:alg>
                  </dgm:else>
                </dgm:choose>
                <dgm:shape xmlns:r="http://schemas.openxmlformats.org/officeDocument/2006/relationships" r:blip="">
                  <dgm:adjLst/>
                </dgm:shape>
                <dgm:presOf/>
                <dgm:constrLst>
                  <dgm:constr type="w" for="ch" forName="vertThree" refType="w"/>
                </dgm:constrLst>
                <dgm:forEach name="Name12" axis="ch" ptType="node">
                  <dgm:layoutNode name="vertThree">
                    <dgm:alg type="lin">
                      <dgm:param type="linDir" val="fromT"/>
                    </dgm:alg>
                    <dgm:shape xmlns:r="http://schemas.openxmlformats.org/officeDocument/2006/relationships" r:blip="">
                      <dgm:adjLst/>
                    </dgm:shape>
                    <dgm:presOf/>
                    <dgm:constrLst>
                      <dgm:constr type="w" for="ch" forName="horzThree" refType="w"/>
                      <dgm:constr type="w" for="ch" forName="txThree" refType="w" refFor="ch" refForName="horzThree" op="equ"/>
                    </dgm:constrLst>
                    <dgm:layoutNode name="txThree">
                      <dgm:varLst>
                        <dgm:chPref val="3"/>
                      </dgm:varLst>
                      <dgm:alg type="tx"/>
                      <dgm:shape xmlns:r="http://schemas.openxmlformats.org/officeDocument/2006/relationships" type="roundRect" r:blip="">
                        <dgm:adjLst>
                          <dgm:adj idx="1" val="0.1"/>
                        </dgm:adjLst>
                      </dgm:shape>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2" fact="NaN" max="NaN"/>
                      </dgm:ruleLst>
                    </dgm:layoutNode>
                    <dgm:layoutNode name="parTransThree">
                      <dgm:alg type="sp"/>
                      <dgm:shape xmlns:r="http://schemas.openxmlformats.org/officeDocument/2006/relationships" r:blip="">
                        <dgm:adjLst/>
                      </dgm:shape>
                      <dgm:presOf/>
                      <dgm:constrLst/>
                    </dgm:layoutNode>
                    <dgm:layoutNode name="horzThree">
                      <dgm:choose name="Name13">
                        <dgm:if name="Name14" func="var" arg="dir" op="equ" val="norm">
                          <dgm:alg type="lin">
                            <dgm:param type="linDir" val="fromL"/>
                            <dgm:param type="nodeVertAlign" val="t"/>
                          </dgm:alg>
                        </dgm:if>
                        <dgm:else name="Name15">
                          <dgm:alg type="lin">
                            <dgm:param type="linDir" val="fromR"/>
                            <dgm:param type="nodeVertAlign" val="t"/>
                          </dgm:alg>
                        </dgm:else>
                      </dgm:choose>
                      <dgm:shape xmlns:r="http://schemas.openxmlformats.org/officeDocument/2006/relationships" r:blip="">
                        <dgm:adjLst/>
                      </dgm:shape>
                      <dgm:presOf/>
                      <dgm:constrLst>
                        <dgm:constr type="w" for="ch" forName="vertFour" refType="w"/>
                      </dgm:constr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horzFour" refType="w" op="equ"/>
                            <dgm:constr type="w" for="ch" forName="txFour" refType="w" refFor="ch" refForName="horzFour" op="equ"/>
                          </dgm:constrLst>
                          <dgm:layoutNode name="txFour">
                            <dgm:varLst>
                              <dgm:chPref val="3"/>
                            </dgm:varLst>
                            <dgm:alg type="tx"/>
                            <dgm:shape xmlns:r="http://schemas.openxmlformats.org/officeDocument/2006/relationships" type="roundRect" r:blip="">
                              <dgm:adjLst>
                                <dgm:adj idx="1" val="0.1"/>
                              </dgm:adjLst>
                            </dgm:shape>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2" fact="NaN" max="NaN"/>
                            </dgm:ruleLst>
                          </dgm:layoutNode>
                          <dgm:layoutNode name="parTransFour">
                            <dgm:alg type="sp"/>
                            <dgm:shape xmlns:r="http://schemas.openxmlformats.org/officeDocument/2006/relationships" r:blip="">
                              <dgm:adjLst/>
                            </dgm:shape>
                            <dgm:presOf/>
                            <dgm:constrLst/>
                          </dgm:layoutNode>
                          <dgm:layoutNode name="horzFour">
                            <dgm:choose name="Name16">
                              <dgm:if name="Name17" func="var" arg="dir" op="equ" val="norm">
                                <dgm:alg type="lin">
                                  <dgm:param type="linDir" val="fromL"/>
                                  <dgm:param type="nodeVertAlign" val="t"/>
                                </dgm:alg>
                              </dgm:if>
                              <dgm:else name="Name18">
                                <dgm:alg type="lin">
                                  <dgm:param type="linDir" val="fromR"/>
                                  <dgm:param type="nodeVertAlign" val="t"/>
                                </dgm:alg>
                              </dgm:else>
                            </dgm:choose>
                            <dgm:shape xmlns:r="http://schemas.openxmlformats.org/officeDocument/2006/relationships" r:blip="">
                              <dgm:adjLst/>
                            </dgm:shape>
                            <dgm:presOf/>
                            <dgm:constrLst>
                              <dgm:constr type="w" for="ch" forName="vertFour" refType="w"/>
                            </dgm:constrLst>
                            <dgm:forEach name="Name19" ref="repeat"/>
                          </dgm:layoutNode>
                        </dgm:layoutNode>
                        <dgm:choose name="Name20">
                          <dgm:if name="Name21" axis="self" ptType="node" func="revPos" op="gte" val="2">
                            <dgm:forEach name="Name22" axis="followSib" ptType="sibTrans" cnt="1">
                              <dgm:layoutNode name="sibSpaceFour">
                                <dgm:alg type="sp"/>
                                <dgm:shape xmlns:r="http://schemas.openxmlformats.org/officeDocument/2006/relationships" r:blip="">
                                  <dgm:adjLst/>
                                </dgm:shape>
                                <dgm:presOf/>
                                <dgm:constrLst>
                                  <dgm:constr type="w" val="15"/>
                                </dgm:constrLst>
                              </dgm:layoutNode>
                            </dgm:forEach>
                          </dgm:if>
                          <dgm:else name="Name23"/>
                        </dgm:choose>
                      </dgm:forEach>
                    </dgm:layoutNode>
                  </dgm:layoutNode>
                  <dgm:choose name="Name24">
                    <dgm:if name="Name25" axis="self" ptType="node" func="revPos" op="gte" val="2">
                      <dgm:forEach name="Name26" axis="followSib" ptType="sibTrans" cnt="1">
                        <dgm:layoutNode name="sibSpaceThree">
                          <dgm:alg type="sp"/>
                          <dgm:shape xmlns:r="http://schemas.openxmlformats.org/officeDocument/2006/relationships" r:blip="">
                            <dgm:adjLst/>
                          </dgm:shape>
                          <dgm:presOf/>
                          <dgm:constrLst>
                            <dgm:constr type="w" val="15"/>
                          </dgm:constrLst>
                        </dgm:layoutNode>
                      </dgm:forEach>
                    </dgm:if>
                    <dgm:else name="Name27"/>
                  </dgm:choose>
                </dgm:forEach>
              </dgm:layoutNode>
            </dgm:layoutNode>
            <dgm:choose name="Name28">
              <dgm:if name="Name29" axis="self" ptType="node" func="revPos" op="gte" val="2">
                <dgm:forEach name="Name30" axis="followSib" ptType="sibTrans" cnt="1">
                  <dgm:layoutNode name="sibSpaceTwo">
                    <dgm:alg type="sp"/>
                    <dgm:shape xmlns:r="http://schemas.openxmlformats.org/officeDocument/2006/relationships" r:blip="">
                      <dgm:adjLst/>
                    </dgm:shape>
                    <dgm:presOf/>
                    <dgm:constrLst>
                      <dgm:constr type="w" val="15"/>
                    </dgm:constrLst>
                  </dgm:layoutNode>
                </dgm:forEach>
              </dgm:if>
              <dgm:else name="Name31"/>
            </dgm:choose>
          </dgm:forEach>
        </dgm:layoutNode>
      </dgm:layoutNode>
      <dgm:choose name="Name32">
        <dgm:if name="Name33" axis="self" ptType="node" func="revPos" op="gte" val="2">
          <dgm:forEach name="Name34" axis="followSib" ptType="sibTrans" cnt="1">
            <dgm:layoutNode name="sibSpaceOne">
              <dgm:alg type="sp"/>
              <dgm:shape xmlns:r="http://schemas.openxmlformats.org/officeDocument/2006/relationships" r:blip="">
                <dgm:adjLst/>
              </dgm:shape>
              <dgm:presOf/>
              <dgm:constrLst>
                <dgm:constr type="w" val="15"/>
              </dgm:constrLst>
            </dgm:layoutNode>
          </dgm:forEach>
        </dgm:if>
        <dgm:else name="Name35"/>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5#1">
  <dgm:title val="3-D Style 5"/>
  <dgm:desc val="3-D Style 5"/>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rtlCol="0"/>
          <a:lstStyle>
            <a:lvl1pPr algn="l">
              <a:defRPr sz="1200"/>
            </a:lvl1pPr>
            <a:extLst/>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rtlCol="0"/>
          <a:lstStyle>
            <a:lvl1pPr algn="r">
              <a:defRPr sz="1200"/>
            </a:lvl1pPr>
            <a:extLst/>
          </a:lstStyle>
          <a:p>
            <a:fld id="{C238408C-6839-46EE-8131-EDA75C487F2E}" type="datetimeFigureOut">
              <a:rPr lang="en-US" smtClean="0"/>
              <a:pPr/>
              <a:t>9/12/2016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rtlCol="0" anchor="ctr"/>
          <a:lstStyle>
            <a:extLst/>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rtlCol="0">
            <a:normAutofit/>
          </a:bodyPr>
          <a:lstStyle>
            <a:extLst/>
          </a:lstStyle>
          <a:p>
            <a:pPr lvl="0"/>
            <a:r>
              <a:rPr lang="en-US" smtClean="0"/>
              <a:t>Click to edit Master text styles</a:t>
            </a:r>
            <a:endParaRPr lang="en-US"/>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rtlCol="0" anchor="b"/>
          <a:lstStyle>
            <a:lvl1pPr algn="l">
              <a:defRPr sz="1200"/>
            </a:lvl1pPr>
            <a:extLst/>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rtlCol="0" anchor="b"/>
          <a:lstStyle>
            <a:lvl1pPr algn="r">
              <a:defRPr sz="1200"/>
            </a:lvl1pPr>
            <a:extLst/>
          </a:lstStyle>
          <a:p>
            <a:fld id="{87D77045-401A-4D5E-BFE3-54C21A8A6634}" type="slidenum">
              <a:rPr lang="en-US" smtClean="0"/>
              <a:pPr/>
              <a:t>‹#›</a:t>
            </a:fld>
            <a:endParaRPr lang="en-US"/>
          </a:p>
        </p:txBody>
      </p:sp>
    </p:spTree>
    <p:extLst>
      <p:ext uri="{BB962C8B-B14F-4D97-AF65-F5344CB8AC3E}">
        <p14:creationId xmlns:p14="http://schemas.microsoft.com/office/powerpoint/2010/main" val="3773845322"/>
      </p:ext>
    </p:extLst>
  </p:cSld>
  <p:clrMap bg1="lt1" tx1="dk1" bg2="lt2" tx2="dk2" accent1="accent1" accent2="accent2" accent3="accent3" accent4="accent4" accent5="accent5" accent6="accent6" hlink="hlink" folHlink="folHlink"/>
  <p:notesStyle>
    <a:lvl1pPr marL="0" algn="l" rtl="0">
      <a:defRPr sz="1200" kern="1200">
        <a:solidFill>
          <a:schemeClr val="tx1"/>
        </a:solidFill>
        <a:latin typeface="+mn-lt"/>
        <a:ea typeface="+mn-ea"/>
        <a:cs typeface="+mn-cs"/>
      </a:defRPr>
    </a:lvl1pPr>
    <a:lvl2pPr marL="457200" algn="l" rtl="0">
      <a:defRPr sz="1200" kern="1200">
        <a:solidFill>
          <a:schemeClr val="tx1"/>
        </a:solidFill>
        <a:latin typeface="+mn-lt"/>
        <a:ea typeface="+mn-ea"/>
        <a:cs typeface="+mn-cs"/>
      </a:defRPr>
    </a:lvl2pPr>
    <a:lvl3pPr marL="914400" algn="l" rtl="0">
      <a:defRPr sz="1200" kern="1200">
        <a:solidFill>
          <a:schemeClr val="tx1"/>
        </a:solidFill>
        <a:latin typeface="+mn-lt"/>
        <a:ea typeface="+mn-ea"/>
        <a:cs typeface="+mn-cs"/>
      </a:defRPr>
    </a:lvl3pPr>
    <a:lvl4pPr marL="1371600" algn="l" rtl="0">
      <a:defRPr sz="1200" kern="1200">
        <a:solidFill>
          <a:schemeClr val="tx1"/>
        </a:solidFill>
        <a:latin typeface="+mn-lt"/>
        <a:ea typeface="+mn-ea"/>
        <a:cs typeface="+mn-cs"/>
      </a:defRPr>
    </a:lvl4pPr>
    <a:lvl5pPr marL="1828800" algn="l" rtl="0">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a:extLst/>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7D77045-401A-4D5E-BFE3-54C21A8A6634}"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7D77045-401A-4D5E-BFE3-54C21A8A6634}" type="slidenum">
              <a:rPr lang="en-US" smtClean="0"/>
              <a:pPr/>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7D77045-401A-4D5E-BFE3-54C21A8A6634}" type="slidenum">
              <a:rPr lang="en-US" smtClean="0"/>
              <a:pPr/>
              <a:t>14</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7D77045-401A-4D5E-BFE3-54C21A8A6634}" type="slidenum">
              <a:rPr lang="en-US" smtClean="0"/>
              <a:pPr/>
              <a:t>15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7D77045-401A-4D5E-BFE3-54C21A8A6634}"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7D77045-401A-4D5E-BFE3-54C21A8A6634}"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7D77045-401A-4D5E-BFE3-54C21A8A6634}"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7D77045-401A-4D5E-BFE3-54C21A8A6634}"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7D77045-401A-4D5E-BFE3-54C21A8A6634}" type="slidenum">
              <a:rPr lang="en-US" smtClean="0"/>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7D77045-401A-4D5E-BFE3-54C21A8A6634}" type="slidenum">
              <a:rPr lang="en-US" smtClean="0"/>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7D77045-401A-4D5E-BFE3-54C21A8A6634}" type="slidenum">
              <a:rPr lang="en-US" smtClean="0"/>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7D77045-401A-4D5E-BFE3-54C21A8A6634}" type="slidenum">
              <a:rPr lang="en-US" smtClean="0"/>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44" name="Shape 43"/>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p>
        </p:txBody>
      </p:sp>
      <p:sp>
        <p:nvSpPr>
          <p:cNvPr id="36" name="Shape 35"/>
          <p:cNvSpPr>
            <a:spLocks/>
          </p:cNvSpPr>
          <p:nvPr/>
        </p:nvSpPr>
        <p:spPr bwMode="auto">
          <a:xfrm>
            <a:off x="4821864" y="1066800"/>
            <a:ext cx="4343400"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65000"/>
              </a:schemeClr>
            </a:solidFill>
            <a:prstDash val="solid"/>
            <a:round/>
            <a:headEnd type="none" w="med" len="med"/>
            <a:tailEnd type="none" w="med" len="med"/>
          </a:ln>
          <a:effectLst/>
        </p:spPr>
        <p:txBody>
          <a:bodyPr vert="horz" wrap="square" lIns="91440" tIns="45720" rIns="91440" bIns="45720" anchor="t" compatLnSpc="1"/>
          <a:lstStyle>
            <a:extLst/>
          </a:lstStyle>
          <a:p>
            <a:endParaRPr lang="en-US"/>
          </a:p>
        </p:txBody>
      </p:sp>
      <p:sp>
        <p:nvSpPr>
          <p:cNvPr id="43" name="Shape 42"/>
          <p:cNvSpPr>
            <a:spLocks/>
          </p:cNvSpPr>
          <p:nvPr/>
        </p:nvSpPr>
        <p:spPr bwMode="auto">
          <a:xfrm>
            <a:off x="290624" y="-14176"/>
            <a:ext cx="5562600" cy="6553200"/>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65000"/>
              </a:schemeClr>
            </a:solidFill>
            <a:prstDash val="solid"/>
            <a:round/>
            <a:headEnd type="none" w="med" len="med"/>
            <a:tailEnd type="none" w="med" len="med"/>
          </a:ln>
          <a:effectLst/>
        </p:spPr>
        <p:txBody>
          <a:bodyPr vert="horz" wrap="square" lIns="91440" tIns="45720" rIns="91440" bIns="45720" anchor="t" compatLnSpc="1"/>
          <a:lstStyle>
            <a:extLst/>
          </a:lstStyle>
          <a:p>
            <a:endParaRPr lang="en-US"/>
          </a:p>
        </p:txBody>
      </p:sp>
      <p:sp>
        <p:nvSpPr>
          <p:cNvPr id="22" name="Shape 21"/>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180000"/>
              <a:alpha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p>
        </p:txBody>
      </p:sp>
      <p:sp>
        <p:nvSpPr>
          <p:cNvPr id="24" name="Shape 23"/>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180000"/>
              <a:alpha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p>
        </p:txBody>
      </p:sp>
      <p:sp>
        <p:nvSpPr>
          <p:cNvPr id="26" name="Shape 25"/>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180000"/>
              <a:alpha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p>
        </p:txBody>
      </p:sp>
      <p:sp>
        <p:nvSpPr>
          <p:cNvPr id="27" name="Shape 26"/>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180000"/>
              <a:alpha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p>
        </p:txBody>
      </p:sp>
      <p:sp>
        <p:nvSpPr>
          <p:cNvPr id="28" name="Date Placeholder 27"/>
          <p:cNvSpPr>
            <a:spLocks noGrp="1"/>
          </p:cNvSpPr>
          <p:nvPr>
            <p:ph type="dt" sz="half" idx="10"/>
          </p:nvPr>
        </p:nvSpPr>
        <p:spPr>
          <a:xfrm>
            <a:off x="6477000" y="6416675"/>
            <a:ext cx="2133600" cy="365125"/>
          </a:xfrm>
        </p:spPr>
        <p:txBody>
          <a:bodyPr/>
          <a:lstStyle>
            <a:extLst/>
          </a:lstStyle>
          <a:p>
            <a:fld id="{743653DA-8BF4-4869-96FE-9BCF43372D46}" type="datetimeFigureOut">
              <a:rPr lang="en-US" smtClean="0"/>
              <a:pPr/>
              <a:t>9/12/2016</a:t>
            </a:fld>
            <a:endParaRPr lang="en-US"/>
          </a:p>
        </p:txBody>
      </p:sp>
      <p:sp>
        <p:nvSpPr>
          <p:cNvPr id="17" name="Footer Placeholder 16"/>
          <p:cNvSpPr>
            <a:spLocks noGrp="1"/>
          </p:cNvSpPr>
          <p:nvPr>
            <p:ph type="ftr" sz="quarter" idx="11"/>
          </p:nvPr>
        </p:nvSpPr>
        <p:spPr>
          <a:xfrm>
            <a:off x="914400" y="6416675"/>
            <a:ext cx="5562600" cy="365125"/>
          </a:xfrm>
        </p:spPr>
        <p:txBody>
          <a:bodyPr/>
          <a:lstStyle>
            <a:extLst/>
          </a:lstStyle>
          <a:p>
            <a:endParaRPr lang="en-US" dirty="0"/>
          </a:p>
        </p:txBody>
      </p:sp>
      <p:sp>
        <p:nvSpPr>
          <p:cNvPr id="29" name="Slide Number Placeholder 28"/>
          <p:cNvSpPr>
            <a:spLocks noGrp="1"/>
          </p:cNvSpPr>
          <p:nvPr>
            <p:ph type="sldNum" sz="quarter" idx="12"/>
          </p:nvPr>
        </p:nvSpPr>
        <p:spPr>
          <a:xfrm>
            <a:off x="8610600" y="6416675"/>
            <a:ext cx="457200" cy="365125"/>
          </a:xfrm>
        </p:spPr>
        <p:txBody>
          <a:bodyPr/>
          <a:lstStyle>
            <a:extLst/>
          </a:lstStyle>
          <a:p>
            <a:fld id="{72AC53DF-4216-466D-99A7-94400E6C2A25}" type="slidenum">
              <a:rPr lang="en-US" smtClean="0"/>
              <a:pPr/>
              <a:t>‹#›</a:t>
            </a:fld>
            <a:endParaRPr lang="en-US"/>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p>
        </p:txBody>
      </p:sp>
      <p:sp>
        <p:nvSpPr>
          <p:cNvPr id="45" name="Rectangle 44"/>
          <p:cNvSpPr/>
          <p:nvPr/>
        </p:nvSpPr>
        <p:spPr>
          <a:xfrm>
            <a:off x="363160" y="402264"/>
            <a:ext cx="8503920" cy="886265"/>
          </a:xfrm>
          <a:prstGeom prst="rect">
            <a:avLst/>
          </a:prstGeom>
          <a:solidFill>
            <a:schemeClr val="bg2">
              <a:alpha val="50000"/>
              <a:satMod val="18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
        <p:nvSpPr>
          <p:cNvPr id="8" name="Title 7"/>
          <p:cNvSpPr>
            <a:spLocks noGrp="1"/>
          </p:cNvSpPr>
          <p:nvPr>
            <p:ph type="ctrTitle"/>
          </p:nvPr>
        </p:nvSpPr>
        <p:spPr>
          <a:xfrm>
            <a:off x="533400" y="464504"/>
            <a:ext cx="8153400" cy="774192"/>
          </a:xfrm>
        </p:spPr>
        <p:txBody>
          <a:bodyPr/>
          <a:lstStyle>
            <a:lvl1pPr marR="9144" algn="r">
              <a:defRPr sz="3800"/>
            </a:lvl1pPr>
            <a:extLst/>
          </a:lstStyle>
          <a:p>
            <a:r>
              <a:rPr lang="en-US" smtClean="0"/>
              <a:t>Click to edit Master title style</a:t>
            </a:r>
            <a:endParaRPr lang="en-US" dirty="0"/>
          </a:p>
        </p:txBody>
      </p:sp>
      <p:sp>
        <p:nvSpPr>
          <p:cNvPr id="9" name="Subtitle 8"/>
          <p:cNvSpPr>
            <a:spLocks noGrp="1"/>
          </p:cNvSpPr>
          <p:nvPr>
            <p:ph type="subTitle" idx="1"/>
          </p:nvPr>
        </p:nvSpPr>
        <p:spPr>
          <a:xfrm>
            <a:off x="4838381" y="1371600"/>
            <a:ext cx="3848419" cy="457200"/>
          </a:xfrm>
        </p:spPr>
        <p:txBody>
          <a:bodyPr tIns="0"/>
          <a:lstStyle>
            <a:lvl1pPr marL="0" indent="0" algn="r">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dirty="0"/>
          </a:p>
        </p:txBody>
      </p:sp>
      <p:sp>
        <p:nvSpPr>
          <p:cNvPr id="58" name="Rectangle 5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p>
        </p:txBody>
      </p:sp>
      <p:sp>
        <p:nvSpPr>
          <p:cNvPr id="59" name="Rectangle 5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p>
        </p:txBody>
      </p:sp>
      <p:sp>
        <p:nvSpPr>
          <p:cNvPr id="60" name="Rectangle 5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
        <p:nvSpPr>
          <p:cNvPr id="61" name="Rectangle 6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p>
        </p:txBody>
      </p:sp>
      <p:sp>
        <p:nvSpPr>
          <p:cNvPr id="62" name="Rectangle 6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p>
        </p:txBody>
      </p:sp>
    </p:spTree>
  </p:cSld>
  <p:clrMapOvr>
    <a:overrideClrMapping bg1="dk1" tx1="lt1" bg2="dk2" tx2="lt2" accent1="accent1" accent2="accent2" accent3="accent3" accent4="accent4" accent5="accent5" accent6="accent6" hlink="hlink" folHlink="folHlink"/>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extLst/>
          </a:lstStyle>
          <a:p>
            <a:fld id="{B7129108-AC8D-4212-9283-60D9E99BF07A}" type="datetimeFigureOut">
              <a:rPr lang="en-US" smtClean="0"/>
              <a:pPr/>
              <a:t>9/12/2016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AD93096-5B34-4342-9326-69289CEAE4C2}" type="slidenum">
              <a:rPr lang="en-US" smtClean="0"/>
              <a:pPr/>
              <a:t>‹#›</a:t>
            </a:fld>
            <a:endParaRPr lang="en-US"/>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3352800"/>
            <a:ext cx="7772400" cy="1974059"/>
          </a:xfrm>
        </p:spPr>
        <p:txBody>
          <a:bodyPr anchor="b">
            <a:scene3d>
              <a:camera prst="orthographicFront">
                <a:rot lat="0" lon="0" rev="0"/>
              </a:camera>
              <a:lightRig rig="contrasting" dir="t">
                <a:rot lat="0" lon="0" rev="7500000"/>
              </a:lightRig>
            </a:scene3d>
            <a:sp3d contourW="6350" prstMaterial="metal">
              <a:bevelT w="130810" h="31750" prst="relaxedInset"/>
              <a:contourClr>
                <a:schemeClr val="accent1">
                  <a:shade val="75000"/>
                </a:schemeClr>
              </a:contourClr>
            </a:sp3d>
          </a:bodyPr>
          <a:lstStyle>
            <a:lvl1pPr algn="l">
              <a:buNone/>
              <a:defRPr lang="en-US" sz="4000" b="1" cap="all" dirty="0">
                <a:ln/>
                <a:solidFill>
                  <a:schemeClr val="tx1"/>
                </a:solidFill>
                <a:effectLst>
                  <a:reflection blurRad="12700" stA="50000" endPos="50000" dir="5400000" sy="-100000" rotWithShape="0"/>
                </a:effectLst>
              </a:defRPr>
            </a:lvl1pPr>
            <a:extLst/>
          </a:lstStyle>
          <a:p>
            <a:r>
              <a:rPr lang="en-US" smtClean="0"/>
              <a:t>Click to edit Master title style</a:t>
            </a:r>
            <a:endParaRPr lang="en-US" dirty="0"/>
          </a:p>
        </p:txBody>
      </p:sp>
      <p:sp>
        <p:nvSpPr>
          <p:cNvPr id="3" name="Text Placeholder 2"/>
          <p:cNvSpPr>
            <a:spLocks noGrp="1"/>
          </p:cNvSpPr>
          <p:nvPr>
            <p:ph type="body" idx="1"/>
          </p:nvPr>
        </p:nvSpPr>
        <p:spPr>
          <a:xfrm>
            <a:off x="914400" y="5334000"/>
            <a:ext cx="7772400" cy="1052512"/>
          </a:xfrm>
        </p:spPr>
        <p:txBody>
          <a:bodyPr anchor="t"/>
          <a:lstStyle>
            <a:lvl1pPr marL="374904">
              <a:buNone/>
              <a:defRPr sz="20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4" name="Date Placeholder 3"/>
          <p:cNvSpPr>
            <a:spLocks noGrp="1"/>
          </p:cNvSpPr>
          <p:nvPr>
            <p:ph type="dt" sz="half" idx="10"/>
          </p:nvPr>
        </p:nvSpPr>
        <p:spPr/>
        <p:txBody>
          <a:bodyPr/>
          <a:lstStyle>
            <a:extLst/>
          </a:lstStyle>
          <a:p>
            <a:fld id="{B6DED3D3-6235-4F4C-B439-DF277FB555A7}" type="datetimeFigureOut">
              <a:rPr lang="en-US" smtClean="0"/>
              <a:pPr/>
              <a:t>9/12/2016</a:t>
            </a:fld>
            <a:endParaRPr lang="en-US"/>
          </a:p>
        </p:txBody>
      </p:sp>
      <p:sp>
        <p:nvSpPr>
          <p:cNvPr id="5" name="Footer Placeholder 4"/>
          <p:cNvSpPr>
            <a:spLocks noGrp="1"/>
          </p:cNvSpPr>
          <p:nvPr>
            <p:ph type="ftr" sz="quarter" idx="11"/>
          </p:nvPr>
        </p:nvSpPr>
        <p:spPr>
          <a:xfrm>
            <a:off x="914400" y="6416675"/>
            <a:ext cx="5562600" cy="365125"/>
          </a:xfrm>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AD93096-5B34-4342-9326-69289CEAE4C2}"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09550"/>
            <a:ext cx="8229600" cy="1295400"/>
          </a:xfrm>
        </p:spPr>
        <p:txBody>
          <a:bodyPr anchor="ctr"/>
          <a:lstStyle>
            <a:extLst/>
          </a:lstStyle>
          <a:p>
            <a:r>
              <a:rPr lang="en-US" smtClean="0"/>
              <a:t>Click to edit Master title style</a:t>
            </a:r>
            <a:endParaRPr lang="en-US" dirty="0"/>
          </a:p>
        </p:txBody>
      </p:sp>
      <p:sp>
        <p:nvSpPr>
          <p:cNvPr id="3" name="Content Placeholder 2"/>
          <p:cNvSpPr>
            <a:spLocks noGrp="1"/>
          </p:cNvSpPr>
          <p:nvPr>
            <p:ph sz="half" idx="1"/>
          </p:nvPr>
        </p:nvSpPr>
        <p:spPr>
          <a:xfrm>
            <a:off x="464344" y="1600200"/>
            <a:ext cx="4038600" cy="4525963"/>
          </a:xfrm>
        </p:spPr>
        <p:txBody>
          <a:bodyPr/>
          <a:lstStyle>
            <a:lvl1pPr marL="0" indent="0">
              <a:buFontTx/>
              <a:buNone/>
              <a:defRPr sz="2000"/>
            </a:lvl1pPr>
            <a:lvl2pPr>
              <a:defRPr sz="2400"/>
            </a:lvl2pPr>
            <a:lvl3pPr>
              <a:defRPr sz="2000"/>
            </a:lvl3pPr>
            <a:lvl4pPr>
              <a:defRPr sz="1800"/>
            </a:lvl4pPr>
            <a:lvl5pPr>
              <a:defRPr sz="1800"/>
            </a:lvl5pPr>
            <a:extLst/>
          </a:lstStyle>
          <a:p>
            <a:pPr lvl="0"/>
            <a:r>
              <a:rPr lang="en-US" smtClean="0"/>
              <a:t>Click to edit Master text styles</a:t>
            </a:r>
          </a:p>
        </p:txBody>
      </p:sp>
      <p:sp>
        <p:nvSpPr>
          <p:cNvPr id="4" name="Content Placeholder 3"/>
          <p:cNvSpPr>
            <a:spLocks noGrp="1"/>
          </p:cNvSpPr>
          <p:nvPr>
            <p:ph sz="half" idx="2"/>
          </p:nvPr>
        </p:nvSpPr>
        <p:spPr>
          <a:xfrm>
            <a:off x="4655344" y="1600200"/>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extLst/>
          </a:lstStyle>
          <a:p>
            <a:fld id="{3B5F1E3E-4B2F-4895-B65E-28B2E64F39F6}" type="datetimeFigureOut">
              <a:rPr lang="en-US" smtClean="0"/>
              <a:pPr/>
              <a:t>9/12/2016</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1AD93096-5B34-4342-9326-69289CEAE4C2}" type="slidenum">
              <a:rPr lang="en-US" smtClean="0"/>
              <a:pPr/>
              <a:t>‹#›</a:t>
            </a:fld>
            <a:endParaRPr lang="en-US"/>
          </a:p>
        </p:txBody>
      </p:sp>
      <p:cxnSp>
        <p:nvCxnSpPr>
          <p:cNvPr id="9" name="Straight Connector 8"/>
          <p:cNvCxnSpPr/>
          <p:nvPr/>
        </p:nvCxnSpPr>
        <p:spPr>
          <a:xfrm rot="5400000">
            <a:off x="2305044" y="3867144"/>
            <a:ext cx="4533900" cy="1601"/>
          </a:xfrm>
          <a:prstGeom prst="line">
            <a:avLst/>
          </a:prstGeom>
          <a:ln/>
        </p:spPr>
        <p:style>
          <a:lnRef idx="1">
            <a:schemeClr val="accent2"/>
          </a:lnRef>
          <a:fillRef idx="0">
            <a:schemeClr val="accent2"/>
          </a:fillRef>
          <a:effectRef idx="0">
            <a:schemeClr val="accent2"/>
          </a:effectRef>
          <a:fontRef idx="minor">
            <a:schemeClr val="tx1"/>
          </a:fontRef>
        </p:style>
      </p:cxnSp>
    </p:spTree>
  </p:cSld>
  <p:clrMapOvr>
    <a:overrideClrMapping bg1="lt1" tx1="dk1" bg2="lt2" tx2="dk2" accent1="accent1" accent2="accent2" accent3="accent3" accent4="accent4" accent5="accent5" accent6="accent6" hlink="hlink" folHlink="folHlink"/>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2">
        <a:schemeClr val="bg2"/>
      </p:bgRef>
    </p:bg>
    <p:spTree>
      <p:nvGrpSpPr>
        <p:cNvPr id="1" name=""/>
        <p:cNvGrpSpPr/>
        <p:nvPr/>
      </p:nvGrpSpPr>
      <p:grpSpPr>
        <a:xfrm>
          <a:off x="0" y="0"/>
          <a:ext cx="0" cy="0"/>
          <a:chOff x="0" y="0"/>
          <a:chExt cx="0" cy="0"/>
        </a:xfrm>
      </p:grpSpPr>
      <p:sp>
        <p:nvSpPr>
          <p:cNvPr id="23" name="Rectangle 22"/>
          <p:cNvSpPr/>
          <p:nvPr/>
        </p:nvSpPr>
        <p:spPr>
          <a:xfrm>
            <a:off x="0" y="402264"/>
            <a:ext cx="8686800" cy="886265"/>
          </a:xfrm>
          <a:prstGeom prst="rect">
            <a:avLst/>
          </a:prstGeom>
          <a:solidFill>
            <a:schemeClr val="bg2">
              <a:alpha val="50000"/>
              <a:satMod val="18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lang="en-US" smtClean="0"/>
              <a:t>Click to edit Master title style</a:t>
            </a:r>
            <a:endParaRPr lang="en-US" dirty="0"/>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2"/>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3"/>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extLst/>
          </a:lstStyle>
          <a:p>
            <a:fld id="{63085435-8225-4333-BFFA-0096413F0D76}" type="datetimeFigureOut">
              <a:rPr lang="en-US" smtClean="0"/>
              <a:pPr/>
              <a:t>9/12/2016</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1AD93096-5B34-4342-9326-69289CEAE4C2}" type="slidenum">
              <a:rPr lang="en-US" smtClean="0"/>
              <a:pPr/>
              <a:t>‹#›</a:t>
            </a:fld>
            <a:endParaRPr lang="en-US"/>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p>
        </p:txBody>
      </p:sp>
    </p:spTree>
  </p:cSld>
  <p:clrMapOvr>
    <a:overrideClrMapping bg1="dk1" tx1="lt1" bg2="dk2" tx2="lt2" accent1="accent1" accent2="accent2" accent3="accent3" accent4="accent4" accent5="accent5" accent6="accent6" hlink="hlink" folHlink="folHlink"/>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extLst/>
          </a:lstStyle>
          <a:p>
            <a:fld id="{0783C494-2A87-468C-A21B-CB14FB9ABB00}" type="datetimeFigureOut">
              <a:rPr lang="en-US" smtClean="0"/>
              <a:pPr/>
              <a:t>9/12/2016</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1AD93096-5B34-4342-9326-69289CEAE4C2}" type="slidenum">
              <a:rPr lang="en-US" smtClean="0"/>
              <a:pPr/>
              <a:t>‹#›</a:t>
            </a:fld>
            <a:endParaRPr lang="en-US"/>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9A180FA0-5B31-4864-A2BB-719EA5A679C6}" type="datetimeFigureOut">
              <a:rPr lang="en-US" smtClean="0"/>
              <a:pPr/>
              <a:t>9/12/2016</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1AD93096-5B34-4342-9326-69289CEAE4C2}" type="slidenum">
              <a:rPr lang="en-US" smtClean="0"/>
              <a:pPr/>
              <a:t>‹#›</a:t>
            </a:fld>
            <a:endParaRPr lang="en-US"/>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lang="en-US" smtClean="0"/>
              <a:t>Click to edit Master title style</a:t>
            </a:r>
            <a:endParaRPr lang="en-US" dirty="0"/>
          </a:p>
        </p:txBody>
      </p:sp>
      <p:sp>
        <p:nvSpPr>
          <p:cNvPr id="3" name="Text Placeholder 2"/>
          <p:cNvSpPr>
            <a:spLocks noGrp="1"/>
          </p:cNvSpPr>
          <p:nvPr>
            <p:ph type="body" idx="1"/>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2"/>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extLst/>
          </a:lstStyle>
          <a:p>
            <a:fld id="{4BECC0C8-36B8-442A-833D-B6AACE86BB77}" type="datetimeFigureOut">
              <a:rPr lang="en-US" smtClean="0"/>
              <a:pPr/>
              <a:t>9/12/2016</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1AD93096-5B34-4342-9326-69289CEAE4C2}"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28" name="Group 17"/>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a:xfrm>
            <a:off x="914400" y="228600"/>
            <a:ext cx="6858000" cy="914400"/>
          </a:xfrm>
        </p:spPr>
        <p:txBody>
          <a:bodyPr anchor="b"/>
          <a:lstStyle>
            <a:lvl1pPr algn="l">
              <a:buNone/>
              <a:defRPr sz="2100" b="0"/>
            </a:lvl1pPr>
            <a:extLst/>
          </a:lstStyle>
          <a:p>
            <a:r>
              <a:rPr lang="en-US" smtClean="0"/>
              <a:t>Click to edit Master title style</a:t>
            </a:r>
            <a:endParaRPr lang="en-US" dirty="0"/>
          </a:p>
        </p:txBody>
      </p:sp>
      <p:sp>
        <p:nvSpPr>
          <p:cNvPr id="3" name="Picture Placeholder 2"/>
          <p:cNvSpPr>
            <a:spLocks noGrp="1"/>
          </p:cNvSpPr>
          <p:nvPr>
            <p:ph type="pic" idx="1"/>
          </p:nvPr>
        </p:nvSpPr>
        <p:spPr>
          <a:xfrm>
            <a:off x="366712" y="1905000"/>
            <a:ext cx="8778240" cy="4960144"/>
          </a:xfrm>
        </p:spPr>
        <p:txBody>
          <a:bodyPr/>
          <a:lstStyle>
            <a:lvl1pPr>
              <a:buNone/>
              <a:defRPr sz="3200"/>
            </a:lvl1pPr>
            <a:extLst/>
          </a:lstStyle>
          <a:p>
            <a:r>
              <a:rPr lang="en-US" smtClean="0"/>
              <a:t>Click icon to add picture</a:t>
            </a:r>
            <a:endParaRPr lang="en-US" dirty="0"/>
          </a:p>
        </p:txBody>
      </p:sp>
      <p:sp>
        <p:nvSpPr>
          <p:cNvPr id="4" name="Text Placeholder 3"/>
          <p:cNvSpPr>
            <a:spLocks noGrp="1"/>
          </p:cNvSpPr>
          <p:nvPr>
            <p:ph type="body" sz="half" idx="2"/>
          </p:nvPr>
        </p:nvSpPr>
        <p:spPr>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a:r>
              <a:rPr lang="en-US" smtClean="0"/>
              <a:t>Click to edit Master text styles</a:t>
            </a:r>
          </a:p>
        </p:txBody>
      </p:sp>
      <p:grpSp>
        <p:nvGrpSpPr>
          <p:cNvPr id="14" name="Group 17"/>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p:txBody>
          <a:bodyPr/>
          <a:lstStyle>
            <a:extLst/>
          </a:lstStyle>
          <a:p>
            <a:fld id="{51E20EC5-AC53-4169-941E-EDF10CD23748}" type="datetimeFigureOut">
              <a:rPr lang="en-US" smtClean="0"/>
              <a:pPr/>
              <a:t>9/12/2016</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1AD93096-5B34-4342-9326-69289CEAE4C2}"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extLst/>
          </a:lstStyle>
          <a:p>
            <a:r>
              <a:rPr lang="en-US" smtClean="0"/>
              <a:t>Click to edit Master title style</a:t>
            </a:r>
            <a:endParaRPr lang="en-US" dirty="0"/>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a:defRPr sz="1100">
                <a:solidFill>
                  <a:schemeClr val="tx2"/>
                </a:solidFill>
              </a:defRPr>
            </a:lvl1pPr>
            <a:extLst/>
          </a:lstStyle>
          <a:p>
            <a:fld id="{8D3816DF-213E-421B-92D3-C068DBB023D6}" type="datetimeFigureOut">
              <a:rPr lang="en-US" smtClean="0">
                <a:solidFill>
                  <a:schemeClr val="tx2"/>
                </a:solidFill>
              </a:rPr>
              <a:pPr/>
              <a:t>9/12/2016</a:t>
            </a:fld>
            <a:endParaRPr lang="en-US" sz="1100" dirty="0">
              <a:solidFill>
                <a:schemeClr val="tx2"/>
              </a:solidFill>
            </a:endParaRPr>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a:defRPr sz="1100">
                <a:solidFill>
                  <a:schemeClr val="tx2"/>
                </a:solidFill>
              </a:defRPr>
            </a:lvl1pPr>
            <a:extLst/>
          </a:lstStyle>
          <a:p>
            <a:pPr algn="r"/>
            <a:endParaRPr lang="en-US" sz="1100" dirty="0">
              <a:solidFill>
                <a:schemeClr val="tx2"/>
              </a:solidFill>
            </a:endParaRPr>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a:defRPr sz="1200">
                <a:solidFill>
                  <a:schemeClr val="tx2"/>
                </a:solidFill>
              </a:defRPr>
            </a:lvl1pPr>
            <a:extLst/>
          </a:lstStyle>
          <a:p>
            <a:pPr algn="l"/>
            <a:fld id="{72AC53DF-4216-466D-99A7-94400E6C2A25}" type="slidenum">
              <a:rPr lang="en-US" sz="1200" smtClean="0">
                <a:solidFill>
                  <a:schemeClr val="tx2"/>
                </a:solidFill>
              </a:rPr>
              <a:pPr algn="l"/>
              <a:t>‹#›</a:t>
            </a:fld>
            <a:endParaRPr lang="en-US" sz="1200">
              <a:solidFill>
                <a:schemeClr val="tx2"/>
              </a:solidFill>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ransition spd="med"/>
  <p:txStyles>
    <p:titleStyle>
      <a:lvl1pPr algn="l" rtl="0" eaLnBrk="1" latinLnBrk="0" hangingPunct="1">
        <a:spcBef>
          <a:spcPct val="0"/>
        </a:spcBef>
        <a:buNone/>
        <a:defRPr sz="4000" kern="1200" spc="-150" baseline="0">
          <a:solidFill>
            <a:schemeClr val="tx2">
              <a:satMod val="200000"/>
            </a:schemeClr>
          </a:solidFill>
          <a:effectLst>
            <a:outerShdw blurRad="50800" dist="50800" dir="2700000" algn="tl" rotWithShape="0">
              <a:srgbClr val="000000">
                <a:alpha val="43137"/>
              </a:srgbClr>
            </a:outerShdw>
          </a:effectLst>
          <a:latin typeface="+mj-lt"/>
          <a:ea typeface="+mj-ea"/>
          <a:cs typeface="+mj-cs"/>
        </a:defRPr>
      </a:lvl1pPr>
      <a:extLst/>
    </p:titleStyle>
    <p:bodyStyle>
      <a:lvl1pPr marL="411480" indent="-342900" algn="l" rtl="0" eaLnBrk="1" latinLnBrk="0" hangingPunct="1">
        <a:spcBef>
          <a:spcPts val="700"/>
        </a:spcBef>
        <a:buSzPct val="95000"/>
        <a:buFont typeface="Wingdings"/>
        <a:buChar char=""/>
        <a:defRPr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sz="1600" kern="1200">
          <a:solidFill>
            <a:schemeClr val="tx1"/>
          </a:solidFill>
          <a:latin typeface="+mn-lt"/>
          <a:ea typeface="+mn-ea"/>
          <a:cs typeface="+mn-cs"/>
        </a:defRPr>
      </a:lvl9pPr>
      <a:extLst/>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gif"/><Relationship Id="rId1" Type="http://schemas.openxmlformats.org/officeDocument/2006/relationships/slideLayout" Target="../slideLayouts/slideLayout3.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7.jpe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3.jpeg"/><Relationship Id="rId7" Type="http://schemas.openxmlformats.org/officeDocument/2006/relationships/diagramColors" Target="../diagrams/colors2.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6" name="Picture 5" descr="default_thumb.jpg"/>
          <p:cNvPicPr>
            <a:picLocks noChangeAspect="1"/>
          </p:cNvPicPr>
          <p:nvPr/>
        </p:nvPicPr>
        <p:blipFill>
          <a:blip r:embed="rId4"/>
          <a:stretch>
            <a:fillRect/>
          </a:stretch>
        </p:blipFill>
        <p:spPr>
          <a:xfrm>
            <a:off x="5357818" y="1700808"/>
            <a:ext cx="3040062" cy="2286016"/>
          </a:xfrm>
          <a:prstGeom prst="rect">
            <a:avLst/>
          </a:prstGeom>
        </p:spPr>
      </p:pic>
      <p:sp>
        <p:nvSpPr>
          <p:cNvPr id="4" name="Rectangle 3"/>
          <p:cNvSpPr>
            <a:spLocks noGrp="1"/>
          </p:cNvSpPr>
          <p:nvPr>
            <p:ph type="title"/>
          </p:nvPr>
        </p:nvSpPr>
        <p:spPr>
          <a:xfrm>
            <a:off x="928662" y="642918"/>
            <a:ext cx="7772400" cy="1974059"/>
          </a:xfrm>
        </p:spPr>
        <p:txBody>
          <a:bodyPr/>
          <a:lstStyle>
            <a:extLst/>
          </a:lstStyle>
          <a:p>
            <a:pPr algn="ctr"/>
            <a:r>
              <a:rPr lang="vi-VN" sz="4800" dirty="0" smtClean="0">
                <a:solidFill>
                  <a:schemeClr val="bg1"/>
                </a:solidFill>
                <a:latin typeface="Times New Roman" pitchFamily="18" charset="0"/>
                <a:cs typeface="Times New Roman" pitchFamily="18" charset="0"/>
              </a:rPr>
              <a:t>C</a:t>
            </a:r>
            <a:r>
              <a:rPr sz="4800" dirty="0" smtClean="0">
                <a:solidFill>
                  <a:schemeClr val="bg1"/>
                </a:solidFill>
                <a:latin typeface="Times New Roman" pitchFamily="18" charset="0"/>
                <a:cs typeface="Times New Roman" pitchFamily="18" charset="0"/>
              </a:rPr>
              <a:t>h</a:t>
            </a:r>
            <a:r>
              <a:rPr lang="vi-VN" sz="4800" dirty="0" smtClean="0">
                <a:solidFill>
                  <a:schemeClr val="bg1"/>
                </a:solidFill>
                <a:latin typeface="Times New Roman" pitchFamily="18" charset="0"/>
                <a:cs typeface="Times New Roman" pitchFamily="18" charset="0"/>
              </a:rPr>
              <a:t>ăm sóc bệnh nhân hôn mê</a:t>
            </a:r>
            <a:endParaRPr lang="en-US" sz="4800" dirty="0">
              <a:solidFill>
                <a:schemeClr val="bg1"/>
              </a:solidFill>
              <a:latin typeface="Times New Roman" pitchFamily="18" charset="0"/>
              <a:cs typeface="Times New Roman" pitchFamily="18" charset="0"/>
            </a:endParaRPr>
          </a:p>
        </p:txBody>
      </p:sp>
      <p:sp>
        <p:nvSpPr>
          <p:cNvPr id="5" name="Rectangle 4"/>
          <p:cNvSpPr>
            <a:spLocks noGrp="1"/>
          </p:cNvSpPr>
          <p:nvPr>
            <p:ph type="body" idx="1"/>
          </p:nvPr>
        </p:nvSpPr>
        <p:spPr>
          <a:xfrm>
            <a:off x="2844378" y="3789040"/>
            <a:ext cx="5026880" cy="1695454"/>
          </a:xfrm>
          <a:solidFill>
            <a:schemeClr val="accent1">
              <a:lumMod val="40000"/>
              <a:lumOff val="6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Autofit/>
          </a:bodyPr>
          <a:lstStyle>
            <a:extLst/>
          </a:lstStyle>
          <a:p>
            <a:pPr marL="489204" indent="-457200">
              <a:buFont typeface="Wingdings" pitchFamily="2" charset="2"/>
              <a:buChar char="v"/>
            </a:pPr>
            <a:r>
              <a:rPr lang="en-US" sz="2400" b="1" smtClean="0">
                <a:solidFill>
                  <a:schemeClr val="bg1"/>
                </a:solidFill>
                <a:latin typeface="Times New Roman" pitchFamily="18" charset="0"/>
                <a:cs typeface="Times New Roman" pitchFamily="18" charset="0"/>
              </a:rPr>
              <a:t>BỘ MÔN : HỒI SỨC CẤP CỨU </a:t>
            </a:r>
          </a:p>
          <a:p>
            <a:pPr marL="489204" indent="-457200">
              <a:buFont typeface="Wingdings" pitchFamily="2" charset="2"/>
              <a:buChar char="v"/>
            </a:pPr>
            <a:r>
              <a:rPr lang="en-US" sz="2400" b="1" smtClean="0">
                <a:solidFill>
                  <a:schemeClr val="bg1"/>
                </a:solidFill>
                <a:latin typeface="Times New Roman" pitchFamily="18" charset="0"/>
                <a:cs typeface="Times New Roman" pitchFamily="18" charset="0"/>
              </a:rPr>
              <a:t>LỚP : K19YDD3</a:t>
            </a:r>
          </a:p>
          <a:p>
            <a:pPr marL="489204" indent="-457200">
              <a:buFont typeface="Wingdings" pitchFamily="2" charset="2"/>
              <a:buChar char="v"/>
            </a:pPr>
            <a:r>
              <a:rPr lang="en-US" sz="2400" b="1" smtClean="0">
                <a:solidFill>
                  <a:schemeClr val="bg1"/>
                </a:solidFill>
                <a:latin typeface="Times New Roman" pitchFamily="18" charset="0"/>
                <a:cs typeface="Times New Roman" pitchFamily="18" charset="0"/>
              </a:rPr>
              <a:t>GVHD: NGUYỄN PHÚC HỌC </a:t>
            </a:r>
          </a:p>
          <a:p>
            <a:pPr marL="489204" indent="-457200">
              <a:buFont typeface="Wingdings" pitchFamily="2" charset="2"/>
              <a:buChar char="v"/>
            </a:pPr>
            <a:endParaRPr lang="en-US" sz="2400" dirty="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5">
                                            <p:bg/>
                                          </p:spTgt>
                                        </p:tgtEl>
                                        <p:attrNameLst>
                                          <p:attrName>style.visibility</p:attrName>
                                        </p:attrNameLst>
                                      </p:cBhvr>
                                      <p:to>
                                        <p:strVal val="visible"/>
                                      </p:to>
                                    </p:set>
                                    <p:animEffect transition="in" filter="wipe(down)">
                                      <p:cBhvr>
                                        <p:cTn id="14" dur="500"/>
                                        <p:tgtEl>
                                          <p:spTgt spid="5">
                                            <p:bg/>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Effect transition="in" filter="wipe(down)">
                                      <p:cBhvr>
                                        <p:cTn id="19" dur="500"/>
                                        <p:tgtEl>
                                          <p:spTgt spid="5">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5">
                                            <p:txEl>
                                              <p:pRg st="1" end="1"/>
                                            </p:txEl>
                                          </p:spTgt>
                                        </p:tgtEl>
                                        <p:attrNameLst>
                                          <p:attrName>style.visibility</p:attrName>
                                        </p:attrNameLst>
                                      </p:cBhvr>
                                      <p:to>
                                        <p:strVal val="visible"/>
                                      </p:to>
                                    </p:set>
                                    <p:animEffect transition="in" filter="wipe(down)">
                                      <p:cBhvr>
                                        <p:cTn id="24" dur="500"/>
                                        <p:tgtEl>
                                          <p:spTgt spid="5">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5">
                                            <p:txEl>
                                              <p:pRg st="2" end="2"/>
                                            </p:txEl>
                                          </p:spTgt>
                                        </p:tgtEl>
                                        <p:attrNameLst>
                                          <p:attrName>style.visibility</p:attrName>
                                        </p:attrNameLst>
                                      </p:cBhvr>
                                      <p:to>
                                        <p:strVal val="visible"/>
                                      </p:to>
                                    </p:set>
                                    <p:animEffect transition="in" filter="wipe(down)">
                                      <p:cBhvr>
                                        <p:cTn id="29"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1000" r="-11000"/>
          </a:stretch>
        </a:blipFill>
        <a:effectLst/>
      </p:bgPr>
    </p:bg>
    <p:spTree>
      <p:nvGrpSpPr>
        <p:cNvPr id="1" name=""/>
        <p:cNvGrpSpPr/>
        <p:nvPr/>
      </p:nvGrpSpPr>
      <p:grpSpPr>
        <a:xfrm>
          <a:off x="0" y="0"/>
          <a:ext cx="0" cy="0"/>
          <a:chOff x="0" y="0"/>
          <a:chExt cx="0" cy="0"/>
        </a:xfrm>
      </p:grpSpPr>
      <p:sp>
        <p:nvSpPr>
          <p:cNvPr id="4" name="Rectangle 3"/>
          <p:cNvSpPr>
            <a:spLocks noGrp="1"/>
          </p:cNvSpPr>
          <p:nvPr>
            <p:ph type="title"/>
          </p:nvPr>
        </p:nvSpPr>
        <p:spPr>
          <a:xfrm>
            <a:off x="457200" y="209550"/>
            <a:ext cx="8075240" cy="987202"/>
          </a:xfrm>
        </p:spPr>
        <p:txBody>
          <a:bodyPr/>
          <a:lstStyle>
            <a:extLst/>
          </a:lstStyle>
          <a:p>
            <a:pPr algn="ctr"/>
            <a:r>
              <a:rPr lang="vi-VN" dirty="0" smtClean="0">
                <a:solidFill>
                  <a:srgbClr val="FF0000"/>
                </a:solidFill>
                <a:latin typeface="Times New Roman" pitchFamily="18" charset="0"/>
                <a:cs typeface="Times New Roman" pitchFamily="18" charset="0"/>
              </a:rPr>
              <a:t>CHẨN ĐOÁN</a:t>
            </a:r>
            <a:endParaRPr lang="en-US" dirty="0">
              <a:solidFill>
                <a:srgbClr val="FF0000"/>
              </a:solidFill>
              <a:latin typeface="Times New Roman" pitchFamily="18" charset="0"/>
              <a:cs typeface="Times New Roman" pitchFamily="18" charset="0"/>
            </a:endParaRPr>
          </a:p>
        </p:txBody>
      </p:sp>
      <p:sp>
        <p:nvSpPr>
          <p:cNvPr id="5" name="Rectangle 4"/>
          <p:cNvSpPr>
            <a:spLocks noGrp="1"/>
          </p:cNvSpPr>
          <p:nvPr>
            <p:ph sz="half" idx="1"/>
          </p:nvPr>
        </p:nvSpPr>
        <p:spPr>
          <a:xfrm>
            <a:off x="464344" y="1196752"/>
            <a:ext cx="4035648" cy="5318356"/>
          </a:xfrm>
        </p:spPr>
        <p:txBody>
          <a:bodyPr>
            <a:noAutofit/>
          </a:bodyPr>
          <a:lstStyle>
            <a:extLst/>
          </a:lstStyle>
          <a:p>
            <a:r>
              <a:rPr lang="en-US" sz="3000" dirty="0" smtClean="0">
                <a:latin typeface="Times New Roman" pitchFamily="18" charset="0"/>
                <a:cs typeface="Times New Roman" pitchFamily="18" charset="0"/>
              </a:rPr>
              <a:t>- </a:t>
            </a:r>
            <a:r>
              <a:rPr lang="vi-VN" sz="3000" dirty="0" smtClean="0">
                <a:latin typeface="Times New Roman" pitchFamily="18" charset="0"/>
                <a:cs typeface="Times New Roman" pitchFamily="18" charset="0"/>
              </a:rPr>
              <a:t>Rối </a:t>
            </a:r>
            <a:r>
              <a:rPr lang="vi-VN" sz="3000" dirty="0" smtClean="0">
                <a:latin typeface="Times New Roman" pitchFamily="18" charset="0"/>
                <a:cs typeface="Times New Roman" pitchFamily="18" charset="0"/>
              </a:rPr>
              <a:t>loạn hoặc mất ý thức.</a:t>
            </a:r>
          </a:p>
          <a:p>
            <a:r>
              <a:rPr lang="vi-VN" sz="3000" dirty="0" smtClean="0">
                <a:latin typeface="Times New Roman" pitchFamily="18" charset="0"/>
                <a:cs typeface="Times New Roman" pitchFamily="18" charset="0"/>
              </a:rPr>
              <a:t>- Tắc nghẽn hô hấp do thông khí kém.</a:t>
            </a:r>
          </a:p>
          <a:p>
            <a:r>
              <a:rPr lang="vi-VN" sz="3000" dirty="0" smtClean="0">
                <a:latin typeface="Times New Roman" pitchFamily="18" charset="0"/>
                <a:cs typeface="Times New Roman" pitchFamily="18" charset="0"/>
              </a:rPr>
              <a:t>- Bội nhiễm do nằm lâu.</a:t>
            </a:r>
          </a:p>
          <a:p>
            <a:r>
              <a:rPr lang="vi-VN" sz="3000" dirty="0" smtClean="0">
                <a:latin typeface="Times New Roman" pitchFamily="18" charset="0"/>
                <a:cs typeface="Times New Roman" pitchFamily="18" charset="0"/>
              </a:rPr>
              <a:t>- Loét mục do nằm lâu.</a:t>
            </a:r>
          </a:p>
          <a:p>
            <a:r>
              <a:rPr lang="vi-VN" sz="3000" dirty="0" smtClean="0">
                <a:latin typeface="Times New Roman" pitchFamily="18" charset="0"/>
                <a:cs typeface="Times New Roman" pitchFamily="18" charset="0"/>
              </a:rPr>
              <a:t>- Teo cơ, tắc mạnh do không vận động.</a:t>
            </a:r>
          </a:p>
          <a:p>
            <a:r>
              <a:rPr lang="vi-VN" sz="3000" dirty="0" smtClean="0">
                <a:latin typeface="Times New Roman" pitchFamily="18" charset="0"/>
                <a:cs typeface="Times New Roman" pitchFamily="18" charset="0"/>
              </a:rPr>
              <a:t>- Suy mòn do dinh dưỡng kém.</a:t>
            </a:r>
            <a:endParaRPr lang="vi-VN" sz="3000" dirty="0">
              <a:latin typeface="Times New Roman" pitchFamily="18" charset="0"/>
              <a:cs typeface="Times New Roman" pitchFamily="18" charset="0"/>
            </a:endParaRPr>
          </a:p>
        </p:txBody>
      </p:sp>
      <p:pic>
        <p:nvPicPr>
          <p:cNvPr id="9" name="Picture 8" descr="ngat-do-gen.jpg"/>
          <p:cNvPicPr>
            <a:picLocks noChangeAspect="1"/>
          </p:cNvPicPr>
          <p:nvPr/>
        </p:nvPicPr>
        <p:blipFill>
          <a:blip r:embed="rId4"/>
          <a:stretch>
            <a:fillRect/>
          </a:stretch>
        </p:blipFill>
        <p:spPr>
          <a:xfrm>
            <a:off x="4643438" y="1571612"/>
            <a:ext cx="2381250" cy="1714500"/>
          </a:xfrm>
          <a:prstGeom prst="rect">
            <a:avLst/>
          </a:prstGeom>
        </p:spPr>
      </p:pic>
      <p:pic>
        <p:nvPicPr>
          <p:cNvPr id="10" name="Picture 9" descr="images (4).jpg"/>
          <p:cNvPicPr>
            <a:picLocks noChangeAspect="1"/>
          </p:cNvPicPr>
          <p:nvPr/>
        </p:nvPicPr>
        <p:blipFill>
          <a:blip r:embed="rId5"/>
          <a:stretch>
            <a:fillRect/>
          </a:stretch>
        </p:blipFill>
        <p:spPr>
          <a:xfrm>
            <a:off x="6072198" y="2500306"/>
            <a:ext cx="2600325" cy="1733550"/>
          </a:xfrm>
          <a:prstGeom prst="rect">
            <a:avLst/>
          </a:prstGeom>
        </p:spPr>
      </p:pic>
      <p:pic>
        <p:nvPicPr>
          <p:cNvPr id="11" name="Picture 10" descr="tu-the-nam-ngua(1).jpg"/>
          <p:cNvPicPr>
            <a:picLocks noChangeAspect="1"/>
          </p:cNvPicPr>
          <p:nvPr/>
        </p:nvPicPr>
        <p:blipFill>
          <a:blip r:embed="rId6"/>
          <a:stretch>
            <a:fillRect/>
          </a:stretch>
        </p:blipFill>
        <p:spPr>
          <a:xfrm>
            <a:off x="4786314" y="4572008"/>
            <a:ext cx="4000498" cy="1943100"/>
          </a:xfrm>
          <a:prstGeom prst="rect">
            <a:avLst/>
          </a:prstGeom>
        </p:spPr>
      </p:pic>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 calcmode="lin" valueType="num">
                                      <p:cBhvr>
                                        <p:cTn id="25"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26"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27" dur="500"/>
                                        <p:tgtEl>
                                          <p:spTgt spid="5">
                                            <p:txEl>
                                              <p:pRg st="0" end="0"/>
                                            </p:txEl>
                                          </p:spTgt>
                                        </p:tgtEl>
                                      </p:cBhvr>
                                    </p:animEffect>
                                  </p:childTnLst>
                                </p:cTn>
                              </p:par>
                              <p:par>
                                <p:cTn id="28" presetID="53" presetClass="entr" presetSubtype="16" fill="hold" nodeType="withEffect">
                                  <p:stCondLst>
                                    <p:cond delay="0"/>
                                  </p:stCondLst>
                                  <p:childTnLst>
                                    <p:set>
                                      <p:cBhvr>
                                        <p:cTn id="29" dur="1" fill="hold">
                                          <p:stCondLst>
                                            <p:cond delay="0"/>
                                          </p:stCondLst>
                                        </p:cTn>
                                        <p:tgtEl>
                                          <p:spTgt spid="5">
                                            <p:txEl>
                                              <p:pRg st="1" end="1"/>
                                            </p:txEl>
                                          </p:spTgt>
                                        </p:tgtEl>
                                        <p:attrNameLst>
                                          <p:attrName>style.visibility</p:attrName>
                                        </p:attrNameLst>
                                      </p:cBhvr>
                                      <p:to>
                                        <p:strVal val="visible"/>
                                      </p:to>
                                    </p:set>
                                    <p:anim calcmode="lin" valueType="num">
                                      <p:cBhvr>
                                        <p:cTn id="30"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31"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32" dur="500"/>
                                        <p:tgtEl>
                                          <p:spTgt spid="5">
                                            <p:txEl>
                                              <p:pRg st="1" end="1"/>
                                            </p:txEl>
                                          </p:spTgt>
                                        </p:tgtEl>
                                      </p:cBhvr>
                                    </p:animEffect>
                                  </p:childTnLst>
                                </p:cTn>
                              </p:par>
                              <p:par>
                                <p:cTn id="33" presetID="53" presetClass="entr" presetSubtype="16" fill="hold" nodeType="withEffect">
                                  <p:stCondLst>
                                    <p:cond delay="0"/>
                                  </p:stCondLst>
                                  <p:childTnLst>
                                    <p:set>
                                      <p:cBhvr>
                                        <p:cTn id="34" dur="1" fill="hold">
                                          <p:stCondLst>
                                            <p:cond delay="0"/>
                                          </p:stCondLst>
                                        </p:cTn>
                                        <p:tgtEl>
                                          <p:spTgt spid="5">
                                            <p:txEl>
                                              <p:pRg st="2" end="2"/>
                                            </p:txEl>
                                          </p:spTgt>
                                        </p:tgtEl>
                                        <p:attrNameLst>
                                          <p:attrName>style.visibility</p:attrName>
                                        </p:attrNameLst>
                                      </p:cBhvr>
                                      <p:to>
                                        <p:strVal val="visible"/>
                                      </p:to>
                                    </p:set>
                                    <p:anim calcmode="lin" valueType="num">
                                      <p:cBhvr>
                                        <p:cTn id="35"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37" dur="500"/>
                                        <p:tgtEl>
                                          <p:spTgt spid="5">
                                            <p:txEl>
                                              <p:pRg st="2" end="2"/>
                                            </p:txEl>
                                          </p:spTgt>
                                        </p:tgtEl>
                                      </p:cBhvr>
                                    </p:animEffect>
                                  </p:childTnLst>
                                </p:cTn>
                              </p:par>
                              <p:par>
                                <p:cTn id="38" presetID="53" presetClass="entr" presetSubtype="16" fill="hold" nodeType="withEffect">
                                  <p:stCondLst>
                                    <p:cond delay="0"/>
                                  </p:stCondLst>
                                  <p:childTnLst>
                                    <p:set>
                                      <p:cBhvr>
                                        <p:cTn id="39" dur="1" fill="hold">
                                          <p:stCondLst>
                                            <p:cond delay="0"/>
                                          </p:stCondLst>
                                        </p:cTn>
                                        <p:tgtEl>
                                          <p:spTgt spid="5">
                                            <p:txEl>
                                              <p:pRg st="3" end="3"/>
                                            </p:txEl>
                                          </p:spTgt>
                                        </p:tgtEl>
                                        <p:attrNameLst>
                                          <p:attrName>style.visibility</p:attrName>
                                        </p:attrNameLst>
                                      </p:cBhvr>
                                      <p:to>
                                        <p:strVal val="visible"/>
                                      </p:to>
                                    </p:set>
                                    <p:anim calcmode="lin" valueType="num">
                                      <p:cBhvr>
                                        <p:cTn id="40"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41"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42" dur="500"/>
                                        <p:tgtEl>
                                          <p:spTgt spid="5">
                                            <p:txEl>
                                              <p:pRg st="3" end="3"/>
                                            </p:txEl>
                                          </p:spTgt>
                                        </p:tgtEl>
                                      </p:cBhvr>
                                    </p:animEffect>
                                  </p:childTnLst>
                                </p:cTn>
                              </p:par>
                              <p:par>
                                <p:cTn id="43" presetID="53" presetClass="entr" presetSubtype="16" fill="hold" nodeType="withEffect">
                                  <p:stCondLst>
                                    <p:cond delay="0"/>
                                  </p:stCondLst>
                                  <p:childTnLst>
                                    <p:set>
                                      <p:cBhvr>
                                        <p:cTn id="44" dur="1" fill="hold">
                                          <p:stCondLst>
                                            <p:cond delay="0"/>
                                          </p:stCondLst>
                                        </p:cTn>
                                        <p:tgtEl>
                                          <p:spTgt spid="5">
                                            <p:txEl>
                                              <p:pRg st="4" end="4"/>
                                            </p:txEl>
                                          </p:spTgt>
                                        </p:tgtEl>
                                        <p:attrNameLst>
                                          <p:attrName>style.visibility</p:attrName>
                                        </p:attrNameLst>
                                      </p:cBhvr>
                                      <p:to>
                                        <p:strVal val="visible"/>
                                      </p:to>
                                    </p:set>
                                    <p:anim calcmode="lin" valueType="num">
                                      <p:cBhvr>
                                        <p:cTn id="45"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46"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47" dur="500"/>
                                        <p:tgtEl>
                                          <p:spTgt spid="5">
                                            <p:txEl>
                                              <p:pRg st="4" end="4"/>
                                            </p:txEl>
                                          </p:spTgt>
                                        </p:tgtEl>
                                      </p:cBhvr>
                                    </p:animEffect>
                                  </p:childTnLst>
                                </p:cTn>
                              </p:par>
                              <p:par>
                                <p:cTn id="48" presetID="53" presetClass="entr" presetSubtype="16" fill="hold" nodeType="withEffect">
                                  <p:stCondLst>
                                    <p:cond delay="0"/>
                                  </p:stCondLst>
                                  <p:childTnLst>
                                    <p:set>
                                      <p:cBhvr>
                                        <p:cTn id="49" dur="1" fill="hold">
                                          <p:stCondLst>
                                            <p:cond delay="0"/>
                                          </p:stCondLst>
                                        </p:cTn>
                                        <p:tgtEl>
                                          <p:spTgt spid="5">
                                            <p:txEl>
                                              <p:pRg st="5" end="5"/>
                                            </p:txEl>
                                          </p:spTgt>
                                        </p:tgtEl>
                                        <p:attrNameLst>
                                          <p:attrName>style.visibility</p:attrName>
                                        </p:attrNameLst>
                                      </p:cBhvr>
                                      <p:to>
                                        <p:strVal val="visible"/>
                                      </p:to>
                                    </p:set>
                                    <p:anim calcmode="lin" valueType="num">
                                      <p:cBhvr>
                                        <p:cTn id="50"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51"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52"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ctangle 3"/>
          <p:cNvSpPr>
            <a:spLocks noGrp="1"/>
          </p:cNvSpPr>
          <p:nvPr>
            <p:ph type="title"/>
          </p:nvPr>
        </p:nvSpPr>
        <p:spPr/>
        <p:txBody>
          <a:bodyPr/>
          <a:lstStyle>
            <a:extLst/>
          </a:lstStyle>
          <a:p>
            <a:pPr algn="ctr"/>
            <a:r>
              <a:rPr lang="en-US" dirty="0" smtClean="0">
                <a:solidFill>
                  <a:srgbClr val="FF0000"/>
                </a:solidFill>
                <a:latin typeface="Times New Roman" pitchFamily="18" charset="0"/>
                <a:cs typeface="Times New Roman" pitchFamily="18" charset="0"/>
              </a:rPr>
              <a:t>LẬP KẾ HOẠCH CHĂM SÓC</a:t>
            </a:r>
            <a:endParaRPr lang="en-US" dirty="0">
              <a:solidFill>
                <a:srgbClr val="FF0000"/>
              </a:solidFill>
              <a:latin typeface="Times New Roman" pitchFamily="18" charset="0"/>
              <a:cs typeface="Times New Roman" pitchFamily="18" charset="0"/>
            </a:endParaRPr>
          </a:p>
        </p:txBody>
      </p:sp>
      <p:sp>
        <p:nvSpPr>
          <p:cNvPr id="5" name="Rectangle 4"/>
          <p:cNvSpPr>
            <a:spLocks noGrp="1"/>
          </p:cNvSpPr>
          <p:nvPr>
            <p:ph sz="half" idx="1"/>
          </p:nvPr>
        </p:nvSpPr>
        <p:spPr>
          <a:xfrm>
            <a:off x="323528" y="1268760"/>
            <a:ext cx="4179416" cy="5303512"/>
          </a:xfrm>
        </p:spPr>
        <p:txBody>
          <a:bodyPr>
            <a:noAutofit/>
          </a:bodyPr>
          <a:lstStyle>
            <a:extLst/>
          </a:lstStyle>
          <a:p>
            <a:r>
              <a:rPr lang="vi-VN" sz="3000" dirty="0" smtClean="0">
                <a:latin typeface="Times New Roman" pitchFamily="18" charset="0"/>
                <a:cs typeface="Times New Roman" pitchFamily="18" charset="0"/>
              </a:rPr>
              <a:t>Ngăn chặn tử vong.</a:t>
            </a:r>
          </a:p>
          <a:p>
            <a:r>
              <a:rPr lang="vi-VN" sz="3000" dirty="0" smtClean="0">
                <a:latin typeface="Times New Roman" pitchFamily="18" charset="0"/>
                <a:cs typeface="Times New Roman" pitchFamily="18" charset="0"/>
              </a:rPr>
              <a:t>- Duy trì hô hấp, tuần hoàn, bài tiết.</a:t>
            </a:r>
          </a:p>
          <a:p>
            <a:r>
              <a:rPr lang="vi-VN" sz="3000" dirty="0" smtClean="0">
                <a:latin typeface="Times New Roman" pitchFamily="18" charset="0"/>
                <a:cs typeface="Times New Roman" pitchFamily="18" charset="0"/>
              </a:rPr>
              <a:t>- Phòng ngừa biến chứng.</a:t>
            </a:r>
          </a:p>
          <a:p>
            <a:r>
              <a:rPr lang="vi-VN" sz="3000" dirty="0" smtClean="0">
                <a:latin typeface="Times New Roman" pitchFamily="18" charset="0"/>
                <a:cs typeface="Times New Roman" pitchFamily="18" charset="0"/>
              </a:rPr>
              <a:t>- Phục hồi chức năng.</a:t>
            </a:r>
          </a:p>
          <a:p>
            <a:r>
              <a:rPr lang="vi-VN" sz="3000" dirty="0" smtClean="0">
                <a:latin typeface="Times New Roman" pitchFamily="18" charset="0"/>
                <a:cs typeface="Times New Roman" pitchFamily="18" charset="0"/>
              </a:rPr>
              <a:t>- Giáo dục sức khoẻ và các biện pháp tự theo dõi, chăm sóc cho gia đình sau khi xuất viện.</a:t>
            </a:r>
          </a:p>
          <a:p>
            <a:endParaRPr lang="en-US" sz="3000" dirty="0" smtClean="0">
              <a:latin typeface="Times New Roman" pitchFamily="18" charset="0"/>
              <a:cs typeface="Times New Roman" pitchFamily="18" charset="0"/>
            </a:endParaRPr>
          </a:p>
        </p:txBody>
      </p:sp>
      <p:pic>
        <p:nvPicPr>
          <p:cNvPr id="10" name="Picture 9" descr="unconscious-patient-at-the-hospital.jpg"/>
          <p:cNvPicPr>
            <a:picLocks noChangeAspect="1"/>
          </p:cNvPicPr>
          <p:nvPr/>
        </p:nvPicPr>
        <p:blipFill>
          <a:blip r:embed="rId4"/>
          <a:stretch>
            <a:fillRect/>
          </a:stretch>
        </p:blipFill>
        <p:spPr>
          <a:xfrm>
            <a:off x="4643438" y="1428736"/>
            <a:ext cx="4357718" cy="5143536"/>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 calcmode="lin" valueType="num">
                                      <p:cBhvr>
                                        <p:cTn id="14"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16"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17" dur="1000"/>
                                        <p:tgtEl>
                                          <p:spTgt spid="5">
                                            <p:txEl>
                                              <p:pRg st="0" end="0"/>
                                            </p:txEl>
                                          </p:spTgt>
                                        </p:tgtEl>
                                      </p:cBhvr>
                                    </p:animEffect>
                                  </p:childTnLst>
                                </p:cTn>
                              </p:par>
                              <p:par>
                                <p:cTn id="18" presetID="31" presetClass="entr" presetSubtype="0" fill="hold" nodeType="with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 calcmode="lin" valueType="num">
                                      <p:cBhvr>
                                        <p:cTn id="20" dur="1000" fill="hold"/>
                                        <p:tgtEl>
                                          <p:spTgt spid="5">
                                            <p:txEl>
                                              <p:pRg st="1" end="1"/>
                                            </p:txEl>
                                          </p:spTgt>
                                        </p:tgtEl>
                                        <p:attrNameLst>
                                          <p:attrName>ppt_w</p:attrName>
                                        </p:attrNameLst>
                                      </p:cBhvr>
                                      <p:tavLst>
                                        <p:tav tm="0">
                                          <p:val>
                                            <p:fltVal val="0"/>
                                          </p:val>
                                        </p:tav>
                                        <p:tav tm="100000">
                                          <p:val>
                                            <p:strVal val="#ppt_w"/>
                                          </p:val>
                                        </p:tav>
                                      </p:tavLst>
                                    </p:anim>
                                    <p:anim calcmode="lin" valueType="num">
                                      <p:cBhvr>
                                        <p:cTn id="21" dur="1000" fill="hold"/>
                                        <p:tgtEl>
                                          <p:spTgt spid="5">
                                            <p:txEl>
                                              <p:pRg st="1" end="1"/>
                                            </p:txEl>
                                          </p:spTgt>
                                        </p:tgtEl>
                                        <p:attrNameLst>
                                          <p:attrName>ppt_h</p:attrName>
                                        </p:attrNameLst>
                                      </p:cBhvr>
                                      <p:tavLst>
                                        <p:tav tm="0">
                                          <p:val>
                                            <p:fltVal val="0"/>
                                          </p:val>
                                        </p:tav>
                                        <p:tav tm="100000">
                                          <p:val>
                                            <p:strVal val="#ppt_h"/>
                                          </p:val>
                                        </p:tav>
                                      </p:tavLst>
                                    </p:anim>
                                    <p:anim calcmode="lin" valueType="num">
                                      <p:cBhvr>
                                        <p:cTn id="22" dur="1000" fill="hold"/>
                                        <p:tgtEl>
                                          <p:spTgt spid="5">
                                            <p:txEl>
                                              <p:pRg st="1" end="1"/>
                                            </p:txEl>
                                          </p:spTgt>
                                        </p:tgtEl>
                                        <p:attrNameLst>
                                          <p:attrName>style.rotation</p:attrName>
                                        </p:attrNameLst>
                                      </p:cBhvr>
                                      <p:tavLst>
                                        <p:tav tm="0">
                                          <p:val>
                                            <p:fltVal val="90"/>
                                          </p:val>
                                        </p:tav>
                                        <p:tav tm="100000">
                                          <p:val>
                                            <p:fltVal val="0"/>
                                          </p:val>
                                        </p:tav>
                                      </p:tavLst>
                                    </p:anim>
                                    <p:animEffect transition="in" filter="fade">
                                      <p:cBhvr>
                                        <p:cTn id="23" dur="1000"/>
                                        <p:tgtEl>
                                          <p:spTgt spid="5">
                                            <p:txEl>
                                              <p:pRg st="1" end="1"/>
                                            </p:txEl>
                                          </p:spTgt>
                                        </p:tgtEl>
                                      </p:cBhvr>
                                    </p:animEffect>
                                  </p:childTnLst>
                                </p:cTn>
                              </p:par>
                              <p:par>
                                <p:cTn id="24" presetID="31" presetClass="entr" presetSubtype="0" fill="hold" nodeType="withEffect">
                                  <p:stCondLst>
                                    <p:cond delay="0"/>
                                  </p:stCondLst>
                                  <p:childTnLst>
                                    <p:set>
                                      <p:cBhvr>
                                        <p:cTn id="25" dur="1" fill="hold">
                                          <p:stCondLst>
                                            <p:cond delay="0"/>
                                          </p:stCondLst>
                                        </p:cTn>
                                        <p:tgtEl>
                                          <p:spTgt spid="5">
                                            <p:txEl>
                                              <p:pRg st="2" end="2"/>
                                            </p:txEl>
                                          </p:spTgt>
                                        </p:tgtEl>
                                        <p:attrNameLst>
                                          <p:attrName>style.visibility</p:attrName>
                                        </p:attrNameLst>
                                      </p:cBhvr>
                                      <p:to>
                                        <p:strVal val="visible"/>
                                      </p:to>
                                    </p:set>
                                    <p:anim calcmode="lin" valueType="num">
                                      <p:cBhvr>
                                        <p:cTn id="26" dur="10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7" dur="1000" fill="hold"/>
                                        <p:tgtEl>
                                          <p:spTgt spid="5">
                                            <p:txEl>
                                              <p:pRg st="2" end="2"/>
                                            </p:txEl>
                                          </p:spTgt>
                                        </p:tgtEl>
                                        <p:attrNameLst>
                                          <p:attrName>ppt_h</p:attrName>
                                        </p:attrNameLst>
                                      </p:cBhvr>
                                      <p:tavLst>
                                        <p:tav tm="0">
                                          <p:val>
                                            <p:fltVal val="0"/>
                                          </p:val>
                                        </p:tav>
                                        <p:tav tm="100000">
                                          <p:val>
                                            <p:strVal val="#ppt_h"/>
                                          </p:val>
                                        </p:tav>
                                      </p:tavLst>
                                    </p:anim>
                                    <p:anim calcmode="lin" valueType="num">
                                      <p:cBhvr>
                                        <p:cTn id="28" dur="1000" fill="hold"/>
                                        <p:tgtEl>
                                          <p:spTgt spid="5">
                                            <p:txEl>
                                              <p:pRg st="2" end="2"/>
                                            </p:txEl>
                                          </p:spTgt>
                                        </p:tgtEl>
                                        <p:attrNameLst>
                                          <p:attrName>style.rotation</p:attrName>
                                        </p:attrNameLst>
                                      </p:cBhvr>
                                      <p:tavLst>
                                        <p:tav tm="0">
                                          <p:val>
                                            <p:fltVal val="90"/>
                                          </p:val>
                                        </p:tav>
                                        <p:tav tm="100000">
                                          <p:val>
                                            <p:fltVal val="0"/>
                                          </p:val>
                                        </p:tav>
                                      </p:tavLst>
                                    </p:anim>
                                    <p:animEffect transition="in" filter="fade">
                                      <p:cBhvr>
                                        <p:cTn id="29" dur="1000"/>
                                        <p:tgtEl>
                                          <p:spTgt spid="5">
                                            <p:txEl>
                                              <p:pRg st="2" end="2"/>
                                            </p:txEl>
                                          </p:spTgt>
                                        </p:tgtEl>
                                      </p:cBhvr>
                                    </p:animEffect>
                                  </p:childTnLst>
                                </p:cTn>
                              </p:par>
                              <p:par>
                                <p:cTn id="30" presetID="31" presetClass="entr" presetSubtype="0" fill="hold" nodeType="withEffect">
                                  <p:stCondLst>
                                    <p:cond delay="0"/>
                                  </p:stCondLst>
                                  <p:childTnLst>
                                    <p:set>
                                      <p:cBhvr>
                                        <p:cTn id="31" dur="1" fill="hold">
                                          <p:stCondLst>
                                            <p:cond delay="0"/>
                                          </p:stCondLst>
                                        </p:cTn>
                                        <p:tgtEl>
                                          <p:spTgt spid="5">
                                            <p:txEl>
                                              <p:pRg st="3" end="3"/>
                                            </p:txEl>
                                          </p:spTgt>
                                        </p:tgtEl>
                                        <p:attrNameLst>
                                          <p:attrName>style.visibility</p:attrName>
                                        </p:attrNameLst>
                                      </p:cBhvr>
                                      <p:to>
                                        <p:strVal val="visible"/>
                                      </p:to>
                                    </p:set>
                                    <p:anim calcmode="lin" valueType="num">
                                      <p:cBhvr>
                                        <p:cTn id="32" dur="1000" fill="hold"/>
                                        <p:tgtEl>
                                          <p:spTgt spid="5">
                                            <p:txEl>
                                              <p:pRg st="3" end="3"/>
                                            </p:txEl>
                                          </p:spTgt>
                                        </p:tgtEl>
                                        <p:attrNameLst>
                                          <p:attrName>ppt_w</p:attrName>
                                        </p:attrNameLst>
                                      </p:cBhvr>
                                      <p:tavLst>
                                        <p:tav tm="0">
                                          <p:val>
                                            <p:fltVal val="0"/>
                                          </p:val>
                                        </p:tav>
                                        <p:tav tm="100000">
                                          <p:val>
                                            <p:strVal val="#ppt_w"/>
                                          </p:val>
                                        </p:tav>
                                      </p:tavLst>
                                    </p:anim>
                                    <p:anim calcmode="lin" valueType="num">
                                      <p:cBhvr>
                                        <p:cTn id="33" dur="1000" fill="hold"/>
                                        <p:tgtEl>
                                          <p:spTgt spid="5">
                                            <p:txEl>
                                              <p:pRg st="3" end="3"/>
                                            </p:txEl>
                                          </p:spTgt>
                                        </p:tgtEl>
                                        <p:attrNameLst>
                                          <p:attrName>ppt_h</p:attrName>
                                        </p:attrNameLst>
                                      </p:cBhvr>
                                      <p:tavLst>
                                        <p:tav tm="0">
                                          <p:val>
                                            <p:fltVal val="0"/>
                                          </p:val>
                                        </p:tav>
                                        <p:tav tm="100000">
                                          <p:val>
                                            <p:strVal val="#ppt_h"/>
                                          </p:val>
                                        </p:tav>
                                      </p:tavLst>
                                    </p:anim>
                                    <p:anim calcmode="lin" valueType="num">
                                      <p:cBhvr>
                                        <p:cTn id="34" dur="1000" fill="hold"/>
                                        <p:tgtEl>
                                          <p:spTgt spid="5">
                                            <p:txEl>
                                              <p:pRg st="3" end="3"/>
                                            </p:txEl>
                                          </p:spTgt>
                                        </p:tgtEl>
                                        <p:attrNameLst>
                                          <p:attrName>style.rotation</p:attrName>
                                        </p:attrNameLst>
                                      </p:cBhvr>
                                      <p:tavLst>
                                        <p:tav tm="0">
                                          <p:val>
                                            <p:fltVal val="90"/>
                                          </p:val>
                                        </p:tav>
                                        <p:tav tm="100000">
                                          <p:val>
                                            <p:fltVal val="0"/>
                                          </p:val>
                                        </p:tav>
                                      </p:tavLst>
                                    </p:anim>
                                    <p:animEffect transition="in" filter="fade">
                                      <p:cBhvr>
                                        <p:cTn id="35" dur="1000"/>
                                        <p:tgtEl>
                                          <p:spTgt spid="5">
                                            <p:txEl>
                                              <p:pRg st="3" end="3"/>
                                            </p:txEl>
                                          </p:spTgt>
                                        </p:tgtEl>
                                      </p:cBhvr>
                                    </p:animEffect>
                                  </p:childTnLst>
                                </p:cTn>
                              </p:par>
                              <p:par>
                                <p:cTn id="36" presetID="31" presetClass="entr" presetSubtype="0" fill="hold" nodeType="withEffect">
                                  <p:stCondLst>
                                    <p:cond delay="0"/>
                                  </p:stCondLst>
                                  <p:childTnLst>
                                    <p:set>
                                      <p:cBhvr>
                                        <p:cTn id="37" dur="1" fill="hold">
                                          <p:stCondLst>
                                            <p:cond delay="0"/>
                                          </p:stCondLst>
                                        </p:cTn>
                                        <p:tgtEl>
                                          <p:spTgt spid="5">
                                            <p:txEl>
                                              <p:pRg st="4" end="4"/>
                                            </p:txEl>
                                          </p:spTgt>
                                        </p:tgtEl>
                                        <p:attrNameLst>
                                          <p:attrName>style.visibility</p:attrName>
                                        </p:attrNameLst>
                                      </p:cBhvr>
                                      <p:to>
                                        <p:strVal val="visible"/>
                                      </p:to>
                                    </p:set>
                                    <p:anim calcmode="lin" valueType="num">
                                      <p:cBhvr>
                                        <p:cTn id="38" dur="10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9" dur="1000" fill="hold"/>
                                        <p:tgtEl>
                                          <p:spTgt spid="5">
                                            <p:txEl>
                                              <p:pRg st="4" end="4"/>
                                            </p:txEl>
                                          </p:spTgt>
                                        </p:tgtEl>
                                        <p:attrNameLst>
                                          <p:attrName>ppt_h</p:attrName>
                                        </p:attrNameLst>
                                      </p:cBhvr>
                                      <p:tavLst>
                                        <p:tav tm="0">
                                          <p:val>
                                            <p:fltVal val="0"/>
                                          </p:val>
                                        </p:tav>
                                        <p:tav tm="100000">
                                          <p:val>
                                            <p:strVal val="#ppt_h"/>
                                          </p:val>
                                        </p:tav>
                                      </p:tavLst>
                                    </p:anim>
                                    <p:anim calcmode="lin" valueType="num">
                                      <p:cBhvr>
                                        <p:cTn id="40" dur="1000" fill="hold"/>
                                        <p:tgtEl>
                                          <p:spTgt spid="5">
                                            <p:txEl>
                                              <p:pRg st="4" end="4"/>
                                            </p:txEl>
                                          </p:spTgt>
                                        </p:tgtEl>
                                        <p:attrNameLst>
                                          <p:attrName>style.rotation</p:attrName>
                                        </p:attrNameLst>
                                      </p:cBhvr>
                                      <p:tavLst>
                                        <p:tav tm="0">
                                          <p:val>
                                            <p:fltVal val="90"/>
                                          </p:val>
                                        </p:tav>
                                        <p:tav tm="100000">
                                          <p:val>
                                            <p:fltVal val="0"/>
                                          </p:val>
                                        </p:tav>
                                      </p:tavLst>
                                    </p:anim>
                                    <p:animEffect transition="in" filter="fade">
                                      <p:cBhvr>
                                        <p:cTn id="41" dur="1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p:cNvSpPr>
          <p:nvPr>
            <p:ph type="title"/>
          </p:nvPr>
        </p:nvSpPr>
        <p:spPr>
          <a:xfrm>
            <a:off x="467544" y="-153557"/>
            <a:ext cx="8229600" cy="1295400"/>
          </a:xfrm>
        </p:spPr>
        <p:txBody>
          <a:bodyPr/>
          <a:lstStyle>
            <a:extLst/>
          </a:lstStyle>
          <a:p>
            <a:pPr algn="ctr"/>
            <a:r>
              <a:rPr lang="en-US" sz="3600" dirty="0" smtClean="0">
                <a:solidFill>
                  <a:srgbClr val="FF0000"/>
                </a:solidFill>
                <a:latin typeface="Times New Roman" pitchFamily="18" charset="0"/>
                <a:cs typeface="Times New Roman" pitchFamily="18" charset="0"/>
              </a:rPr>
              <a:t>THỰC HIỆN KẾ HOẠCH CHĂM SÓC</a:t>
            </a:r>
            <a:endParaRPr lang="en-US" sz="3600" dirty="0">
              <a:solidFill>
                <a:srgbClr val="FF0000"/>
              </a:solidFill>
              <a:latin typeface="Times New Roman" pitchFamily="18" charset="0"/>
              <a:cs typeface="Times New Roman" pitchFamily="18" charset="0"/>
            </a:endParaRPr>
          </a:p>
        </p:txBody>
      </p:sp>
      <p:sp>
        <p:nvSpPr>
          <p:cNvPr id="5" name="Rectangle 4"/>
          <p:cNvSpPr>
            <a:spLocks noGrp="1"/>
          </p:cNvSpPr>
          <p:nvPr>
            <p:ph sz="half" idx="1"/>
          </p:nvPr>
        </p:nvSpPr>
        <p:spPr>
          <a:xfrm>
            <a:off x="251520" y="764704"/>
            <a:ext cx="8712968" cy="5904656"/>
          </a:xfrm>
        </p:spPr>
        <p:style>
          <a:lnRef idx="1">
            <a:schemeClr val="accent3"/>
          </a:lnRef>
          <a:fillRef idx="2">
            <a:schemeClr val="accent3"/>
          </a:fillRef>
          <a:effectRef idx="1">
            <a:schemeClr val="accent3"/>
          </a:effectRef>
          <a:fontRef idx="minor">
            <a:schemeClr val="dk1"/>
          </a:fontRef>
        </p:style>
        <p:txBody>
          <a:bodyPr>
            <a:noAutofit/>
          </a:bodyPr>
          <a:lstStyle>
            <a:extLst/>
          </a:lstStyle>
          <a:p>
            <a:r>
              <a:rPr lang="vi-VN" sz="3600" b="1" i="1" u="sng" dirty="0" smtClean="0">
                <a:latin typeface="Times New Roman" pitchFamily="18" charset="0"/>
                <a:cs typeface="Times New Roman" pitchFamily="18" charset="0"/>
              </a:rPr>
              <a:t>Chăm sóc cơ bản</a:t>
            </a:r>
          </a:p>
          <a:p>
            <a:pPr lvl="0"/>
            <a:r>
              <a:rPr lang="vi-VN" sz="2600" b="1" i="1" dirty="0" smtClean="0">
                <a:latin typeface="Times New Roman" pitchFamily="18" charset="0"/>
                <a:cs typeface="Times New Roman" pitchFamily="18" charset="0"/>
              </a:rPr>
              <a:t>Nghỉ ngơi</a:t>
            </a:r>
            <a:r>
              <a:rPr lang="vi-VN" sz="2600" dirty="0" smtClean="0">
                <a:latin typeface="Times New Roman" pitchFamily="18" charset="0"/>
                <a:cs typeface="Times New Roman" pitchFamily="18" charset="0"/>
              </a:rPr>
              <a:t>:</a:t>
            </a:r>
            <a:r>
              <a:rPr lang="en-US" sz="2600" dirty="0" smtClean="0">
                <a:latin typeface="Times New Roman" pitchFamily="18" charset="0"/>
                <a:cs typeface="Times New Roman" pitchFamily="18" charset="0"/>
              </a:rPr>
              <a:t> </a:t>
            </a:r>
            <a:r>
              <a:rPr lang="vi-VN" sz="2600" dirty="0" smtClean="0">
                <a:latin typeface="Times New Roman" pitchFamily="18" charset="0"/>
                <a:cs typeface="Times New Roman" pitchFamily="18" charset="0"/>
              </a:rPr>
              <a:t>Đặt </a:t>
            </a:r>
            <a:r>
              <a:rPr lang="vi-VN" sz="2600" dirty="0" smtClean="0">
                <a:latin typeface="Times New Roman" pitchFamily="18" charset="0"/>
                <a:cs typeface="Times New Roman" pitchFamily="18" charset="0"/>
              </a:rPr>
              <a:t>BN nằm tư thế an toàn, đầu cao(30-45</a:t>
            </a:r>
            <a:r>
              <a:rPr lang="vi-VN" sz="2600" baseline="30000" dirty="0" smtClean="0">
                <a:latin typeface="Times New Roman" pitchFamily="18" charset="0"/>
                <a:cs typeface="Times New Roman" pitchFamily="18" charset="0"/>
              </a:rPr>
              <a:t>0</a:t>
            </a:r>
            <a:r>
              <a:rPr lang="vi-VN" sz="2600" dirty="0" smtClean="0">
                <a:latin typeface="Times New Roman" pitchFamily="18" charset="0"/>
                <a:cs typeface="Times New Roman" pitchFamily="18" charset="0"/>
              </a:rPr>
              <a:t>).Giường có song </a:t>
            </a:r>
            <a:r>
              <a:rPr lang="vi-VN" sz="2600" dirty="0" smtClean="0">
                <a:latin typeface="Times New Roman" pitchFamily="18" charset="0"/>
                <a:cs typeface="Times New Roman" pitchFamily="18" charset="0"/>
              </a:rPr>
              <a:t>chắn</a:t>
            </a:r>
            <a:r>
              <a:rPr lang="en-US" sz="2600" dirty="0" smtClean="0">
                <a:latin typeface="Times New Roman" pitchFamily="18" charset="0"/>
                <a:cs typeface="Times New Roman" pitchFamily="18" charset="0"/>
              </a:rPr>
              <a:t>, </a:t>
            </a:r>
            <a:r>
              <a:rPr lang="vi-VN" sz="2600" dirty="0" smtClean="0">
                <a:latin typeface="Times New Roman" pitchFamily="18" charset="0"/>
                <a:cs typeface="Times New Roman" pitchFamily="18" charset="0"/>
              </a:rPr>
              <a:t>nằm </a:t>
            </a:r>
            <a:r>
              <a:rPr lang="vi-VN" sz="2600" dirty="0" smtClean="0">
                <a:latin typeface="Times New Roman" pitchFamily="18" charset="0"/>
                <a:cs typeface="Times New Roman" pitchFamily="18" charset="0"/>
              </a:rPr>
              <a:t>đệm hoặc phao chống loét.</a:t>
            </a:r>
          </a:p>
          <a:p>
            <a:pPr lvl="0"/>
            <a:r>
              <a:rPr lang="vi-VN" sz="2600" b="1" i="1" dirty="0" smtClean="0">
                <a:latin typeface="Times New Roman" pitchFamily="18" charset="0"/>
                <a:cs typeface="Times New Roman" pitchFamily="18" charset="0"/>
              </a:rPr>
              <a:t>Ăn uống</a:t>
            </a:r>
            <a:r>
              <a:rPr lang="vi-VN" sz="2600" dirty="0" smtClean="0">
                <a:latin typeface="Times New Roman" pitchFamily="18" charset="0"/>
                <a:cs typeface="Times New Roman" pitchFamily="18" charset="0"/>
              </a:rPr>
              <a:t>:</a:t>
            </a:r>
            <a:r>
              <a:rPr lang="en-US" sz="2600" dirty="0" smtClean="0">
                <a:latin typeface="Times New Roman" pitchFamily="18" charset="0"/>
                <a:cs typeface="Times New Roman" pitchFamily="18" charset="0"/>
              </a:rPr>
              <a:t> </a:t>
            </a:r>
            <a:r>
              <a:rPr lang="vi-VN" sz="2600" dirty="0" smtClean="0">
                <a:latin typeface="Times New Roman" pitchFamily="18" charset="0"/>
                <a:cs typeface="Times New Roman" pitchFamily="18" charset="0"/>
              </a:rPr>
              <a:t>Cho </a:t>
            </a:r>
            <a:r>
              <a:rPr lang="vi-VN" sz="2600" dirty="0" smtClean="0">
                <a:latin typeface="Times New Roman" pitchFamily="18" charset="0"/>
                <a:cs typeface="Times New Roman" pitchFamily="18" charset="0"/>
              </a:rPr>
              <a:t>bệnh nhân ăn qua sonde dạ dày(Lượng Calo 25-30 KCalo/kg/24h).Nước uống : </a:t>
            </a:r>
            <a:r>
              <a:rPr lang="en-US" sz="2600" dirty="0" smtClean="0">
                <a:latin typeface="Times New Roman" pitchFamily="18" charset="0"/>
                <a:cs typeface="Times New Roman" pitchFamily="18" charset="0"/>
              </a:rPr>
              <a:t> </a:t>
            </a:r>
          </a:p>
          <a:p>
            <a:pPr lvl="0" algn="ctr"/>
            <a:r>
              <a:rPr lang="vi-VN" sz="2600" dirty="0" smtClean="0">
                <a:solidFill>
                  <a:srgbClr val="FF0000"/>
                </a:solidFill>
                <a:latin typeface="Times New Roman" pitchFamily="18" charset="0"/>
                <a:cs typeface="Times New Roman" pitchFamily="18" charset="0"/>
              </a:rPr>
              <a:t>Vnu </a:t>
            </a:r>
            <a:r>
              <a:rPr lang="vi-VN" sz="2600" dirty="0" smtClean="0">
                <a:solidFill>
                  <a:srgbClr val="FF0000"/>
                </a:solidFill>
                <a:latin typeface="Times New Roman" pitchFamily="18" charset="0"/>
                <a:cs typeface="Times New Roman" pitchFamily="18" charset="0"/>
              </a:rPr>
              <a:t>= Vnt + ( 300 hoặc 500 ) ml – Vdt</a:t>
            </a:r>
          </a:p>
          <a:p>
            <a:pPr lvl="0"/>
            <a:r>
              <a:rPr lang="vi-VN" sz="2600" b="1" i="1" dirty="0" smtClean="0">
                <a:latin typeface="Times New Roman" pitchFamily="18" charset="0"/>
                <a:cs typeface="Times New Roman" pitchFamily="18" charset="0"/>
              </a:rPr>
              <a:t>Vệ sinh</a:t>
            </a:r>
            <a:r>
              <a:rPr lang="vi-VN" sz="2600" dirty="0" smtClean="0">
                <a:latin typeface="Times New Roman" pitchFamily="18" charset="0"/>
                <a:cs typeface="Times New Roman" pitchFamily="18" charset="0"/>
              </a:rPr>
              <a:t>: </a:t>
            </a:r>
            <a:r>
              <a:rPr lang="vi-VN" sz="2600" dirty="0" smtClean="0">
                <a:latin typeface="Times New Roman" pitchFamily="18" charset="0"/>
                <a:cs typeface="Times New Roman" pitchFamily="18" charset="0"/>
              </a:rPr>
              <a:t>nằm </a:t>
            </a:r>
            <a:r>
              <a:rPr lang="vi-VN" sz="2600" dirty="0" smtClean="0">
                <a:latin typeface="Times New Roman" pitchFamily="18" charset="0"/>
                <a:cs typeface="Times New Roman" pitchFamily="18" charset="0"/>
              </a:rPr>
              <a:t>đệm hoặc phao chống loét</a:t>
            </a:r>
            <a:r>
              <a:rPr lang="vi-VN" sz="2600" dirty="0" smtClean="0">
                <a:latin typeface="Times New Roman" pitchFamily="18" charset="0"/>
                <a:cs typeface="Times New Roman" pitchFamily="18" charset="0"/>
              </a:rPr>
              <a:t>,</a:t>
            </a:r>
            <a:r>
              <a:rPr lang="en-US" sz="2600" dirty="0" smtClean="0">
                <a:latin typeface="Times New Roman" pitchFamily="18" charset="0"/>
                <a:cs typeface="Times New Roman" pitchFamily="18" charset="0"/>
              </a:rPr>
              <a:t> </a:t>
            </a:r>
            <a:r>
              <a:rPr lang="vi-VN" sz="2600" dirty="0" smtClean="0">
                <a:latin typeface="Times New Roman" pitchFamily="18" charset="0"/>
                <a:cs typeface="Times New Roman" pitchFamily="18" charset="0"/>
              </a:rPr>
              <a:t>nếu </a:t>
            </a:r>
            <a:r>
              <a:rPr lang="vi-VN" sz="2600" dirty="0" smtClean="0">
                <a:latin typeface="Times New Roman" pitchFamily="18" charset="0"/>
                <a:cs typeface="Times New Roman" pitchFamily="18" charset="0"/>
              </a:rPr>
              <a:t>không có phải giữ cho ga giường khô, sạch.Bôi thuốc hoặc chất làm sạch da.Hút đờm nhẹ nhàng.Vệ sinh mắt, chăm sóc </a:t>
            </a:r>
            <a:r>
              <a:rPr lang="vi-VN" sz="2600" dirty="0" smtClean="0">
                <a:latin typeface="Times New Roman" pitchFamily="18" charset="0"/>
                <a:cs typeface="Times New Roman" pitchFamily="18" charset="0"/>
              </a:rPr>
              <a:t>răng </a:t>
            </a:r>
            <a:r>
              <a:rPr lang="vi-VN" sz="2600" dirty="0" smtClean="0">
                <a:latin typeface="Times New Roman" pitchFamily="18" charset="0"/>
                <a:cs typeface="Times New Roman" pitchFamily="18" charset="0"/>
              </a:rPr>
              <a:t>miệng, tắm, gội đầu, rửa bộ phận sinh dục sau khi đi đại </a:t>
            </a:r>
            <a:r>
              <a:rPr lang="vi-VN" sz="2600" dirty="0" smtClean="0">
                <a:latin typeface="Times New Roman" pitchFamily="18" charset="0"/>
                <a:cs typeface="Times New Roman" pitchFamily="18" charset="0"/>
              </a:rPr>
              <a:t>tiểu </a:t>
            </a:r>
            <a:r>
              <a:rPr lang="vi-VN" sz="2600" dirty="0" smtClean="0">
                <a:latin typeface="Times New Roman" pitchFamily="18" charset="0"/>
                <a:cs typeface="Times New Roman" pitchFamily="18" charset="0"/>
              </a:rPr>
              <a:t>tiệndùng bột talc xoa bóp thường xuyên vùng tỳ đè</a:t>
            </a:r>
          </a:p>
          <a:p>
            <a:pPr lvl="0"/>
            <a:r>
              <a:rPr lang="vi-VN" sz="2600" b="1" i="1" dirty="0" smtClean="0">
                <a:latin typeface="Times New Roman" pitchFamily="18" charset="0"/>
                <a:cs typeface="Times New Roman" pitchFamily="18" charset="0"/>
              </a:rPr>
              <a:t>Vận động</a:t>
            </a:r>
            <a:r>
              <a:rPr lang="vi-VN" sz="2600" dirty="0" smtClean="0">
                <a:latin typeface="Times New Roman" pitchFamily="18" charset="0"/>
                <a:cs typeface="Times New Roman" pitchFamily="18" charset="0"/>
              </a:rPr>
              <a:t>:</a:t>
            </a:r>
            <a:r>
              <a:rPr lang="en-US" sz="2600" dirty="0" smtClean="0">
                <a:latin typeface="Times New Roman" pitchFamily="18" charset="0"/>
                <a:cs typeface="Times New Roman" pitchFamily="18" charset="0"/>
              </a:rPr>
              <a:t> </a:t>
            </a:r>
            <a:r>
              <a:rPr lang="vi-VN" sz="2600" dirty="0" smtClean="0">
                <a:latin typeface="Times New Roman" pitchFamily="18" charset="0"/>
                <a:cs typeface="Times New Roman" pitchFamily="18" charset="0"/>
              </a:rPr>
              <a:t>Vận </a:t>
            </a:r>
            <a:r>
              <a:rPr lang="vi-VN" sz="2600" dirty="0" smtClean="0">
                <a:latin typeface="Times New Roman" pitchFamily="18" charset="0"/>
                <a:cs typeface="Times New Roman" pitchFamily="18" charset="0"/>
              </a:rPr>
              <a:t>động vật lí trị liệu tại giườngTrở mình cho bệnh nhân 2h/lần(tùy TTHM).Vỗ lưng nhẹ, xoa bóp nhẹ chân tay.</a:t>
            </a:r>
          </a:p>
          <a:p>
            <a:r>
              <a:rPr lang="vi-VN" sz="2600" dirty="0" smtClean="0">
                <a:latin typeface="Times New Roman" pitchFamily="18" charset="0"/>
                <a:cs typeface="Times New Roman" pitchFamily="18" charset="0"/>
              </a:rPr>
              <a:t> </a:t>
            </a:r>
          </a:p>
          <a:p>
            <a:r>
              <a:rPr lang="vi-VN" sz="2600" dirty="0" smtClean="0">
                <a:latin typeface="Times New Roman" pitchFamily="18" charset="0"/>
                <a:cs typeface="Times New Roman" pitchFamily="18" charset="0"/>
              </a:rPr>
              <a:t> </a:t>
            </a:r>
          </a:p>
        </p:txBody>
      </p:sp>
    </p:spTree>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circle(in)">
                                      <p:cBhvr>
                                        <p:cTn id="14" dur="2000"/>
                                        <p:tgtEl>
                                          <p:spTgt spid="5">
                                            <p:txEl>
                                              <p:pRg st="0" end="0"/>
                                            </p:txEl>
                                          </p:spTgt>
                                        </p:tgtEl>
                                      </p:cBhvr>
                                    </p:animEffect>
                                  </p:childTnLst>
                                </p:cTn>
                              </p:par>
                              <p:par>
                                <p:cTn id="15" presetID="6" presetClass="entr" presetSubtype="16" fill="hold" nodeType="with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circle(in)">
                                      <p:cBhvr>
                                        <p:cTn id="17" dur="2000"/>
                                        <p:tgtEl>
                                          <p:spTgt spid="5">
                                            <p:txEl>
                                              <p:pRg st="1" end="1"/>
                                            </p:txEl>
                                          </p:spTgt>
                                        </p:tgtEl>
                                      </p:cBhvr>
                                    </p:animEffect>
                                  </p:childTnLst>
                                </p:cTn>
                              </p:par>
                              <p:par>
                                <p:cTn id="18" presetID="6" presetClass="entr" presetSubtype="16" fill="hold" nodeType="with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circle(in)">
                                      <p:cBhvr>
                                        <p:cTn id="20" dur="2000"/>
                                        <p:tgtEl>
                                          <p:spTgt spid="5">
                                            <p:txEl>
                                              <p:pRg st="2" end="2"/>
                                            </p:txEl>
                                          </p:spTgt>
                                        </p:tgtEl>
                                      </p:cBhvr>
                                    </p:animEffect>
                                  </p:childTnLst>
                                </p:cTn>
                              </p:par>
                              <p:par>
                                <p:cTn id="21" presetID="6" presetClass="entr" presetSubtype="16" fill="hold" nodeType="with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animEffect transition="in" filter="circle(in)">
                                      <p:cBhvr>
                                        <p:cTn id="23" dur="2000"/>
                                        <p:tgtEl>
                                          <p:spTgt spid="5">
                                            <p:txEl>
                                              <p:pRg st="3" end="3"/>
                                            </p:txEl>
                                          </p:spTgt>
                                        </p:tgtEl>
                                      </p:cBhvr>
                                    </p:animEffect>
                                  </p:childTnLst>
                                </p:cTn>
                              </p:par>
                              <p:par>
                                <p:cTn id="24" presetID="6" presetClass="entr" presetSubtype="16" fill="hold" nodeType="withEffect">
                                  <p:stCondLst>
                                    <p:cond delay="0"/>
                                  </p:stCondLst>
                                  <p:childTnLst>
                                    <p:set>
                                      <p:cBhvr>
                                        <p:cTn id="25" dur="1" fill="hold">
                                          <p:stCondLst>
                                            <p:cond delay="0"/>
                                          </p:stCondLst>
                                        </p:cTn>
                                        <p:tgtEl>
                                          <p:spTgt spid="5">
                                            <p:txEl>
                                              <p:pRg st="4" end="4"/>
                                            </p:txEl>
                                          </p:spTgt>
                                        </p:tgtEl>
                                        <p:attrNameLst>
                                          <p:attrName>style.visibility</p:attrName>
                                        </p:attrNameLst>
                                      </p:cBhvr>
                                      <p:to>
                                        <p:strVal val="visible"/>
                                      </p:to>
                                    </p:set>
                                    <p:animEffect transition="in" filter="circle(in)">
                                      <p:cBhvr>
                                        <p:cTn id="26" dur="2000"/>
                                        <p:tgtEl>
                                          <p:spTgt spid="5">
                                            <p:txEl>
                                              <p:pRg st="4" end="4"/>
                                            </p:txEl>
                                          </p:spTgt>
                                        </p:tgtEl>
                                      </p:cBhvr>
                                    </p:animEffect>
                                  </p:childTnLst>
                                </p:cTn>
                              </p:par>
                              <p:par>
                                <p:cTn id="27" presetID="6" presetClass="entr" presetSubtype="16" fill="hold" nodeType="withEffect">
                                  <p:stCondLst>
                                    <p:cond delay="0"/>
                                  </p:stCondLst>
                                  <p:childTnLst>
                                    <p:set>
                                      <p:cBhvr>
                                        <p:cTn id="28" dur="1" fill="hold">
                                          <p:stCondLst>
                                            <p:cond delay="0"/>
                                          </p:stCondLst>
                                        </p:cTn>
                                        <p:tgtEl>
                                          <p:spTgt spid="5">
                                            <p:txEl>
                                              <p:pRg st="5" end="5"/>
                                            </p:txEl>
                                          </p:spTgt>
                                        </p:tgtEl>
                                        <p:attrNameLst>
                                          <p:attrName>style.visibility</p:attrName>
                                        </p:attrNameLst>
                                      </p:cBhvr>
                                      <p:to>
                                        <p:strVal val="visible"/>
                                      </p:to>
                                    </p:set>
                                    <p:animEffect transition="in" filter="circle(in)">
                                      <p:cBhvr>
                                        <p:cTn id="29" dur="2000"/>
                                        <p:tgtEl>
                                          <p:spTgt spid="5">
                                            <p:txEl>
                                              <p:pRg st="5" end="5"/>
                                            </p:txEl>
                                          </p:spTgt>
                                        </p:tgtEl>
                                      </p:cBhvr>
                                    </p:animEffect>
                                  </p:childTnLst>
                                </p:cTn>
                              </p:par>
                              <p:par>
                                <p:cTn id="30" presetID="6" presetClass="entr" presetSubtype="16" fill="hold" nodeType="withEffect">
                                  <p:stCondLst>
                                    <p:cond delay="0"/>
                                  </p:stCondLst>
                                  <p:childTnLst>
                                    <p:set>
                                      <p:cBhvr>
                                        <p:cTn id="31" dur="1" fill="hold">
                                          <p:stCondLst>
                                            <p:cond delay="0"/>
                                          </p:stCondLst>
                                        </p:cTn>
                                        <p:tgtEl>
                                          <p:spTgt spid="5">
                                            <p:txEl>
                                              <p:pRg st="6" end="6"/>
                                            </p:txEl>
                                          </p:spTgt>
                                        </p:tgtEl>
                                        <p:attrNameLst>
                                          <p:attrName>style.visibility</p:attrName>
                                        </p:attrNameLst>
                                      </p:cBhvr>
                                      <p:to>
                                        <p:strVal val="visible"/>
                                      </p:to>
                                    </p:set>
                                    <p:animEffect transition="in" filter="circle(in)">
                                      <p:cBhvr>
                                        <p:cTn id="32" dur="2000"/>
                                        <p:tgtEl>
                                          <p:spTgt spid="5">
                                            <p:txEl>
                                              <p:pRg st="6" end="6"/>
                                            </p:txEl>
                                          </p:spTgt>
                                        </p:tgtEl>
                                      </p:cBhvr>
                                    </p:animEffect>
                                  </p:childTnLst>
                                </p:cTn>
                              </p:par>
                              <p:par>
                                <p:cTn id="33" presetID="6" presetClass="entr" presetSubtype="16" fill="hold" nodeType="with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animEffect transition="in" filter="circle(in)">
                                      <p:cBhvr>
                                        <p:cTn id="35" dur="20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2401"/>
            <a:ext cx="8229600" cy="1295400"/>
          </a:xfrm>
        </p:spPr>
        <p:txBody>
          <a:bodyPr/>
          <a:lstStyle/>
          <a:p>
            <a:pPr algn="ctr"/>
            <a:r>
              <a:rPr lang="en-US" dirty="0" smtClean="0">
                <a:solidFill>
                  <a:srgbClr val="FF0000"/>
                </a:solidFill>
                <a:latin typeface="Times New Roman" pitchFamily="18" charset="0"/>
                <a:cs typeface="Times New Roman" pitchFamily="18" charset="0"/>
              </a:rPr>
              <a:t>THỰC HIỆN KẾ HOẠCH CHĂM SÓC</a:t>
            </a:r>
            <a:endParaRPr lang="en-US" dirty="0">
              <a:solidFill>
                <a:srgbClr val="FF0000"/>
              </a:solidFill>
              <a:latin typeface="Times New Roman" pitchFamily="18" charset="0"/>
              <a:cs typeface="Times New Roman" pitchFamily="18" charset="0"/>
            </a:endParaRPr>
          </a:p>
        </p:txBody>
      </p:sp>
      <p:sp>
        <p:nvSpPr>
          <p:cNvPr id="3" name="Content Placeholder 2"/>
          <p:cNvSpPr>
            <a:spLocks noGrp="1"/>
          </p:cNvSpPr>
          <p:nvPr>
            <p:ph sz="half" idx="1"/>
          </p:nvPr>
        </p:nvSpPr>
        <p:spPr>
          <a:xfrm>
            <a:off x="464344" y="1412776"/>
            <a:ext cx="4038600" cy="4713387"/>
          </a:xfrm>
        </p:spPr>
        <p:txBody>
          <a:bodyPr>
            <a:noAutofit/>
          </a:bodyPr>
          <a:lstStyle/>
          <a:p>
            <a:pPr lvl="0"/>
            <a:r>
              <a:rPr lang="en-US" sz="2800" dirty="0" smtClean="0">
                <a:latin typeface="Times New Roman" pitchFamily="18" charset="0"/>
                <a:cs typeface="Times New Roman" pitchFamily="18" charset="0"/>
              </a:rPr>
              <a:t>- </a:t>
            </a:r>
            <a:r>
              <a:rPr lang="vi-VN" sz="2800" dirty="0" smtClean="0">
                <a:latin typeface="Times New Roman" pitchFamily="18" charset="0"/>
                <a:cs typeface="Times New Roman" pitchFamily="18" charset="0"/>
              </a:rPr>
              <a:t>Dấu hiệu sinh tồn(</a:t>
            </a:r>
            <a:r>
              <a:rPr lang="vi-VN" sz="2800" i="1" dirty="0" smtClean="0">
                <a:latin typeface="Times New Roman" pitchFamily="18" charset="0"/>
                <a:cs typeface="Times New Roman" pitchFamily="18" charset="0"/>
              </a:rPr>
              <a:t>15p,30 p,1h,3 h/lần</a:t>
            </a:r>
            <a:r>
              <a:rPr lang="vi-VN" sz="2800" dirty="0" smtClean="0">
                <a:latin typeface="Times New Roman" pitchFamily="18" charset="0"/>
                <a:cs typeface="Times New Roman" pitchFamily="18" charset="0"/>
              </a:rPr>
              <a:t>) + </a:t>
            </a:r>
            <a:r>
              <a:rPr lang="vi-VN" sz="2800" u="sng" dirty="0" smtClean="0">
                <a:latin typeface="Times New Roman" pitchFamily="18" charset="0"/>
                <a:cs typeface="Times New Roman" pitchFamily="18" charset="0"/>
              </a:rPr>
              <a:t>nước tiểu</a:t>
            </a:r>
            <a:r>
              <a:rPr lang="vi-VN" sz="2800" dirty="0" smtClean="0">
                <a:latin typeface="Times New Roman" pitchFamily="18" charset="0"/>
                <a:cs typeface="Times New Roman" pitchFamily="18" charset="0"/>
              </a:rPr>
              <a:t> .xét nghiệm.</a:t>
            </a:r>
          </a:p>
          <a:p>
            <a:pPr lvl="0"/>
            <a:r>
              <a:rPr lang="vi-VN" sz="2800" dirty="0" smtClean="0">
                <a:latin typeface="Times New Roman" pitchFamily="18" charset="0"/>
                <a:cs typeface="Times New Roman" pitchFamily="18" charset="0"/>
              </a:rPr>
              <a:t>tác dụng phụ của thuốc </a:t>
            </a:r>
          </a:p>
          <a:p>
            <a:r>
              <a:rPr lang="vi-VN" sz="2800" dirty="0" smtClean="0">
                <a:latin typeface="Times New Roman" pitchFamily="18" charset="0"/>
                <a:cs typeface="Times New Roman" pitchFamily="18" charset="0"/>
              </a:rPr>
              <a:t> các biến chứng</a:t>
            </a:r>
            <a:endParaRPr lang="en-US" sz="2800" dirty="0" smtClean="0">
              <a:latin typeface="Times New Roman" pitchFamily="18" charset="0"/>
              <a:cs typeface="Times New Roman" pitchFamily="18" charset="0"/>
            </a:endParaRPr>
          </a:p>
          <a:p>
            <a:pPr lvl="0"/>
            <a:r>
              <a:rPr lang="en-US" sz="2800" dirty="0" smtClean="0">
                <a:latin typeface="Times New Roman" pitchFamily="18" charset="0"/>
                <a:cs typeface="Times New Roman" pitchFamily="18" charset="0"/>
              </a:rPr>
              <a:t>- </a:t>
            </a:r>
            <a:r>
              <a:rPr lang="vi-VN" sz="2800" dirty="0" smtClean="0">
                <a:latin typeface="Times New Roman" pitchFamily="18" charset="0"/>
                <a:cs typeface="Times New Roman" pitchFamily="18" charset="0"/>
              </a:rPr>
              <a:t>Thực hiện y lệnh</a:t>
            </a:r>
          </a:p>
          <a:p>
            <a:pPr marL="342900" lvl="0" indent="-342900">
              <a:buFont typeface="Arial" pitchFamily="34" charset="0"/>
              <a:buChar char="•"/>
            </a:pPr>
            <a:r>
              <a:rPr lang="vi-VN" sz="2800" dirty="0" smtClean="0">
                <a:latin typeface="Times New Roman" pitchFamily="18" charset="0"/>
                <a:cs typeface="Times New Roman" pitchFamily="18" charset="0"/>
              </a:rPr>
              <a:t>Thuốc</a:t>
            </a:r>
          </a:p>
          <a:p>
            <a:pPr marL="342900" lvl="0" indent="-342900">
              <a:buFont typeface="Arial" pitchFamily="34" charset="0"/>
              <a:buChar char="•"/>
            </a:pPr>
            <a:r>
              <a:rPr lang="vi-VN" sz="2800" dirty="0" smtClean="0">
                <a:latin typeface="Times New Roman" pitchFamily="18" charset="0"/>
                <a:cs typeface="Times New Roman" pitchFamily="18" charset="0"/>
              </a:rPr>
              <a:t>xét nghiệm</a:t>
            </a:r>
          </a:p>
          <a:p>
            <a:pPr marL="342900" indent="-342900">
              <a:buFont typeface="Arial" pitchFamily="34" charset="0"/>
              <a:buChar char="•"/>
            </a:pPr>
            <a:r>
              <a:rPr lang="vi-VN" sz="2800" dirty="0" smtClean="0">
                <a:latin typeface="Times New Roman" pitchFamily="18" charset="0"/>
                <a:cs typeface="Times New Roman" pitchFamily="18" charset="0"/>
              </a:rPr>
              <a:t>truyền dịch</a:t>
            </a:r>
          </a:p>
          <a:p>
            <a:endParaRPr lang="en-US" sz="2800" dirty="0"/>
          </a:p>
        </p:txBody>
      </p:sp>
      <p:sp>
        <p:nvSpPr>
          <p:cNvPr id="4" name="Content Placeholder 3"/>
          <p:cNvSpPr>
            <a:spLocks noGrp="1"/>
          </p:cNvSpPr>
          <p:nvPr>
            <p:ph sz="half" idx="2"/>
          </p:nvPr>
        </p:nvSpPr>
        <p:spPr>
          <a:xfrm>
            <a:off x="4572000" y="1340768"/>
            <a:ext cx="4572000" cy="5517232"/>
          </a:xfrm>
        </p:spPr>
        <p:txBody>
          <a:bodyPr>
            <a:noAutofit/>
          </a:bodyPr>
          <a:lstStyle/>
          <a:p>
            <a:pPr marL="68580" lvl="0" indent="0">
              <a:buNone/>
            </a:pPr>
            <a:r>
              <a:rPr lang="vi-VN" b="1" i="1" u="sng" dirty="0">
                <a:latin typeface="Times New Roman" pitchFamily="18" charset="0"/>
                <a:cs typeface="Times New Roman" pitchFamily="18" charset="0"/>
              </a:rPr>
              <a:t>Giáo dục sức khỏe</a:t>
            </a:r>
          </a:p>
          <a:p>
            <a:pPr lvl="0"/>
            <a:r>
              <a:rPr lang="vi-VN" sz="2400" dirty="0">
                <a:latin typeface="Times New Roman" pitchFamily="18" charset="0"/>
                <a:cs typeface="Times New Roman" pitchFamily="18" charset="0"/>
              </a:rPr>
              <a:t>Hướng dẫn cho người nhà BN:</a:t>
            </a:r>
          </a:p>
          <a:p>
            <a:pPr lvl="0"/>
            <a:r>
              <a:rPr lang="vi-VN" sz="2400" dirty="0">
                <a:latin typeface="Times New Roman" pitchFamily="18" charset="0"/>
                <a:cs typeface="Times New Roman" pitchFamily="18" charset="0"/>
              </a:rPr>
              <a:t>Biết cách theo dõi bệnh</a:t>
            </a:r>
          </a:p>
          <a:p>
            <a:pPr lvl="0"/>
            <a:r>
              <a:rPr lang="vi-VN" sz="2400" dirty="0">
                <a:latin typeface="Times New Roman" pitchFamily="18" charset="0"/>
                <a:cs typeface="Times New Roman" pitchFamily="18" charset="0"/>
              </a:rPr>
              <a:t>chế độ vệ sinh đúng</a:t>
            </a:r>
          </a:p>
          <a:p>
            <a:pPr lvl="0"/>
            <a:r>
              <a:rPr lang="vi-VN" sz="2400" dirty="0">
                <a:latin typeface="Times New Roman" pitchFamily="18" charset="0"/>
                <a:cs typeface="Times New Roman" pitchFamily="18" charset="0"/>
              </a:rPr>
              <a:t>Biết cách phòng bệnh</a:t>
            </a:r>
          </a:p>
          <a:p>
            <a:pPr lvl="0"/>
            <a:r>
              <a:rPr lang="vi-VN" sz="2400" dirty="0">
                <a:latin typeface="Times New Roman" pitchFamily="18" charset="0"/>
                <a:cs typeface="Times New Roman" pitchFamily="18" charset="0"/>
              </a:rPr>
              <a:t>+Phòng tránh nguyên nhân của bệnh (nếu có thể)</a:t>
            </a:r>
          </a:p>
          <a:p>
            <a:pPr lvl="0"/>
            <a:r>
              <a:rPr lang="vi-VN" sz="2400" dirty="0">
                <a:latin typeface="Times New Roman" pitchFamily="18" charset="0"/>
                <a:cs typeface="Times New Roman" pitchFamily="18" charset="0"/>
              </a:rPr>
              <a:t>Tránh các yếu tố nguy cơcủa bệnh.</a:t>
            </a:r>
          </a:p>
          <a:p>
            <a:pPr lvl="0"/>
            <a:r>
              <a:rPr lang="vi-VN" sz="2400" dirty="0">
                <a:latin typeface="Times New Roman" pitchFamily="18" charset="0"/>
                <a:cs typeface="Times New Roman" pitchFamily="18" charset="0"/>
              </a:rPr>
              <a:t>Với những bệnh mạn tính.</a:t>
            </a:r>
          </a:p>
          <a:p>
            <a:r>
              <a:rPr lang="vi-VN" sz="2400" dirty="0">
                <a:latin typeface="Times New Roman" pitchFamily="18" charset="0"/>
                <a:cs typeface="Times New Roman" pitchFamily="18" charset="0"/>
              </a:rPr>
              <a:t>khám sức khỏe định kỳ và khi có bất thường</a:t>
            </a:r>
          </a:p>
          <a:p>
            <a:endParaRPr lang="en-US" sz="2400" dirty="0"/>
          </a:p>
        </p:txBody>
      </p:sp>
    </p:spTree>
    <p:extLst>
      <p:ext uri="{BB962C8B-B14F-4D97-AF65-F5344CB8AC3E}">
        <p14:creationId xmlns:p14="http://schemas.microsoft.com/office/powerpoint/2010/main" val="1918976337"/>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4">
                                            <p:txEl>
                                              <p:pRg st="0" end="0"/>
                                            </p:txEl>
                                          </p:spTgt>
                                        </p:tgtEl>
                                        <p:attrNameLst>
                                          <p:attrName>style.visibility</p:attrName>
                                        </p:attrNameLst>
                                      </p:cBhvr>
                                      <p:to>
                                        <p:strVal val="visible"/>
                                      </p:to>
                                    </p:set>
                                    <p:animEffect transition="in" filter="wipe(down)">
                                      <p:cBhvr>
                                        <p:cTn id="37" dur="500"/>
                                        <p:tgtEl>
                                          <p:spTgt spid="4">
                                            <p:txEl>
                                              <p:pRg st="0" end="0"/>
                                            </p:txEl>
                                          </p:spTgt>
                                        </p:tgtEl>
                                      </p:cBhvr>
                                    </p:animEffect>
                                  </p:childTnLst>
                                </p:cTn>
                              </p:par>
                              <p:par>
                                <p:cTn id="38" presetID="22" presetClass="entr" presetSubtype="4" fill="hold" nodeType="withEffect">
                                  <p:stCondLst>
                                    <p:cond delay="0"/>
                                  </p:stCondLst>
                                  <p:childTnLst>
                                    <p:set>
                                      <p:cBhvr>
                                        <p:cTn id="39" dur="1" fill="hold">
                                          <p:stCondLst>
                                            <p:cond delay="0"/>
                                          </p:stCondLst>
                                        </p:cTn>
                                        <p:tgtEl>
                                          <p:spTgt spid="4">
                                            <p:txEl>
                                              <p:pRg st="1" end="1"/>
                                            </p:txEl>
                                          </p:spTgt>
                                        </p:tgtEl>
                                        <p:attrNameLst>
                                          <p:attrName>style.visibility</p:attrName>
                                        </p:attrNameLst>
                                      </p:cBhvr>
                                      <p:to>
                                        <p:strVal val="visible"/>
                                      </p:to>
                                    </p:set>
                                    <p:animEffect transition="in" filter="wipe(down)">
                                      <p:cBhvr>
                                        <p:cTn id="40" dur="500"/>
                                        <p:tgtEl>
                                          <p:spTgt spid="4">
                                            <p:txEl>
                                              <p:pRg st="1" end="1"/>
                                            </p:txEl>
                                          </p:spTgt>
                                        </p:tgtEl>
                                      </p:cBhvr>
                                    </p:animEffect>
                                  </p:childTnLst>
                                </p:cTn>
                              </p:par>
                              <p:par>
                                <p:cTn id="41" presetID="22" presetClass="entr" presetSubtype="4" fill="hold" nodeType="withEffect">
                                  <p:stCondLst>
                                    <p:cond delay="0"/>
                                  </p:stCondLst>
                                  <p:childTnLst>
                                    <p:set>
                                      <p:cBhvr>
                                        <p:cTn id="42" dur="1" fill="hold">
                                          <p:stCondLst>
                                            <p:cond delay="0"/>
                                          </p:stCondLst>
                                        </p:cTn>
                                        <p:tgtEl>
                                          <p:spTgt spid="4">
                                            <p:txEl>
                                              <p:pRg st="2" end="2"/>
                                            </p:txEl>
                                          </p:spTgt>
                                        </p:tgtEl>
                                        <p:attrNameLst>
                                          <p:attrName>style.visibility</p:attrName>
                                        </p:attrNameLst>
                                      </p:cBhvr>
                                      <p:to>
                                        <p:strVal val="visible"/>
                                      </p:to>
                                    </p:set>
                                    <p:animEffect transition="in" filter="wipe(down)">
                                      <p:cBhvr>
                                        <p:cTn id="43" dur="500"/>
                                        <p:tgtEl>
                                          <p:spTgt spid="4">
                                            <p:txEl>
                                              <p:pRg st="2" end="2"/>
                                            </p:txEl>
                                          </p:spTgt>
                                        </p:tgtEl>
                                      </p:cBhvr>
                                    </p:animEffect>
                                  </p:childTnLst>
                                </p:cTn>
                              </p:par>
                              <p:par>
                                <p:cTn id="44" presetID="22" presetClass="entr" presetSubtype="4" fill="hold" nodeType="withEffect">
                                  <p:stCondLst>
                                    <p:cond delay="0"/>
                                  </p:stCondLst>
                                  <p:childTnLst>
                                    <p:set>
                                      <p:cBhvr>
                                        <p:cTn id="45" dur="1" fill="hold">
                                          <p:stCondLst>
                                            <p:cond delay="0"/>
                                          </p:stCondLst>
                                        </p:cTn>
                                        <p:tgtEl>
                                          <p:spTgt spid="4">
                                            <p:txEl>
                                              <p:pRg st="3" end="3"/>
                                            </p:txEl>
                                          </p:spTgt>
                                        </p:tgtEl>
                                        <p:attrNameLst>
                                          <p:attrName>style.visibility</p:attrName>
                                        </p:attrNameLst>
                                      </p:cBhvr>
                                      <p:to>
                                        <p:strVal val="visible"/>
                                      </p:to>
                                    </p:set>
                                    <p:animEffect transition="in" filter="wipe(down)">
                                      <p:cBhvr>
                                        <p:cTn id="46" dur="500"/>
                                        <p:tgtEl>
                                          <p:spTgt spid="4">
                                            <p:txEl>
                                              <p:pRg st="3" end="3"/>
                                            </p:txEl>
                                          </p:spTgt>
                                        </p:tgtEl>
                                      </p:cBhvr>
                                    </p:animEffect>
                                  </p:childTnLst>
                                </p:cTn>
                              </p:par>
                              <p:par>
                                <p:cTn id="47" presetID="22" presetClass="entr" presetSubtype="4" fill="hold" nodeType="withEffect">
                                  <p:stCondLst>
                                    <p:cond delay="0"/>
                                  </p:stCondLst>
                                  <p:childTnLst>
                                    <p:set>
                                      <p:cBhvr>
                                        <p:cTn id="48" dur="1" fill="hold">
                                          <p:stCondLst>
                                            <p:cond delay="0"/>
                                          </p:stCondLst>
                                        </p:cTn>
                                        <p:tgtEl>
                                          <p:spTgt spid="4">
                                            <p:txEl>
                                              <p:pRg st="4" end="4"/>
                                            </p:txEl>
                                          </p:spTgt>
                                        </p:tgtEl>
                                        <p:attrNameLst>
                                          <p:attrName>style.visibility</p:attrName>
                                        </p:attrNameLst>
                                      </p:cBhvr>
                                      <p:to>
                                        <p:strVal val="visible"/>
                                      </p:to>
                                    </p:set>
                                    <p:animEffect transition="in" filter="wipe(down)">
                                      <p:cBhvr>
                                        <p:cTn id="49" dur="500"/>
                                        <p:tgtEl>
                                          <p:spTgt spid="4">
                                            <p:txEl>
                                              <p:pRg st="4" end="4"/>
                                            </p:txEl>
                                          </p:spTgt>
                                        </p:tgtEl>
                                      </p:cBhvr>
                                    </p:animEffect>
                                  </p:childTnLst>
                                </p:cTn>
                              </p:par>
                              <p:par>
                                <p:cTn id="50" presetID="22" presetClass="entr" presetSubtype="4" fill="hold" nodeType="withEffect">
                                  <p:stCondLst>
                                    <p:cond delay="0"/>
                                  </p:stCondLst>
                                  <p:childTnLst>
                                    <p:set>
                                      <p:cBhvr>
                                        <p:cTn id="51" dur="1" fill="hold">
                                          <p:stCondLst>
                                            <p:cond delay="0"/>
                                          </p:stCondLst>
                                        </p:cTn>
                                        <p:tgtEl>
                                          <p:spTgt spid="4">
                                            <p:txEl>
                                              <p:pRg st="5" end="5"/>
                                            </p:txEl>
                                          </p:spTgt>
                                        </p:tgtEl>
                                        <p:attrNameLst>
                                          <p:attrName>style.visibility</p:attrName>
                                        </p:attrNameLst>
                                      </p:cBhvr>
                                      <p:to>
                                        <p:strVal val="visible"/>
                                      </p:to>
                                    </p:set>
                                    <p:animEffect transition="in" filter="wipe(down)">
                                      <p:cBhvr>
                                        <p:cTn id="52" dur="500"/>
                                        <p:tgtEl>
                                          <p:spTgt spid="4">
                                            <p:txEl>
                                              <p:pRg st="5" end="5"/>
                                            </p:txEl>
                                          </p:spTgt>
                                        </p:tgtEl>
                                      </p:cBhvr>
                                    </p:animEffect>
                                  </p:childTnLst>
                                </p:cTn>
                              </p:par>
                              <p:par>
                                <p:cTn id="53" presetID="22" presetClass="entr" presetSubtype="4" fill="hold" nodeType="withEffect">
                                  <p:stCondLst>
                                    <p:cond delay="0"/>
                                  </p:stCondLst>
                                  <p:childTnLst>
                                    <p:set>
                                      <p:cBhvr>
                                        <p:cTn id="54" dur="1" fill="hold">
                                          <p:stCondLst>
                                            <p:cond delay="0"/>
                                          </p:stCondLst>
                                        </p:cTn>
                                        <p:tgtEl>
                                          <p:spTgt spid="4">
                                            <p:txEl>
                                              <p:pRg st="6" end="6"/>
                                            </p:txEl>
                                          </p:spTgt>
                                        </p:tgtEl>
                                        <p:attrNameLst>
                                          <p:attrName>style.visibility</p:attrName>
                                        </p:attrNameLst>
                                      </p:cBhvr>
                                      <p:to>
                                        <p:strVal val="visible"/>
                                      </p:to>
                                    </p:set>
                                    <p:animEffect transition="in" filter="wipe(down)">
                                      <p:cBhvr>
                                        <p:cTn id="55" dur="500"/>
                                        <p:tgtEl>
                                          <p:spTgt spid="4">
                                            <p:txEl>
                                              <p:pRg st="6" end="6"/>
                                            </p:txEl>
                                          </p:spTgt>
                                        </p:tgtEl>
                                      </p:cBhvr>
                                    </p:animEffect>
                                  </p:childTnLst>
                                </p:cTn>
                              </p:par>
                              <p:par>
                                <p:cTn id="56" presetID="22" presetClass="entr" presetSubtype="4" fill="hold" nodeType="withEffect">
                                  <p:stCondLst>
                                    <p:cond delay="0"/>
                                  </p:stCondLst>
                                  <p:childTnLst>
                                    <p:set>
                                      <p:cBhvr>
                                        <p:cTn id="57" dur="1" fill="hold">
                                          <p:stCondLst>
                                            <p:cond delay="0"/>
                                          </p:stCondLst>
                                        </p:cTn>
                                        <p:tgtEl>
                                          <p:spTgt spid="4">
                                            <p:txEl>
                                              <p:pRg st="7" end="7"/>
                                            </p:txEl>
                                          </p:spTgt>
                                        </p:tgtEl>
                                        <p:attrNameLst>
                                          <p:attrName>style.visibility</p:attrName>
                                        </p:attrNameLst>
                                      </p:cBhvr>
                                      <p:to>
                                        <p:strVal val="visible"/>
                                      </p:to>
                                    </p:set>
                                    <p:animEffect transition="in" filter="wipe(down)">
                                      <p:cBhvr>
                                        <p:cTn id="58" dur="500"/>
                                        <p:tgtEl>
                                          <p:spTgt spid="4">
                                            <p:txEl>
                                              <p:pRg st="7" end="7"/>
                                            </p:txEl>
                                          </p:spTgt>
                                        </p:tgtEl>
                                      </p:cBhvr>
                                    </p:animEffect>
                                  </p:childTnLst>
                                </p:cTn>
                              </p:par>
                              <p:par>
                                <p:cTn id="59" presetID="22" presetClass="entr" presetSubtype="4" fill="hold" nodeType="withEffect">
                                  <p:stCondLst>
                                    <p:cond delay="0"/>
                                  </p:stCondLst>
                                  <p:childTnLst>
                                    <p:set>
                                      <p:cBhvr>
                                        <p:cTn id="60" dur="1" fill="hold">
                                          <p:stCondLst>
                                            <p:cond delay="0"/>
                                          </p:stCondLst>
                                        </p:cTn>
                                        <p:tgtEl>
                                          <p:spTgt spid="4">
                                            <p:txEl>
                                              <p:pRg st="8" end="8"/>
                                            </p:txEl>
                                          </p:spTgt>
                                        </p:tgtEl>
                                        <p:attrNameLst>
                                          <p:attrName>style.visibility</p:attrName>
                                        </p:attrNameLst>
                                      </p:cBhvr>
                                      <p:to>
                                        <p:strVal val="visible"/>
                                      </p:to>
                                    </p:set>
                                    <p:animEffect transition="in" filter="wipe(down)">
                                      <p:cBhvr>
                                        <p:cTn id="61"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extLst/>
          </a:lstStyle>
          <a:p>
            <a:pPr algn="ctr"/>
            <a:r>
              <a:rPr lang="en-US" dirty="0" smtClean="0">
                <a:solidFill>
                  <a:srgbClr val="FF0000"/>
                </a:solidFill>
                <a:latin typeface="Times New Roman" pitchFamily="18" charset="0"/>
                <a:cs typeface="Times New Roman" pitchFamily="18" charset="0"/>
              </a:rPr>
              <a:t>ĐÁNH GIÁ</a:t>
            </a:r>
            <a:endParaRPr lang="en-US" dirty="0">
              <a:solidFill>
                <a:srgbClr val="FF0000"/>
              </a:solidFill>
              <a:latin typeface="Times New Roman" pitchFamily="18" charset="0"/>
              <a:cs typeface="Times New Roman" pitchFamily="18" charset="0"/>
            </a:endParaRPr>
          </a:p>
        </p:txBody>
      </p:sp>
      <p:sp>
        <p:nvSpPr>
          <p:cNvPr id="3" name="Rectangle 2"/>
          <p:cNvSpPr>
            <a:spLocks noGrp="1"/>
          </p:cNvSpPr>
          <p:nvPr>
            <p:ph sz="half" idx="1"/>
          </p:nvPr>
        </p:nvSpPr>
        <p:spPr>
          <a:xfrm>
            <a:off x="323528" y="1101374"/>
            <a:ext cx="4462785" cy="5567986"/>
          </a:xfrm>
        </p:spPr>
        <p:txBody>
          <a:bodyPr>
            <a:noAutofit/>
          </a:bodyPr>
          <a:lstStyle>
            <a:extLst/>
          </a:lstStyle>
          <a:p>
            <a:r>
              <a:rPr lang="vi-VN" sz="2600" dirty="0" smtClean="0">
                <a:latin typeface="Times New Roman" pitchFamily="18" charset="0"/>
                <a:cs typeface="Times New Roman" pitchFamily="18" charset="0"/>
              </a:rPr>
              <a:t>Bệnh nhân không mắc các biến chứng do thiếu chăm sóc: nhiễm khuẩn, loét vùng tỳ đè, teo cơ, cứng khớp....</a:t>
            </a:r>
          </a:p>
          <a:p>
            <a:r>
              <a:rPr lang="vi-VN" sz="2600" dirty="0" smtClean="0">
                <a:latin typeface="Times New Roman" pitchFamily="18" charset="0"/>
                <a:cs typeface="Times New Roman" pitchFamily="18" charset="0"/>
              </a:rPr>
              <a:t>- Toàn trạng tiến triển tốt lên và hồi tỉnh.</a:t>
            </a:r>
          </a:p>
          <a:p>
            <a:r>
              <a:rPr lang="vi-VN" sz="2600" dirty="0" smtClean="0">
                <a:latin typeface="Times New Roman" pitchFamily="18" charset="0"/>
                <a:cs typeface="Times New Roman" pitchFamily="18" charset="0"/>
              </a:rPr>
              <a:t>- Được nuôi dưỡng đảm bảo, biểu hiện không sụt cân.</a:t>
            </a:r>
          </a:p>
          <a:p>
            <a:r>
              <a:rPr lang="vi-VN" sz="2600" dirty="0" smtClean="0">
                <a:latin typeface="Times New Roman" pitchFamily="18" charset="0"/>
                <a:cs typeface="Times New Roman" pitchFamily="18" charset="0"/>
              </a:rPr>
              <a:t>- Gia đình bệnh nhân yên tâm, cộng tác với nhân viên y tế chăm sóc tốt bệnh nhân.</a:t>
            </a:r>
          </a:p>
          <a:p>
            <a:endParaRPr lang="en-US" sz="2600" dirty="0" smtClean="0">
              <a:latin typeface="Times New Roman" pitchFamily="18" charset="0"/>
              <a:cs typeface="Times New Roman" pitchFamily="18" charset="0"/>
            </a:endParaRPr>
          </a:p>
        </p:txBody>
      </p:sp>
      <p:pic>
        <p:nvPicPr>
          <p:cNvPr id="7" name="Picture 6" descr="dieu-ky-dieu-den-tu-nghe-dieu-duong.jpg"/>
          <p:cNvPicPr>
            <a:picLocks noChangeAspect="1"/>
          </p:cNvPicPr>
          <p:nvPr/>
        </p:nvPicPr>
        <p:blipFill>
          <a:blip r:embed="rId4"/>
          <a:stretch>
            <a:fillRect/>
          </a:stretch>
        </p:blipFill>
        <p:spPr>
          <a:xfrm>
            <a:off x="4786313" y="1643050"/>
            <a:ext cx="4357687" cy="4714908"/>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heel(1)">
                                      <p:cBhvr>
                                        <p:cTn id="12" dur="2000"/>
                                        <p:tgtEl>
                                          <p:spTgt spid="3">
                                            <p:txEl>
                                              <p:pRg st="0" end="0"/>
                                            </p:txEl>
                                          </p:spTgt>
                                        </p:tgtEl>
                                      </p:cBhvr>
                                    </p:animEffect>
                                  </p:childTnLst>
                                </p:cTn>
                              </p:par>
                              <p:par>
                                <p:cTn id="13" presetID="21" presetClass="entr" presetSubtype="1"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heel(1)">
                                      <p:cBhvr>
                                        <p:cTn id="15" dur="2000"/>
                                        <p:tgtEl>
                                          <p:spTgt spid="3">
                                            <p:txEl>
                                              <p:pRg st="1" end="1"/>
                                            </p:txEl>
                                          </p:spTgt>
                                        </p:tgtEl>
                                      </p:cBhvr>
                                    </p:animEffect>
                                  </p:childTnLst>
                                </p:cTn>
                              </p:par>
                              <p:par>
                                <p:cTn id="16" presetID="21" presetClass="entr" presetSubtype="1"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wheel(1)">
                                      <p:cBhvr>
                                        <p:cTn id="18" dur="2000"/>
                                        <p:tgtEl>
                                          <p:spTgt spid="3">
                                            <p:txEl>
                                              <p:pRg st="2" end="2"/>
                                            </p:txEl>
                                          </p:spTgt>
                                        </p:tgtEl>
                                      </p:cBhvr>
                                    </p:animEffect>
                                  </p:childTnLst>
                                </p:cTn>
                              </p:par>
                              <p:par>
                                <p:cTn id="19" presetID="21" presetClass="entr" presetSubtype="1"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wheel(1)">
                                      <p:cBhvr>
                                        <p:cTn id="21"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extLst/>
          </a:lstStyle>
          <a:p>
            <a:pPr algn="ctr"/>
            <a:r>
              <a:rPr lang="en-US" dirty="0" smtClean="0">
                <a:latin typeface="Times New Roman" pitchFamily="18" charset="0"/>
                <a:cs typeface="Times New Roman" pitchFamily="18" charset="0"/>
              </a:rPr>
              <a:t>LƯỢNG GIÁ CÂU HỎI</a:t>
            </a:r>
            <a:endParaRPr lang="en-US" dirty="0">
              <a:latin typeface="Times New Roman" pitchFamily="18" charset="0"/>
              <a:cs typeface="Times New Roman" pitchFamily="18" charset="0"/>
            </a:endParaRPr>
          </a:p>
        </p:txBody>
      </p:sp>
      <p:sp>
        <p:nvSpPr>
          <p:cNvPr id="3" name="Rectangle 2"/>
          <p:cNvSpPr>
            <a:spLocks noGrp="1"/>
          </p:cNvSpPr>
          <p:nvPr>
            <p:ph sz="half" idx="1"/>
          </p:nvPr>
        </p:nvSpPr>
        <p:spPr>
          <a:xfrm>
            <a:off x="1357290" y="1214422"/>
            <a:ext cx="5786478" cy="4525963"/>
          </a:xfrm>
        </p:spPr>
        <p:txBody>
          <a:bodyPr>
            <a:noAutofit/>
          </a:bodyPr>
          <a:lstStyle>
            <a:extLst/>
          </a:lstStyle>
          <a:p>
            <a:r>
              <a:rPr lang="en-US" sz="2400" dirty="0" smtClean="0">
                <a:latin typeface="Times New Roman" pitchFamily="18" charset="0"/>
                <a:cs typeface="Times New Roman" pitchFamily="18" charset="0"/>
              </a:rPr>
              <a:t>CÂU 1:</a:t>
            </a:r>
          </a:p>
          <a:p>
            <a:r>
              <a:rPr lang="en-US" sz="2400" dirty="0" err="1" smtClean="0">
                <a:latin typeface="Times New Roman" pitchFamily="18" charset="0"/>
                <a:cs typeface="Times New Roman" pitchFamily="18" charset="0"/>
              </a:rPr>
              <a:t>Một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trẻ</a:t>
            </a:r>
            <a:r>
              <a:rPr lang="en-US" sz="2400" dirty="0" smtClean="0">
                <a:latin typeface="Times New Roman" pitchFamily="18" charset="0"/>
                <a:cs typeface="Times New Roman" pitchFamily="18" charset="0"/>
              </a:rPr>
              <a:t> 5t </a:t>
            </a:r>
            <a:r>
              <a:rPr lang="en-US" sz="2400" dirty="0" err="1" smtClean="0">
                <a:latin typeface="Times New Roman" pitchFamily="18" charset="0"/>
                <a:cs typeface="Times New Roman" pitchFamily="18" charset="0"/>
              </a:rPr>
              <a:t>vào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viện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trong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tình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trạng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vật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vã</a:t>
            </a:r>
            <a:r>
              <a:rPr lang="en-US" sz="2400" dirty="0" smtClean="0">
                <a:latin typeface="Times New Roman" pitchFamily="18" charset="0"/>
                <a:cs typeface="Times New Roman" pitchFamily="18" charset="0"/>
              </a:rPr>
              <a:t>, 2 </a:t>
            </a:r>
            <a:r>
              <a:rPr lang="en-US" sz="2400" dirty="0" err="1" smtClean="0">
                <a:latin typeface="Times New Roman" pitchFamily="18" charset="0"/>
                <a:cs typeface="Times New Roman" pitchFamily="18" charset="0"/>
              </a:rPr>
              <a:t>mắt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nhắm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nghiền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gọi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không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trả</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lời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kích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thích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gây</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đau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trẻ</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không</a:t>
            </a:r>
            <a:r>
              <a:rPr lang="en-US" sz="2400" dirty="0" smtClean="0">
                <a:latin typeface="Times New Roman" pitchFamily="18" charset="0"/>
                <a:cs typeface="Times New Roman" pitchFamily="18" charset="0"/>
              </a:rPr>
              <a:t> ú ớ, </a:t>
            </a:r>
            <a:r>
              <a:rPr lang="en-US" sz="2400" dirty="0" err="1" smtClean="0">
                <a:latin typeface="Times New Roman" pitchFamily="18" charset="0"/>
                <a:cs typeface="Times New Roman" pitchFamily="18" charset="0"/>
              </a:rPr>
              <a:t>gạt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tay</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tuy</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chậm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nhưng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đúng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thì</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thang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điểm</a:t>
            </a:r>
            <a:r>
              <a:rPr lang="en-US" sz="2400" dirty="0" smtClean="0">
                <a:latin typeface="Times New Roman" pitchFamily="18" charset="0"/>
                <a:cs typeface="Times New Roman" pitchFamily="18" charset="0"/>
              </a:rPr>
              <a:t> Glasgow </a:t>
            </a:r>
            <a:r>
              <a:rPr lang="en-US" sz="2400" dirty="0" err="1" smtClean="0">
                <a:latin typeface="Times New Roman" pitchFamily="18" charset="0"/>
                <a:cs typeface="Times New Roman" pitchFamily="18" charset="0"/>
              </a:rPr>
              <a:t>là</a:t>
            </a:r>
            <a:r>
              <a:rPr lang="en-US" sz="2400" dirty="0" smtClean="0">
                <a:latin typeface="Times New Roman" pitchFamily="18" charset="0"/>
                <a:cs typeface="Times New Roman" pitchFamily="18" charset="0"/>
              </a:rPr>
              <a:t>:</a:t>
            </a:r>
          </a:p>
          <a:p>
            <a:pPr marL="457200" indent="-457200">
              <a:buFont typeface="+mj-lt"/>
              <a:buAutoNum type="alphaUcPeriod"/>
            </a:pPr>
            <a:r>
              <a:rPr lang="en-US" sz="2400" dirty="0" smtClean="0">
                <a:latin typeface="Times New Roman" pitchFamily="18" charset="0"/>
                <a:cs typeface="Times New Roman" pitchFamily="18" charset="0"/>
              </a:rPr>
              <a:t>5 </a:t>
            </a:r>
            <a:r>
              <a:rPr lang="en-US" sz="2400" dirty="0" err="1" smtClean="0">
                <a:latin typeface="Times New Roman" pitchFamily="18" charset="0"/>
                <a:cs typeface="Times New Roman" pitchFamily="18" charset="0"/>
              </a:rPr>
              <a:t>điểm</a:t>
            </a:r>
            <a:endParaRPr lang="en-US" sz="2400" dirty="0" smtClean="0">
              <a:latin typeface="Times New Roman" pitchFamily="18" charset="0"/>
              <a:cs typeface="Times New Roman" pitchFamily="18" charset="0"/>
            </a:endParaRPr>
          </a:p>
          <a:p>
            <a:pPr marL="457200" indent="-457200">
              <a:buFont typeface="+mj-lt"/>
              <a:buAutoNum type="alphaUcPeriod"/>
            </a:pPr>
            <a:r>
              <a:rPr lang="en-US" sz="2400" dirty="0" smtClean="0">
                <a:latin typeface="Times New Roman" pitchFamily="18" charset="0"/>
                <a:cs typeface="Times New Roman" pitchFamily="18" charset="0"/>
              </a:rPr>
              <a:t>6 </a:t>
            </a:r>
            <a:r>
              <a:rPr lang="en-US" sz="2400" dirty="0" err="1" smtClean="0">
                <a:latin typeface="Times New Roman" pitchFamily="18" charset="0"/>
                <a:cs typeface="Times New Roman" pitchFamily="18" charset="0"/>
              </a:rPr>
              <a:t>điểm</a:t>
            </a:r>
            <a:endParaRPr lang="en-US" sz="2400" dirty="0" smtClean="0">
              <a:latin typeface="Times New Roman" pitchFamily="18" charset="0"/>
              <a:cs typeface="Times New Roman" pitchFamily="18" charset="0"/>
            </a:endParaRPr>
          </a:p>
          <a:p>
            <a:pPr marL="457200" indent="-457200">
              <a:buFont typeface="+mj-lt"/>
              <a:buAutoNum type="alphaUcPeriod"/>
            </a:pPr>
            <a:r>
              <a:rPr lang="en-US" sz="2400" dirty="0" smtClean="0">
                <a:latin typeface="Times New Roman" pitchFamily="18" charset="0"/>
                <a:cs typeface="Times New Roman" pitchFamily="18" charset="0"/>
              </a:rPr>
              <a:t>7 </a:t>
            </a:r>
            <a:r>
              <a:rPr lang="en-US" sz="2400" dirty="0" err="1" smtClean="0">
                <a:latin typeface="Times New Roman" pitchFamily="18" charset="0"/>
                <a:cs typeface="Times New Roman" pitchFamily="18" charset="0"/>
              </a:rPr>
              <a:t>điểm</a:t>
            </a:r>
            <a:endParaRPr lang="en-US" sz="2400" dirty="0" smtClean="0">
              <a:latin typeface="Times New Roman" pitchFamily="18" charset="0"/>
              <a:cs typeface="Times New Roman" pitchFamily="18" charset="0"/>
            </a:endParaRPr>
          </a:p>
          <a:p>
            <a:pPr marL="457200" indent="-457200">
              <a:buFont typeface="+mj-lt"/>
              <a:buAutoNum type="alphaUcPeriod"/>
            </a:pPr>
            <a:r>
              <a:rPr lang="en-US" sz="2400" dirty="0" smtClean="0">
                <a:latin typeface="Times New Roman" pitchFamily="18" charset="0"/>
                <a:cs typeface="Times New Roman" pitchFamily="18" charset="0"/>
              </a:rPr>
              <a:t>8 </a:t>
            </a:r>
            <a:r>
              <a:rPr lang="en-US" sz="2400" dirty="0" err="1" smtClean="0">
                <a:latin typeface="Times New Roman" pitchFamily="18" charset="0"/>
                <a:cs typeface="Times New Roman" pitchFamily="18" charset="0"/>
              </a:rPr>
              <a:t>điểm</a:t>
            </a:r>
            <a:endParaRPr lang="en-US" sz="2400" dirty="0" smtClean="0">
              <a:latin typeface="Times New Roman" pitchFamily="18" charset="0"/>
              <a:cs typeface="Times New Roman" pitchFamily="18" charset="0"/>
            </a:endParaRPr>
          </a:p>
          <a:p>
            <a:pPr marL="457200" indent="-457200">
              <a:buFont typeface="+mj-lt"/>
              <a:buAutoNum type="alphaUcPeriod"/>
            </a:pPr>
            <a:endParaRPr lang="en-US" sz="2400" dirty="0">
              <a:latin typeface="Times New Roman" pitchFamily="18" charset="0"/>
              <a:cs typeface="Times New Roman" pitchFamily="18" charset="0"/>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2336" y="4005064"/>
            <a:ext cx="804714" cy="70009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circle(in)">
                                      <p:cBhvr>
                                        <p:cTn id="15" dur="20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 calcmode="lin" valueType="num">
                                      <p:cBhvr additive="base">
                                        <p:cTn id="24"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additive="base">
                                        <p:cTn id="28"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calcmode="lin" valueType="num">
                                      <p:cBhvr additive="base">
                                        <p:cTn id="32"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5" name="Content Placeholder 4" descr="thank-you-for-your-attention-any-questions-no-great-bye-1.png"/>
          <p:cNvPicPr>
            <a:picLocks noGrp="1" noChangeAspect="1"/>
          </p:cNvPicPr>
          <p:nvPr>
            <p:ph sz="half" idx="1"/>
          </p:nvPr>
        </p:nvPicPr>
        <p:blipFill>
          <a:blip r:embed="rId2"/>
          <a:stretch>
            <a:fillRect/>
          </a:stretch>
        </p:blipFill>
        <p:spPr>
          <a:xfrm>
            <a:off x="0" y="1"/>
            <a:ext cx="9144000" cy="6857999"/>
          </a:xfrm>
        </p:spPr>
      </p:pic>
    </p:spTree>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descr="medical_symbol_with_syringes_312246.jpg"/>
          <p:cNvPicPr>
            <a:picLocks noChangeAspect="1"/>
          </p:cNvPicPr>
          <p:nvPr/>
        </p:nvPicPr>
        <p:blipFill>
          <a:blip r:embed="rId3"/>
          <a:stretch>
            <a:fillRect/>
          </a:stretch>
        </p:blipFill>
        <p:spPr>
          <a:xfrm>
            <a:off x="2428860" y="0"/>
            <a:ext cx="1714512" cy="1643050"/>
          </a:xfrm>
          <a:prstGeom prst="rect">
            <a:avLst/>
          </a:prstGeom>
        </p:spPr>
      </p:pic>
      <p:sp>
        <p:nvSpPr>
          <p:cNvPr id="2" name="Title 1"/>
          <p:cNvSpPr>
            <a:spLocks noGrp="1"/>
          </p:cNvSpPr>
          <p:nvPr>
            <p:ph type="title"/>
          </p:nvPr>
        </p:nvSpPr>
        <p:spPr>
          <a:xfrm>
            <a:off x="395536" y="1071546"/>
            <a:ext cx="5676662" cy="5500726"/>
          </a:xfrm>
        </p:spPr>
        <p:txBody>
          <a:bodyPr>
            <a:scene3d>
              <a:camera prst="orthographicFront"/>
              <a:lightRig rig="balanced" dir="t">
                <a:rot lat="0" lon="0" rev="2100000"/>
              </a:lightRig>
            </a:scene3d>
            <a:sp3d extrusionH="57150" prstMaterial="metal">
              <a:bevelT w="38100" h="25400"/>
              <a:contourClr>
                <a:schemeClr val="bg2"/>
              </a:contourClr>
            </a:sp3d>
          </a:bodyPr>
          <a:lstStyle/>
          <a:p>
            <a:r>
              <a:rPr lang="vi-VN" sz="3000" cap="none" spc="0" dirty="0" smtClean="0">
                <a:ln w="50800"/>
                <a:solidFill>
                  <a:schemeClr val="bg1">
                    <a:shade val="50000"/>
                  </a:schemeClr>
                </a:solidFill>
                <a:effectLst/>
                <a:latin typeface="Times New Roman" pitchFamily="18" charset="0"/>
                <a:cs typeface="Times New Roman" pitchFamily="18" charset="0"/>
              </a:rPr>
              <a:t/>
            </a:r>
            <a:br>
              <a:rPr lang="vi-VN" sz="3000" cap="none" spc="0" dirty="0" smtClean="0">
                <a:ln w="50800"/>
                <a:solidFill>
                  <a:schemeClr val="bg1">
                    <a:shade val="50000"/>
                  </a:schemeClr>
                </a:solidFill>
                <a:effectLst/>
                <a:latin typeface="Times New Roman" pitchFamily="18" charset="0"/>
                <a:cs typeface="Times New Roman" pitchFamily="18" charset="0"/>
              </a:rPr>
            </a:br>
            <a:r>
              <a:rPr lang="vi-VN" sz="3000" cap="none" spc="0" dirty="0" smtClean="0">
                <a:ln w="50800"/>
                <a:solidFill>
                  <a:schemeClr val="bg1">
                    <a:shade val="50000"/>
                  </a:schemeClr>
                </a:solidFill>
                <a:effectLst/>
                <a:latin typeface="Times New Roman" pitchFamily="18" charset="0"/>
                <a:cs typeface="Times New Roman" pitchFamily="18" charset="0"/>
              </a:rPr>
              <a:t/>
            </a:r>
            <a:br>
              <a:rPr lang="vi-VN" sz="3000" cap="none" spc="0" dirty="0" smtClean="0">
                <a:ln w="50800"/>
                <a:solidFill>
                  <a:schemeClr val="bg1">
                    <a:shade val="50000"/>
                  </a:schemeClr>
                </a:solidFill>
                <a:effectLst/>
                <a:latin typeface="Times New Roman" pitchFamily="18" charset="0"/>
                <a:cs typeface="Times New Roman" pitchFamily="18" charset="0"/>
              </a:rPr>
            </a:br>
            <a:r>
              <a:rPr lang="vi-VN" sz="3000" cap="none" spc="0" dirty="0" smtClean="0">
                <a:ln w="50800"/>
                <a:solidFill>
                  <a:schemeClr val="bg1">
                    <a:shade val="50000"/>
                  </a:schemeClr>
                </a:solidFill>
                <a:effectLst/>
                <a:latin typeface="Times New Roman" pitchFamily="18" charset="0"/>
                <a:cs typeface="Times New Roman" pitchFamily="18" charset="0"/>
              </a:rPr>
              <a:t/>
            </a:r>
            <a:br>
              <a:rPr lang="vi-VN" sz="3000" cap="none" spc="0" dirty="0" smtClean="0">
                <a:ln w="50800"/>
                <a:solidFill>
                  <a:schemeClr val="bg1">
                    <a:shade val="50000"/>
                  </a:schemeClr>
                </a:solidFill>
                <a:effectLst/>
                <a:latin typeface="Times New Roman" pitchFamily="18" charset="0"/>
                <a:cs typeface="Times New Roman" pitchFamily="18" charset="0"/>
              </a:rPr>
            </a:br>
            <a:r>
              <a:rPr sz="3000" cap="none" spc="0" dirty="0" smtClean="0">
                <a:ln w="50800"/>
                <a:solidFill>
                  <a:schemeClr val="bg1">
                    <a:shade val="50000"/>
                  </a:schemeClr>
                </a:solidFill>
                <a:effectLst/>
                <a:latin typeface="Times New Roman" pitchFamily="18" charset="0"/>
                <a:cs typeface="Times New Roman" pitchFamily="18" charset="0"/>
              </a:rPr>
              <a:t>PHAN NGỌC TƯỜNG</a:t>
            </a:r>
            <a:br>
              <a:rPr sz="3000" cap="none" spc="0" dirty="0" smtClean="0">
                <a:ln w="50800"/>
                <a:solidFill>
                  <a:schemeClr val="bg1">
                    <a:shade val="50000"/>
                  </a:schemeClr>
                </a:solidFill>
                <a:effectLst/>
                <a:latin typeface="Times New Roman" pitchFamily="18" charset="0"/>
                <a:cs typeface="Times New Roman" pitchFamily="18" charset="0"/>
              </a:rPr>
            </a:br>
            <a:r>
              <a:rPr sz="3000" cap="none" spc="0" dirty="0" smtClean="0">
                <a:ln w="50800"/>
                <a:solidFill>
                  <a:schemeClr val="bg1">
                    <a:shade val="50000"/>
                  </a:schemeClr>
                </a:solidFill>
                <a:effectLst/>
                <a:latin typeface="Times New Roman" pitchFamily="18" charset="0"/>
                <a:cs typeface="Times New Roman" pitchFamily="18" charset="0"/>
              </a:rPr>
              <a:t>MAI MẠNH SƠN </a:t>
            </a:r>
            <a:br>
              <a:rPr sz="3000" cap="none" spc="0" dirty="0" smtClean="0">
                <a:ln w="50800"/>
                <a:solidFill>
                  <a:schemeClr val="bg1">
                    <a:shade val="50000"/>
                  </a:schemeClr>
                </a:solidFill>
                <a:effectLst/>
                <a:latin typeface="Times New Roman" pitchFamily="18" charset="0"/>
                <a:cs typeface="Times New Roman" pitchFamily="18" charset="0"/>
              </a:rPr>
            </a:br>
            <a:r>
              <a:rPr sz="3000" cap="none" spc="0" dirty="0" smtClean="0">
                <a:ln w="50800"/>
                <a:solidFill>
                  <a:schemeClr val="bg1">
                    <a:shade val="50000"/>
                  </a:schemeClr>
                </a:solidFill>
                <a:effectLst/>
                <a:latin typeface="Times New Roman" pitchFamily="18" charset="0"/>
                <a:cs typeface="Times New Roman" pitchFamily="18" charset="0"/>
              </a:rPr>
              <a:t>NGUYỄN XUÂN HÒA</a:t>
            </a:r>
            <a:br>
              <a:rPr sz="3000" cap="none" spc="0" dirty="0" smtClean="0">
                <a:ln w="50800"/>
                <a:solidFill>
                  <a:schemeClr val="bg1">
                    <a:shade val="50000"/>
                  </a:schemeClr>
                </a:solidFill>
                <a:effectLst/>
                <a:latin typeface="Times New Roman" pitchFamily="18" charset="0"/>
                <a:cs typeface="Times New Roman" pitchFamily="18" charset="0"/>
              </a:rPr>
            </a:br>
            <a:r>
              <a:rPr sz="3000" cap="none" spc="0" dirty="0" smtClean="0">
                <a:ln w="50800"/>
                <a:solidFill>
                  <a:schemeClr val="bg1">
                    <a:shade val="50000"/>
                  </a:schemeClr>
                </a:solidFill>
                <a:effectLst/>
                <a:latin typeface="Times New Roman" pitchFamily="18" charset="0"/>
                <a:cs typeface="Times New Roman" pitchFamily="18" charset="0"/>
              </a:rPr>
              <a:t>NGUYỄN THỊ MỸ HẢO</a:t>
            </a:r>
            <a:br>
              <a:rPr sz="3000" cap="none" spc="0" dirty="0" smtClean="0">
                <a:ln w="50800"/>
                <a:solidFill>
                  <a:schemeClr val="bg1">
                    <a:shade val="50000"/>
                  </a:schemeClr>
                </a:solidFill>
                <a:effectLst/>
                <a:latin typeface="Times New Roman" pitchFamily="18" charset="0"/>
                <a:cs typeface="Times New Roman" pitchFamily="18" charset="0"/>
              </a:rPr>
            </a:br>
            <a:r>
              <a:rPr sz="3000" cap="none" spc="0" dirty="0" smtClean="0">
                <a:ln w="50800"/>
                <a:solidFill>
                  <a:schemeClr val="bg1">
                    <a:shade val="50000"/>
                  </a:schemeClr>
                </a:solidFill>
                <a:effectLst/>
                <a:latin typeface="Times New Roman" pitchFamily="18" charset="0"/>
                <a:cs typeface="Times New Roman" pitchFamily="18" charset="0"/>
              </a:rPr>
              <a:t>HUỲNH LƯƠNG LUY</a:t>
            </a:r>
            <a:br>
              <a:rPr sz="3000" cap="none" spc="0" dirty="0" smtClean="0">
                <a:ln w="50800"/>
                <a:solidFill>
                  <a:schemeClr val="bg1">
                    <a:shade val="50000"/>
                  </a:schemeClr>
                </a:solidFill>
                <a:effectLst/>
                <a:latin typeface="Times New Roman" pitchFamily="18" charset="0"/>
                <a:cs typeface="Times New Roman" pitchFamily="18" charset="0"/>
              </a:rPr>
            </a:br>
            <a:r>
              <a:rPr sz="3000" cap="none" spc="0" dirty="0" smtClean="0">
                <a:ln w="50800"/>
                <a:solidFill>
                  <a:schemeClr val="bg1">
                    <a:shade val="50000"/>
                  </a:schemeClr>
                </a:solidFill>
                <a:effectLst/>
                <a:latin typeface="Times New Roman" pitchFamily="18" charset="0"/>
                <a:cs typeface="Times New Roman" pitchFamily="18" charset="0"/>
              </a:rPr>
              <a:t>LƯƠNG THỊ MỸ LINH</a:t>
            </a:r>
            <a:br>
              <a:rPr sz="3000" cap="none" spc="0" dirty="0" smtClean="0">
                <a:ln w="50800"/>
                <a:solidFill>
                  <a:schemeClr val="bg1">
                    <a:shade val="50000"/>
                  </a:schemeClr>
                </a:solidFill>
                <a:effectLst/>
                <a:latin typeface="Times New Roman" pitchFamily="18" charset="0"/>
                <a:cs typeface="Times New Roman" pitchFamily="18" charset="0"/>
              </a:rPr>
            </a:br>
            <a:r>
              <a:rPr sz="3000" cap="none" spc="0" dirty="0" smtClean="0">
                <a:ln w="50800"/>
                <a:solidFill>
                  <a:schemeClr val="bg1">
                    <a:shade val="50000"/>
                  </a:schemeClr>
                </a:solidFill>
                <a:effectLst/>
                <a:latin typeface="Times New Roman" pitchFamily="18" charset="0"/>
                <a:cs typeface="Times New Roman" pitchFamily="18" charset="0"/>
              </a:rPr>
              <a:t>NGUYỄN THỊ THANH</a:t>
            </a:r>
            <a:br>
              <a:rPr sz="3000" cap="none" spc="0" dirty="0" smtClean="0">
                <a:ln w="50800"/>
                <a:solidFill>
                  <a:schemeClr val="bg1">
                    <a:shade val="50000"/>
                  </a:schemeClr>
                </a:solidFill>
                <a:effectLst/>
                <a:latin typeface="Times New Roman" pitchFamily="18" charset="0"/>
                <a:cs typeface="Times New Roman" pitchFamily="18" charset="0"/>
              </a:rPr>
            </a:br>
            <a:r>
              <a:rPr sz="3000" cap="none" spc="0" dirty="0" smtClean="0">
                <a:ln w="50800"/>
                <a:solidFill>
                  <a:schemeClr val="bg1">
                    <a:shade val="50000"/>
                  </a:schemeClr>
                </a:solidFill>
                <a:effectLst/>
                <a:latin typeface="Times New Roman" pitchFamily="18" charset="0"/>
                <a:cs typeface="Times New Roman" pitchFamily="18" charset="0"/>
              </a:rPr>
              <a:t>LÊ THỊ BẢO H</a:t>
            </a:r>
            <a:r>
              <a:rPr lang="vi-VN" sz="3000" cap="none" spc="0" dirty="0" smtClean="0">
                <a:ln w="50800"/>
                <a:solidFill>
                  <a:schemeClr val="bg1">
                    <a:shade val="50000"/>
                  </a:schemeClr>
                </a:solidFill>
                <a:effectLst/>
                <a:latin typeface="Times New Roman" pitchFamily="18" charset="0"/>
                <a:cs typeface="Times New Roman" pitchFamily="18" charset="0"/>
              </a:rPr>
              <a:t>I</a:t>
            </a:r>
            <a:r>
              <a:rPr sz="3000" cap="none" spc="0" dirty="0" smtClean="0">
                <a:ln w="50800"/>
                <a:solidFill>
                  <a:schemeClr val="bg1">
                    <a:shade val="50000"/>
                  </a:schemeClr>
                </a:solidFill>
                <a:effectLst/>
                <a:latin typeface="Times New Roman" pitchFamily="18" charset="0"/>
                <a:cs typeface="Times New Roman" pitchFamily="18" charset="0"/>
              </a:rPr>
              <a:t>ỀN</a:t>
            </a:r>
            <a:br>
              <a:rPr sz="3000" cap="none" spc="0" dirty="0" smtClean="0">
                <a:ln w="50800"/>
                <a:solidFill>
                  <a:schemeClr val="bg1">
                    <a:shade val="50000"/>
                  </a:schemeClr>
                </a:solidFill>
                <a:effectLst/>
                <a:latin typeface="Times New Roman" pitchFamily="18" charset="0"/>
                <a:cs typeface="Times New Roman" pitchFamily="18" charset="0"/>
              </a:rPr>
            </a:br>
            <a:r>
              <a:rPr sz="3000" cap="none" spc="0" dirty="0" smtClean="0">
                <a:ln w="50800"/>
                <a:solidFill>
                  <a:schemeClr val="bg1">
                    <a:shade val="50000"/>
                  </a:schemeClr>
                </a:solidFill>
                <a:effectLst/>
                <a:latin typeface="Times New Roman" pitchFamily="18" charset="0"/>
                <a:cs typeface="Times New Roman" pitchFamily="18" charset="0"/>
              </a:rPr>
              <a:t>NGUYỄN THỊ BÍCH ĐÀO</a:t>
            </a:r>
            <a:br>
              <a:rPr sz="3000" cap="none" spc="0" dirty="0" smtClean="0">
                <a:ln w="50800"/>
                <a:solidFill>
                  <a:schemeClr val="bg1">
                    <a:shade val="50000"/>
                  </a:schemeClr>
                </a:solidFill>
                <a:effectLst/>
                <a:latin typeface="Times New Roman" pitchFamily="18" charset="0"/>
                <a:cs typeface="Times New Roman" pitchFamily="18" charset="0"/>
              </a:rPr>
            </a:br>
            <a:r>
              <a:rPr sz="3000" cap="none" spc="0" dirty="0" smtClean="0">
                <a:ln w="50800"/>
                <a:solidFill>
                  <a:schemeClr val="bg1">
                    <a:shade val="50000"/>
                  </a:schemeClr>
                </a:solidFill>
                <a:effectLst/>
                <a:latin typeface="Times New Roman" pitchFamily="18" charset="0"/>
                <a:cs typeface="Times New Roman" pitchFamily="18" charset="0"/>
              </a:rPr>
              <a:t>NGUYỄN THỊ KIM YẾN</a:t>
            </a:r>
            <a:br>
              <a:rPr sz="3000" cap="none" spc="0" dirty="0" smtClean="0">
                <a:ln w="50800"/>
                <a:solidFill>
                  <a:schemeClr val="bg1">
                    <a:shade val="50000"/>
                  </a:schemeClr>
                </a:solidFill>
                <a:effectLst/>
                <a:latin typeface="Times New Roman" pitchFamily="18" charset="0"/>
                <a:cs typeface="Times New Roman" pitchFamily="18" charset="0"/>
              </a:rPr>
            </a:br>
            <a:r>
              <a:rPr sz="3000" cap="none" spc="0" dirty="0" smtClean="0">
                <a:ln w="50800"/>
                <a:solidFill>
                  <a:schemeClr val="bg1">
                    <a:shade val="50000"/>
                  </a:schemeClr>
                </a:solidFill>
                <a:effectLst/>
                <a:latin typeface="Times New Roman" pitchFamily="18" charset="0"/>
                <a:cs typeface="Times New Roman" pitchFamily="18" charset="0"/>
              </a:rPr>
              <a:t>TRẦN TRÚC VY</a:t>
            </a:r>
            <a:endParaRPr lang="vi-VN" sz="3000" cap="none" spc="0" dirty="0">
              <a:ln w="50800"/>
              <a:solidFill>
                <a:schemeClr val="bg1">
                  <a:shade val="50000"/>
                </a:schemeClr>
              </a:solidFill>
              <a:effectLst/>
            </a:endParaRPr>
          </a:p>
        </p:txBody>
      </p:sp>
      <p:pic>
        <p:nvPicPr>
          <p:cNvPr id="4" name="Picture 3" descr="i-see-you-2016-phim-thai-lan-benh-vien-bi-an-2016-1-201605408.jpg"/>
          <p:cNvPicPr>
            <a:picLocks noChangeAspect="1"/>
          </p:cNvPicPr>
          <p:nvPr/>
        </p:nvPicPr>
        <p:blipFill>
          <a:blip r:embed="rId4"/>
          <a:stretch>
            <a:fillRect/>
          </a:stretch>
        </p:blipFill>
        <p:spPr>
          <a:xfrm>
            <a:off x="4857752" y="0"/>
            <a:ext cx="4286248" cy="5000636"/>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Cloud 6"/>
          <p:cNvSpPr/>
          <p:nvPr/>
        </p:nvSpPr>
        <p:spPr>
          <a:xfrm>
            <a:off x="0" y="857232"/>
            <a:ext cx="2714612" cy="2786082"/>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 name="Rectangle 1"/>
          <p:cNvSpPr>
            <a:spLocks noGrp="1"/>
          </p:cNvSpPr>
          <p:nvPr>
            <p:ph type="title"/>
          </p:nvPr>
        </p:nvSpPr>
        <p:spPr>
          <a:xfrm>
            <a:off x="0" y="-214338"/>
            <a:ext cx="2643174" cy="4929222"/>
          </a:xfrm>
        </p:spPr>
        <p:txBody>
          <a:bodyPr vert="horz"/>
          <a:lstStyle>
            <a:extLst/>
          </a:lstStyle>
          <a:p>
            <a:pPr algn="ctr"/>
            <a:r>
              <a:rPr lang="en-US" sz="6000" b="1" dirty="0" smtClean="0">
                <a:solidFill>
                  <a:schemeClr val="tx2">
                    <a:lumMod val="10000"/>
                  </a:schemeClr>
                </a:solidFill>
                <a:latin typeface="Times New Roman" pitchFamily="18" charset="0"/>
                <a:cs typeface="Times New Roman" pitchFamily="18" charset="0"/>
              </a:rPr>
              <a:t>NỘI DUNG</a:t>
            </a:r>
            <a:endParaRPr lang="en-US" sz="6000" b="1" dirty="0">
              <a:solidFill>
                <a:schemeClr val="accent1"/>
              </a:solidFill>
            </a:endParaRPr>
          </a:p>
        </p:txBody>
      </p:sp>
      <p:graphicFrame>
        <p:nvGraphicFramePr>
          <p:cNvPr id="5" name="Content Placeholder 4"/>
          <p:cNvGraphicFramePr>
            <a:graphicFrameLocks noGrp="1"/>
          </p:cNvGraphicFramePr>
          <p:nvPr>
            <p:ph sz="half" idx="2"/>
            <p:extLst>
              <p:ext uri="{D42A27DB-BD31-4B8C-83A1-F6EECF244321}">
                <p14:modId xmlns:p14="http://schemas.microsoft.com/office/powerpoint/2010/main" val="4272144645"/>
              </p:ext>
            </p:extLst>
          </p:nvPr>
        </p:nvGraphicFramePr>
        <p:xfrm>
          <a:off x="2928926" y="0"/>
          <a:ext cx="6215074" cy="6858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5"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extLst/>
          </a:lstStyle>
          <a:p>
            <a:pPr lvl="0" algn="ctr"/>
            <a:r>
              <a:rPr lang="en-US" b="1" spc="0" dirty="0" smtClean="0">
                <a:ln/>
                <a:solidFill>
                  <a:schemeClr val="bg1">
                    <a:lumMod val="95000"/>
                    <a:lumOff val="5000"/>
                  </a:schemeClr>
                </a:solidFill>
                <a:effectLst/>
                <a:latin typeface="Times New Roman" pitchFamily="18" charset="0"/>
                <a:cs typeface="Times New Roman" pitchFamily="18" charset="0"/>
              </a:rPr>
              <a:t>TỔNG </a:t>
            </a:r>
            <a:r>
              <a:rPr lang="en-US" b="1" spc="0" dirty="0" smtClean="0">
                <a:ln/>
                <a:solidFill>
                  <a:schemeClr val="bg1">
                    <a:lumMod val="95000"/>
                    <a:lumOff val="5000"/>
                  </a:schemeClr>
                </a:solidFill>
                <a:effectLst/>
                <a:latin typeface="Times New Roman" pitchFamily="18" charset="0"/>
                <a:cs typeface="Times New Roman" pitchFamily="18" charset="0"/>
              </a:rPr>
              <a:t>QUAN</a:t>
            </a:r>
            <a:r>
              <a:rPr lang="en-US" b="1" dirty="0" smtClean="0">
                <a:solidFill>
                  <a:schemeClr val="bg1">
                    <a:lumMod val="95000"/>
                    <a:lumOff val="5000"/>
                  </a:schemeClr>
                </a:solidFill>
                <a:latin typeface="Times New Roman" pitchFamily="18" charset="0"/>
                <a:cs typeface="Times New Roman" pitchFamily="18" charset="0"/>
              </a:rPr>
              <a:t/>
            </a:r>
            <a:br>
              <a:rPr lang="en-US" b="1" dirty="0" smtClean="0">
                <a:solidFill>
                  <a:schemeClr val="bg1">
                    <a:lumMod val="95000"/>
                    <a:lumOff val="5000"/>
                  </a:schemeClr>
                </a:solidFill>
                <a:latin typeface="Times New Roman" pitchFamily="18" charset="0"/>
                <a:cs typeface="Times New Roman" pitchFamily="18" charset="0"/>
              </a:rPr>
            </a:br>
            <a:endParaRPr lang="vi-VN" dirty="0">
              <a:solidFill>
                <a:schemeClr val="bg1">
                  <a:lumMod val="95000"/>
                  <a:lumOff val="5000"/>
                </a:schemeClr>
              </a:solidFill>
            </a:endParaRPr>
          </a:p>
        </p:txBody>
      </p:sp>
      <p:sp>
        <p:nvSpPr>
          <p:cNvPr id="12" name="Text Placeholder 11"/>
          <p:cNvSpPr>
            <a:spLocks noGrp="1"/>
          </p:cNvSpPr>
          <p:nvPr>
            <p:ph type="body" idx="1"/>
          </p:nvPr>
        </p:nvSpPr>
        <p:spPr>
          <a:xfrm>
            <a:off x="0" y="1435100"/>
            <a:ext cx="4500562" cy="4572000"/>
          </a:xfrm>
        </p:spPr>
        <p:txBody>
          <a:bodyPr>
            <a:noAutofit/>
          </a:bodyPr>
          <a:lstStyle/>
          <a:p>
            <a:pPr algn="ctr"/>
            <a:r>
              <a:rPr lang="en-US" sz="3600" b="1" dirty="0" smtClean="0">
                <a:solidFill>
                  <a:schemeClr val="bg1"/>
                </a:solidFill>
                <a:latin typeface="Times New Roman" pitchFamily="18" charset="0"/>
                <a:cs typeface="Times New Roman" pitchFamily="18" charset="0"/>
              </a:rPr>
              <a:t>I.ĐINH NGHĨA</a:t>
            </a:r>
          </a:p>
          <a:p>
            <a:pPr>
              <a:buFont typeface="Wingdings" pitchFamily="2" charset="2"/>
              <a:buChar char="Ø"/>
            </a:pPr>
            <a:r>
              <a:rPr lang="en-US" sz="3600" dirty="0" smtClean="0">
                <a:solidFill>
                  <a:schemeClr val="bg1"/>
                </a:solidFill>
                <a:latin typeface="Times New Roman" pitchFamily="18" charset="0"/>
                <a:cs typeface="Times New Roman" pitchFamily="18" charset="0"/>
              </a:rPr>
              <a:t> </a:t>
            </a:r>
            <a:r>
              <a:rPr lang="en-US" sz="3600" dirty="0">
                <a:solidFill>
                  <a:schemeClr val="bg1"/>
                </a:solidFill>
                <a:latin typeface="Times New Roman" pitchFamily="18" charset="0"/>
                <a:cs typeface="Times New Roman" pitchFamily="18" charset="0"/>
              </a:rPr>
              <a:t>T</a:t>
            </a:r>
            <a:r>
              <a:rPr lang="vi-VN" sz="3600" dirty="0" smtClean="0">
                <a:solidFill>
                  <a:schemeClr val="bg1"/>
                </a:solidFill>
                <a:latin typeface="Times New Roman" pitchFamily="18" charset="0"/>
                <a:cs typeface="Times New Roman" pitchFamily="18" charset="0"/>
              </a:rPr>
              <a:t>ình </a:t>
            </a:r>
            <a:r>
              <a:rPr lang="vi-VN" sz="3600" dirty="0" smtClean="0">
                <a:solidFill>
                  <a:schemeClr val="bg1"/>
                </a:solidFill>
                <a:latin typeface="Times New Roman" pitchFamily="18" charset="0"/>
                <a:cs typeface="Times New Roman" pitchFamily="18" charset="0"/>
              </a:rPr>
              <a:t>trạng không đáp ứng chủ động với kích thích từ bên ngoài</a:t>
            </a:r>
            <a:endParaRPr lang="en-US" sz="3600" dirty="0" smtClean="0">
              <a:solidFill>
                <a:schemeClr val="bg1"/>
              </a:solidFill>
              <a:latin typeface="Times New Roman" pitchFamily="18" charset="0"/>
              <a:cs typeface="Times New Roman" pitchFamily="18" charset="0"/>
            </a:endParaRPr>
          </a:p>
          <a:p>
            <a:pPr>
              <a:buFont typeface="Wingdings" pitchFamily="2" charset="2"/>
              <a:buChar char="Ø"/>
            </a:pPr>
            <a:r>
              <a:rPr lang="en-US" sz="3600" dirty="0">
                <a:solidFill>
                  <a:schemeClr val="bg1"/>
                </a:solidFill>
                <a:latin typeface="Times New Roman" pitchFamily="18" charset="0"/>
                <a:cs typeface="Times New Roman" pitchFamily="18" charset="0"/>
              </a:rPr>
              <a:t>T</a:t>
            </a:r>
            <a:r>
              <a:rPr lang="vi-VN" sz="3600" dirty="0" smtClean="0">
                <a:solidFill>
                  <a:schemeClr val="bg1"/>
                </a:solidFill>
                <a:latin typeface="Times New Roman" pitchFamily="18" charset="0"/>
                <a:cs typeface="Times New Roman" pitchFamily="18" charset="0"/>
              </a:rPr>
              <a:t>ình </a:t>
            </a:r>
            <a:r>
              <a:rPr lang="vi-VN" sz="3600" dirty="0" smtClean="0">
                <a:solidFill>
                  <a:schemeClr val="bg1"/>
                </a:solidFill>
                <a:latin typeface="Times New Roman" pitchFamily="18" charset="0"/>
                <a:cs typeface="Times New Roman" pitchFamily="18" charset="0"/>
              </a:rPr>
              <a:t>trạng suy giảm về tri giác, cảm giác, vận động và rối loạn các chức năng thực vật</a:t>
            </a:r>
            <a:endParaRPr lang="vi-VN" sz="3600" dirty="0">
              <a:solidFill>
                <a:schemeClr val="bg1"/>
              </a:solidFill>
              <a:latin typeface="Times New Roman" pitchFamily="18" charset="0"/>
              <a:cs typeface="Times New Roman" pitchFamily="18" charset="0"/>
            </a:endParaRPr>
          </a:p>
        </p:txBody>
      </p:sp>
      <p:pic>
        <p:nvPicPr>
          <p:cNvPr id="16" name="Content Placeholder 15" descr="suy_ho_hap.jpg"/>
          <p:cNvPicPr>
            <a:picLocks noGrp="1" noChangeAspect="1"/>
          </p:cNvPicPr>
          <p:nvPr>
            <p:ph sz="half" idx="2"/>
          </p:nvPr>
        </p:nvPicPr>
        <p:blipFill>
          <a:blip r:embed="rId4"/>
          <a:stretch>
            <a:fillRect/>
          </a:stretch>
        </p:blipFill>
        <p:spPr>
          <a:xfrm>
            <a:off x="4500562" y="1285860"/>
            <a:ext cx="4643438" cy="5572140"/>
          </a:xfrm>
        </p:spPr>
      </p:pic>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2">
                                            <p:txEl>
                                              <p:pRg st="0" end="0"/>
                                            </p:txEl>
                                          </p:spTgt>
                                        </p:tgtEl>
                                        <p:attrNameLst>
                                          <p:attrName>style.visibility</p:attrName>
                                        </p:attrNameLst>
                                      </p:cBhvr>
                                      <p:to>
                                        <p:strVal val="visible"/>
                                      </p:to>
                                    </p:set>
                                    <p:animEffect transition="in" filter="barn(inVertical)">
                                      <p:cBhvr>
                                        <p:cTn id="14" dur="500"/>
                                        <p:tgtEl>
                                          <p:spTgt spid="12">
                                            <p:txEl>
                                              <p:pRg st="0" end="0"/>
                                            </p:txEl>
                                          </p:spTgt>
                                        </p:tgtEl>
                                      </p:cBhvr>
                                    </p:animEffect>
                                  </p:childTnLst>
                                </p:cTn>
                              </p:par>
                              <p:par>
                                <p:cTn id="15" presetID="16" presetClass="entr" presetSubtype="21" fill="hold" nodeType="withEffect">
                                  <p:stCondLst>
                                    <p:cond delay="0"/>
                                  </p:stCondLst>
                                  <p:childTnLst>
                                    <p:set>
                                      <p:cBhvr>
                                        <p:cTn id="16" dur="1" fill="hold">
                                          <p:stCondLst>
                                            <p:cond delay="0"/>
                                          </p:stCondLst>
                                        </p:cTn>
                                        <p:tgtEl>
                                          <p:spTgt spid="12">
                                            <p:txEl>
                                              <p:pRg st="1" end="1"/>
                                            </p:txEl>
                                          </p:spTgt>
                                        </p:tgtEl>
                                        <p:attrNameLst>
                                          <p:attrName>style.visibility</p:attrName>
                                        </p:attrNameLst>
                                      </p:cBhvr>
                                      <p:to>
                                        <p:strVal val="visible"/>
                                      </p:to>
                                    </p:set>
                                    <p:animEffect transition="in" filter="barn(inVertical)">
                                      <p:cBhvr>
                                        <p:cTn id="17" dur="500"/>
                                        <p:tgtEl>
                                          <p:spTgt spid="12">
                                            <p:txEl>
                                              <p:pRg st="1" end="1"/>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12">
                                            <p:txEl>
                                              <p:pRg st="2" end="2"/>
                                            </p:txEl>
                                          </p:spTgt>
                                        </p:tgtEl>
                                        <p:attrNameLst>
                                          <p:attrName>style.visibility</p:attrName>
                                        </p:attrNameLst>
                                      </p:cBhvr>
                                      <p:to>
                                        <p:strVal val="visible"/>
                                      </p:to>
                                    </p:set>
                                    <p:animEffect transition="in" filter="barn(inVertical)">
                                      <p:cBhvr>
                                        <p:cTn id="20" dur="500"/>
                                        <p:tgtEl>
                                          <p:spTgt spid="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Rectangle 1"/>
          <p:cNvSpPr>
            <a:spLocks noGrp="1"/>
          </p:cNvSpPr>
          <p:nvPr>
            <p:ph type="title"/>
          </p:nvPr>
        </p:nvSpPr>
        <p:spPr>
          <a:xfrm>
            <a:off x="357158" y="0"/>
            <a:ext cx="8229600" cy="1295400"/>
          </a:xfrm>
        </p:spPr>
        <p:txBody>
          <a:bodyPr/>
          <a:lstStyle>
            <a:extLst/>
          </a:lstStyle>
          <a:p>
            <a:pPr lvl="0" algn="ctr"/>
            <a:r>
              <a:rPr lang="en-US" b="1" dirty="0" smtClean="0">
                <a:solidFill>
                  <a:schemeClr val="tx1"/>
                </a:solidFill>
                <a:latin typeface="Times New Roman" pitchFamily="18" charset="0"/>
                <a:cs typeface="Times New Roman" pitchFamily="18" charset="0"/>
              </a:rPr>
              <a:t>NGUYÊN NHÂN</a:t>
            </a:r>
            <a:br>
              <a:rPr lang="en-US" b="1" dirty="0" smtClean="0">
                <a:solidFill>
                  <a:schemeClr val="tx1"/>
                </a:solidFill>
                <a:latin typeface="Times New Roman" pitchFamily="18" charset="0"/>
                <a:cs typeface="Times New Roman" pitchFamily="18" charset="0"/>
              </a:rPr>
            </a:br>
            <a:endParaRPr lang="en-US" dirty="0"/>
          </a:p>
        </p:txBody>
      </p:sp>
      <p:sp>
        <p:nvSpPr>
          <p:cNvPr id="6" name="TextBox 5"/>
          <p:cNvSpPr txBox="1"/>
          <p:nvPr/>
        </p:nvSpPr>
        <p:spPr>
          <a:xfrm>
            <a:off x="4714876" y="5072074"/>
            <a:ext cx="4429124" cy="1323439"/>
          </a:xfrm>
          <a:prstGeom prst="rect">
            <a:avLst/>
          </a:prstGeom>
          <a:noFill/>
        </p:spPr>
        <p:txBody>
          <a:bodyPr wrap="square" rtlCol="0" anchor="ctr">
            <a:spAutoFit/>
          </a:bodyPr>
          <a:lstStyle>
            <a:extLst/>
          </a:lstStyle>
          <a:p>
            <a:r>
              <a:rPr lang="en-US" sz="4000" dirty="0" smtClean="0">
                <a:latin typeface="Times New Roman" pitchFamily="18" charset="0"/>
                <a:cs typeface="Times New Roman" pitchFamily="18" charset="0"/>
              </a:rPr>
              <a:t>- 1</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tình</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trạng</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tâm</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lí</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bắt</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chước</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hôn</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mê</a:t>
            </a:r>
            <a:endParaRPr lang="en-US" sz="4000" spc="600" dirty="0">
              <a:latin typeface="Times New Roman" pitchFamily="18" charset="0"/>
              <a:cs typeface="Times New Roman" pitchFamily="18" charset="0"/>
            </a:endParaRPr>
          </a:p>
        </p:txBody>
      </p:sp>
      <p:sp>
        <p:nvSpPr>
          <p:cNvPr id="7" name="Rectangle 6"/>
          <p:cNvSpPr/>
          <p:nvPr/>
        </p:nvSpPr>
        <p:spPr>
          <a:xfrm>
            <a:off x="4643438" y="3714752"/>
            <a:ext cx="4500562" cy="1323439"/>
          </a:xfrm>
          <a:prstGeom prst="rect">
            <a:avLst/>
          </a:prstGeom>
        </p:spPr>
        <p:txBody>
          <a:bodyPr wrap="square" anchor="ctr">
            <a:spAutoFit/>
          </a:bodyPr>
          <a:lstStyle>
            <a:extLst/>
          </a:lstStyle>
          <a:p>
            <a:r>
              <a:rPr lang="en-US" sz="4000" dirty="0" smtClean="0">
                <a:latin typeface="Times New Roman" pitchFamily="18" charset="0"/>
                <a:cs typeface="Times New Roman" pitchFamily="18" charset="0"/>
              </a:rPr>
              <a:t>- 10 </a:t>
            </a:r>
            <a:r>
              <a:rPr lang="en-US" sz="4000" dirty="0" smtClean="0">
                <a:latin typeface="Times New Roman" pitchFamily="18" charset="0"/>
                <a:cs typeface="Times New Roman" pitchFamily="18" charset="0"/>
              </a:rPr>
              <a:t>% do </a:t>
            </a:r>
            <a:r>
              <a:rPr lang="en-US" sz="4000" dirty="0" err="1" smtClean="0">
                <a:latin typeface="Times New Roman" pitchFamily="18" charset="0"/>
                <a:cs typeface="Times New Roman" pitchFamily="18" charset="0"/>
              </a:rPr>
              <a:t>tổn</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thương</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dưới</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lều</a:t>
            </a:r>
            <a:endParaRPr lang="en-US" sz="4000" dirty="0">
              <a:latin typeface="Times New Roman" pitchFamily="18" charset="0"/>
              <a:cs typeface="Times New Roman" pitchFamily="18" charset="0"/>
            </a:endParaRPr>
          </a:p>
        </p:txBody>
      </p:sp>
      <p:sp>
        <p:nvSpPr>
          <p:cNvPr id="12" name="TextBox 11"/>
          <p:cNvSpPr txBox="1"/>
          <p:nvPr/>
        </p:nvSpPr>
        <p:spPr>
          <a:xfrm>
            <a:off x="4714877" y="785793"/>
            <a:ext cx="4214810" cy="1938992"/>
          </a:xfrm>
          <a:prstGeom prst="rect">
            <a:avLst/>
          </a:prstGeom>
          <a:noFill/>
        </p:spPr>
        <p:txBody>
          <a:bodyPr wrap="square" rtlCol="0">
            <a:spAutoFit/>
          </a:bodyPr>
          <a:lstStyle>
            <a:extLst/>
          </a:lstStyle>
          <a:p>
            <a:r>
              <a:rPr lang="en-US" sz="4000" dirty="0" smtClean="0">
                <a:latin typeface="Times New Roman" pitchFamily="18" charset="0"/>
                <a:cs typeface="Times New Roman" pitchFamily="18" charset="0"/>
              </a:rPr>
              <a:t>- 60</a:t>
            </a:r>
            <a:r>
              <a:rPr lang="en-US" sz="4000" dirty="0" smtClean="0">
                <a:latin typeface="Times New Roman" pitchFamily="18" charset="0"/>
                <a:cs typeface="Times New Roman" pitchFamily="18" charset="0"/>
              </a:rPr>
              <a:t>% do </a:t>
            </a:r>
            <a:r>
              <a:rPr lang="en-US" sz="4000" dirty="0" err="1" smtClean="0">
                <a:latin typeface="Times New Roman" pitchFamily="18" charset="0"/>
                <a:cs typeface="Times New Roman" pitchFamily="18" charset="0"/>
              </a:rPr>
              <a:t>rối</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loạn</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chuyển</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hóa</a:t>
            </a:r>
            <a:r>
              <a:rPr lang="en-US" sz="4000" dirty="0" smtClean="0">
                <a:latin typeface="Times New Roman" pitchFamily="18" charset="0"/>
                <a:cs typeface="Times New Roman" pitchFamily="18" charset="0"/>
              </a:rPr>
              <a:t> </a:t>
            </a:r>
          </a:p>
          <a:p>
            <a:r>
              <a:rPr lang="en-US" sz="4000" dirty="0" smtClean="0">
                <a:latin typeface="Times New Roman" pitchFamily="18" charset="0"/>
                <a:cs typeface="Times New Roman" pitchFamily="18" charset="0"/>
              </a:rPr>
              <a:t>&amp; do </a:t>
            </a:r>
            <a:r>
              <a:rPr lang="en-US" sz="4000" dirty="0" err="1" smtClean="0">
                <a:latin typeface="Times New Roman" pitchFamily="18" charset="0"/>
                <a:cs typeface="Times New Roman" pitchFamily="18" charset="0"/>
              </a:rPr>
              <a:t>toàn</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thể</a:t>
            </a:r>
            <a:endParaRPr lang="en-US" sz="4000" dirty="0">
              <a:latin typeface="Times New Roman" pitchFamily="18" charset="0"/>
              <a:cs typeface="Times New Roman" pitchFamily="18" charset="0"/>
            </a:endParaRPr>
          </a:p>
        </p:txBody>
      </p:sp>
      <p:sp>
        <p:nvSpPr>
          <p:cNvPr id="14" name="TextBox 13"/>
          <p:cNvSpPr txBox="1"/>
          <p:nvPr/>
        </p:nvSpPr>
        <p:spPr>
          <a:xfrm>
            <a:off x="4786314" y="2643182"/>
            <a:ext cx="4143372" cy="1323439"/>
          </a:xfrm>
          <a:prstGeom prst="rect">
            <a:avLst/>
          </a:prstGeom>
          <a:noFill/>
        </p:spPr>
        <p:txBody>
          <a:bodyPr wrap="square" rtlCol="0">
            <a:spAutoFit/>
          </a:bodyPr>
          <a:lstStyle>
            <a:extLst/>
          </a:lstStyle>
          <a:p>
            <a:r>
              <a:rPr lang="en-US" sz="4000" dirty="0" smtClean="0">
                <a:latin typeface="Times New Roman" pitchFamily="18" charset="0"/>
                <a:cs typeface="Times New Roman" pitchFamily="18" charset="0"/>
              </a:rPr>
              <a:t>- 30</a:t>
            </a:r>
            <a:r>
              <a:rPr lang="en-US" sz="4000" dirty="0" smtClean="0">
                <a:latin typeface="Times New Roman" pitchFamily="18" charset="0"/>
                <a:cs typeface="Times New Roman" pitchFamily="18" charset="0"/>
              </a:rPr>
              <a:t>% do </a:t>
            </a:r>
            <a:r>
              <a:rPr lang="en-US" sz="4000" dirty="0" err="1" smtClean="0">
                <a:latin typeface="Times New Roman" pitchFamily="18" charset="0"/>
                <a:cs typeface="Times New Roman" pitchFamily="18" charset="0"/>
              </a:rPr>
              <a:t>tổn</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thương</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trên</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lều</a:t>
            </a:r>
            <a:endParaRPr lang="en-US" sz="4000" dirty="0">
              <a:latin typeface="Times New Roman" pitchFamily="18" charset="0"/>
              <a:cs typeface="Times New Roman" pitchFamily="18" charset="0"/>
            </a:endParaRPr>
          </a:p>
        </p:txBody>
      </p:sp>
      <p:pic>
        <p:nvPicPr>
          <p:cNvPr id="13" name="Content Placeholder 12" descr="resizedimage600298-hypoglycemiabugs_2.jpg"/>
          <p:cNvPicPr>
            <a:picLocks noGrp="1" noChangeAspect="1"/>
          </p:cNvPicPr>
          <p:nvPr>
            <p:ph sz="half" idx="1"/>
          </p:nvPr>
        </p:nvPicPr>
        <p:blipFill>
          <a:blip r:embed="rId4"/>
          <a:stretch>
            <a:fillRect/>
          </a:stretch>
        </p:blipFill>
        <p:spPr>
          <a:xfrm>
            <a:off x="0" y="785794"/>
            <a:ext cx="4714876" cy="5715040"/>
          </a:xfr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1000" fill="hold"/>
                                        <p:tgtEl>
                                          <p:spTgt spid="12"/>
                                        </p:tgtEl>
                                        <p:attrNameLst>
                                          <p:attrName>ppt_w</p:attrName>
                                        </p:attrNameLst>
                                      </p:cBhvr>
                                      <p:tavLst>
                                        <p:tav tm="0">
                                          <p:val>
                                            <p:fltVal val="0"/>
                                          </p:val>
                                        </p:tav>
                                        <p:tav tm="100000">
                                          <p:val>
                                            <p:strVal val="#ppt_w"/>
                                          </p:val>
                                        </p:tav>
                                      </p:tavLst>
                                    </p:anim>
                                    <p:anim calcmode="lin" valueType="num">
                                      <p:cBhvr>
                                        <p:cTn id="13" dur="1000" fill="hold"/>
                                        <p:tgtEl>
                                          <p:spTgt spid="12"/>
                                        </p:tgtEl>
                                        <p:attrNameLst>
                                          <p:attrName>ppt_h</p:attrName>
                                        </p:attrNameLst>
                                      </p:cBhvr>
                                      <p:tavLst>
                                        <p:tav tm="0">
                                          <p:val>
                                            <p:fltVal val="0"/>
                                          </p:val>
                                        </p:tav>
                                        <p:tav tm="100000">
                                          <p:val>
                                            <p:strVal val="#ppt_h"/>
                                          </p:val>
                                        </p:tav>
                                      </p:tavLst>
                                    </p:anim>
                                    <p:anim calcmode="lin" valueType="num">
                                      <p:cBhvr>
                                        <p:cTn id="14" dur="1000" fill="hold"/>
                                        <p:tgtEl>
                                          <p:spTgt spid="12"/>
                                        </p:tgtEl>
                                        <p:attrNameLst>
                                          <p:attrName>style.rotation</p:attrName>
                                        </p:attrNameLst>
                                      </p:cBhvr>
                                      <p:tavLst>
                                        <p:tav tm="0">
                                          <p:val>
                                            <p:fltVal val="90"/>
                                          </p:val>
                                        </p:tav>
                                        <p:tav tm="100000">
                                          <p:val>
                                            <p:fltVal val="0"/>
                                          </p:val>
                                        </p:tav>
                                      </p:tavLst>
                                    </p:anim>
                                    <p:animEffect transition="in" filter="fade">
                                      <p:cBhvr>
                                        <p:cTn id="15" dur="1000"/>
                                        <p:tgtEl>
                                          <p:spTgt spid="12"/>
                                        </p:tgtEl>
                                      </p:cBhvr>
                                    </p:animEffect>
                                  </p:childTnLst>
                                </p:cTn>
                              </p:par>
                              <p:par>
                                <p:cTn id="16" presetID="31" presetClass="entr" presetSubtype="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1000" fill="hold"/>
                                        <p:tgtEl>
                                          <p:spTgt spid="14"/>
                                        </p:tgtEl>
                                        <p:attrNameLst>
                                          <p:attrName>ppt_w</p:attrName>
                                        </p:attrNameLst>
                                      </p:cBhvr>
                                      <p:tavLst>
                                        <p:tav tm="0">
                                          <p:val>
                                            <p:fltVal val="0"/>
                                          </p:val>
                                        </p:tav>
                                        <p:tav tm="100000">
                                          <p:val>
                                            <p:strVal val="#ppt_w"/>
                                          </p:val>
                                        </p:tav>
                                      </p:tavLst>
                                    </p:anim>
                                    <p:anim calcmode="lin" valueType="num">
                                      <p:cBhvr>
                                        <p:cTn id="19" dur="1000" fill="hold"/>
                                        <p:tgtEl>
                                          <p:spTgt spid="14"/>
                                        </p:tgtEl>
                                        <p:attrNameLst>
                                          <p:attrName>ppt_h</p:attrName>
                                        </p:attrNameLst>
                                      </p:cBhvr>
                                      <p:tavLst>
                                        <p:tav tm="0">
                                          <p:val>
                                            <p:fltVal val="0"/>
                                          </p:val>
                                        </p:tav>
                                        <p:tav tm="100000">
                                          <p:val>
                                            <p:strVal val="#ppt_h"/>
                                          </p:val>
                                        </p:tav>
                                      </p:tavLst>
                                    </p:anim>
                                    <p:anim calcmode="lin" valueType="num">
                                      <p:cBhvr>
                                        <p:cTn id="20" dur="1000" fill="hold"/>
                                        <p:tgtEl>
                                          <p:spTgt spid="14"/>
                                        </p:tgtEl>
                                        <p:attrNameLst>
                                          <p:attrName>style.rotation</p:attrName>
                                        </p:attrNameLst>
                                      </p:cBhvr>
                                      <p:tavLst>
                                        <p:tav tm="0">
                                          <p:val>
                                            <p:fltVal val="90"/>
                                          </p:val>
                                        </p:tav>
                                        <p:tav tm="100000">
                                          <p:val>
                                            <p:fltVal val="0"/>
                                          </p:val>
                                        </p:tav>
                                      </p:tavLst>
                                    </p:anim>
                                    <p:animEffect transition="in" filter="fade">
                                      <p:cBhvr>
                                        <p:cTn id="21" dur="1000"/>
                                        <p:tgtEl>
                                          <p:spTgt spid="14"/>
                                        </p:tgtEl>
                                      </p:cBhvr>
                                    </p:animEffect>
                                  </p:childTnLst>
                                </p:cTn>
                              </p:par>
                              <p:par>
                                <p:cTn id="22" presetID="31" presetClass="entr" presetSubtype="0"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1000" fill="hold"/>
                                        <p:tgtEl>
                                          <p:spTgt spid="7"/>
                                        </p:tgtEl>
                                        <p:attrNameLst>
                                          <p:attrName>ppt_w</p:attrName>
                                        </p:attrNameLst>
                                      </p:cBhvr>
                                      <p:tavLst>
                                        <p:tav tm="0">
                                          <p:val>
                                            <p:fltVal val="0"/>
                                          </p:val>
                                        </p:tav>
                                        <p:tav tm="100000">
                                          <p:val>
                                            <p:strVal val="#ppt_w"/>
                                          </p:val>
                                        </p:tav>
                                      </p:tavLst>
                                    </p:anim>
                                    <p:anim calcmode="lin" valueType="num">
                                      <p:cBhvr>
                                        <p:cTn id="25" dur="1000" fill="hold"/>
                                        <p:tgtEl>
                                          <p:spTgt spid="7"/>
                                        </p:tgtEl>
                                        <p:attrNameLst>
                                          <p:attrName>ppt_h</p:attrName>
                                        </p:attrNameLst>
                                      </p:cBhvr>
                                      <p:tavLst>
                                        <p:tav tm="0">
                                          <p:val>
                                            <p:fltVal val="0"/>
                                          </p:val>
                                        </p:tav>
                                        <p:tav tm="100000">
                                          <p:val>
                                            <p:strVal val="#ppt_h"/>
                                          </p:val>
                                        </p:tav>
                                      </p:tavLst>
                                    </p:anim>
                                    <p:anim calcmode="lin" valueType="num">
                                      <p:cBhvr>
                                        <p:cTn id="26" dur="1000" fill="hold"/>
                                        <p:tgtEl>
                                          <p:spTgt spid="7"/>
                                        </p:tgtEl>
                                        <p:attrNameLst>
                                          <p:attrName>style.rotation</p:attrName>
                                        </p:attrNameLst>
                                      </p:cBhvr>
                                      <p:tavLst>
                                        <p:tav tm="0">
                                          <p:val>
                                            <p:fltVal val="90"/>
                                          </p:val>
                                        </p:tav>
                                        <p:tav tm="100000">
                                          <p:val>
                                            <p:fltVal val="0"/>
                                          </p:val>
                                        </p:tav>
                                      </p:tavLst>
                                    </p:anim>
                                    <p:animEffect transition="in" filter="fade">
                                      <p:cBhvr>
                                        <p:cTn id="27" dur="1000"/>
                                        <p:tgtEl>
                                          <p:spTgt spid="7"/>
                                        </p:tgtEl>
                                      </p:cBhvr>
                                    </p:animEffect>
                                  </p:childTnLst>
                                </p:cTn>
                              </p:par>
                              <p:par>
                                <p:cTn id="28" presetID="31" presetClass="entr" presetSubtype="0" fill="hold" grpId="0" nodeType="with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p:cTn id="30" dur="1000" fill="hold"/>
                                        <p:tgtEl>
                                          <p:spTgt spid="6"/>
                                        </p:tgtEl>
                                        <p:attrNameLst>
                                          <p:attrName>ppt_w</p:attrName>
                                        </p:attrNameLst>
                                      </p:cBhvr>
                                      <p:tavLst>
                                        <p:tav tm="0">
                                          <p:val>
                                            <p:fltVal val="0"/>
                                          </p:val>
                                        </p:tav>
                                        <p:tav tm="100000">
                                          <p:val>
                                            <p:strVal val="#ppt_w"/>
                                          </p:val>
                                        </p:tav>
                                      </p:tavLst>
                                    </p:anim>
                                    <p:anim calcmode="lin" valueType="num">
                                      <p:cBhvr>
                                        <p:cTn id="31" dur="1000" fill="hold"/>
                                        <p:tgtEl>
                                          <p:spTgt spid="6"/>
                                        </p:tgtEl>
                                        <p:attrNameLst>
                                          <p:attrName>ppt_h</p:attrName>
                                        </p:attrNameLst>
                                      </p:cBhvr>
                                      <p:tavLst>
                                        <p:tav tm="0">
                                          <p:val>
                                            <p:fltVal val="0"/>
                                          </p:val>
                                        </p:tav>
                                        <p:tav tm="100000">
                                          <p:val>
                                            <p:strVal val="#ppt_h"/>
                                          </p:val>
                                        </p:tav>
                                      </p:tavLst>
                                    </p:anim>
                                    <p:anim calcmode="lin" valueType="num">
                                      <p:cBhvr>
                                        <p:cTn id="32" dur="1000" fill="hold"/>
                                        <p:tgtEl>
                                          <p:spTgt spid="6"/>
                                        </p:tgtEl>
                                        <p:attrNameLst>
                                          <p:attrName>style.rotation</p:attrName>
                                        </p:attrNameLst>
                                      </p:cBhvr>
                                      <p:tavLst>
                                        <p:tav tm="0">
                                          <p:val>
                                            <p:fltVal val="90"/>
                                          </p:val>
                                        </p:tav>
                                        <p:tav tm="100000">
                                          <p:val>
                                            <p:fltVal val="0"/>
                                          </p:val>
                                        </p:tav>
                                      </p:tavLst>
                                    </p:anim>
                                    <p:animEffect transition="in" filter="fade">
                                      <p:cBhvr>
                                        <p:cTn id="33"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12"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sp>
        <p:nvSpPr>
          <p:cNvPr id="2" name="Rectangle 1"/>
          <p:cNvSpPr>
            <a:spLocks noGrp="1"/>
          </p:cNvSpPr>
          <p:nvPr>
            <p:ph type="title"/>
          </p:nvPr>
        </p:nvSpPr>
        <p:spPr>
          <a:xfrm>
            <a:off x="457200" y="209550"/>
            <a:ext cx="8229600" cy="790558"/>
          </a:xfrm>
        </p:spPr>
        <p:txBody>
          <a:bodyPr/>
          <a:lstStyle>
            <a:extLst/>
          </a:lstStyle>
          <a:p>
            <a:pPr lvl="0" algn="ctr"/>
            <a:r>
              <a:rPr lang="en-US" b="1" dirty="0" smtClean="0">
                <a:solidFill>
                  <a:schemeClr val="tx1"/>
                </a:solidFill>
                <a:latin typeface="Times New Roman" pitchFamily="18" charset="0"/>
                <a:cs typeface="Times New Roman" pitchFamily="18" charset="0"/>
              </a:rPr>
              <a:t>TRIỆU CHỨNG VÀ PHÂN ĐỘ HM</a:t>
            </a:r>
            <a:br>
              <a:rPr lang="en-US" b="1" dirty="0" smtClean="0">
                <a:solidFill>
                  <a:schemeClr val="tx1"/>
                </a:solidFill>
                <a:latin typeface="Times New Roman" pitchFamily="18" charset="0"/>
                <a:cs typeface="Times New Roman" pitchFamily="18" charset="0"/>
              </a:rPr>
            </a:br>
            <a:endParaRPr lang="en-US" dirty="0"/>
          </a:p>
        </p:txBody>
      </p:sp>
      <p:sp>
        <p:nvSpPr>
          <p:cNvPr id="3" name="Rectangle 2"/>
          <p:cNvSpPr>
            <a:spLocks noGrp="1"/>
          </p:cNvSpPr>
          <p:nvPr>
            <p:ph sz="half" idx="1"/>
          </p:nvPr>
        </p:nvSpPr>
        <p:spPr>
          <a:xfrm>
            <a:off x="179512" y="971812"/>
            <a:ext cx="5743188" cy="5769556"/>
          </a:xfrm>
        </p:spPr>
        <p:txBody>
          <a:bodyPr>
            <a:noAutofit/>
          </a:bodyPr>
          <a:lstStyle>
            <a:extLst/>
          </a:lstStyle>
          <a:p>
            <a:r>
              <a:rPr lang="vi-VN" sz="2400" dirty="0" smtClean="0">
                <a:latin typeface="Times New Roman" pitchFamily="18" charset="0"/>
                <a:cs typeface="Times New Roman" pitchFamily="18" charset="0"/>
              </a:rPr>
              <a:t>Mất ý thức </a:t>
            </a:r>
            <a:r>
              <a:rPr lang="en-US" sz="2400" dirty="0" smtClean="0">
                <a:latin typeface="Times New Roman" pitchFamily="18" charset="0"/>
                <a:cs typeface="Times New Roman" pitchFamily="18" charset="0"/>
              </a:rPr>
              <a:t>GCS </a:t>
            </a:r>
            <a:r>
              <a:rPr lang="en-US" sz="2400" dirty="0" err="1" smtClean="0">
                <a:latin typeface="Times New Roman" pitchFamily="18" charset="0"/>
                <a:cs typeface="Times New Roman" pitchFamily="18" charset="0"/>
              </a:rPr>
              <a:t>ít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hơn</a:t>
            </a:r>
            <a:r>
              <a:rPr lang="en-US" sz="2400" dirty="0" smtClean="0">
                <a:latin typeface="Times New Roman" pitchFamily="18" charset="0"/>
                <a:cs typeface="Times New Roman" pitchFamily="18" charset="0"/>
              </a:rPr>
              <a:t> 13</a:t>
            </a:r>
            <a:endParaRPr lang="vi-VN" sz="2400" dirty="0" smtClean="0">
              <a:latin typeface="Times New Roman" pitchFamily="18" charset="0"/>
              <a:cs typeface="Times New Roman" pitchFamily="18" charset="0"/>
            </a:endParaRPr>
          </a:p>
          <a:p>
            <a:r>
              <a:rPr lang="vi-VN" sz="2400" dirty="0" smtClean="0">
                <a:latin typeface="Times New Roman" pitchFamily="18" charset="0"/>
                <a:cs typeface="Times New Roman" pitchFamily="18" charset="0"/>
              </a:rPr>
              <a:t>Nhức đầu </a:t>
            </a:r>
            <a:r>
              <a:rPr lang="vi-VN" sz="2400" dirty="0" smtClean="0">
                <a:latin typeface="Times New Roman" pitchFamily="18" charset="0"/>
                <a:cs typeface="Times New Roman" pitchFamily="18" charset="0"/>
              </a:rPr>
              <a:t>nặng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nôn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sốt</a:t>
            </a:r>
            <a:endParaRPr lang="vi-VN" sz="2400" dirty="0" smtClean="0">
              <a:latin typeface="Times New Roman" pitchFamily="18" charset="0"/>
              <a:cs typeface="Times New Roman" pitchFamily="18" charset="0"/>
            </a:endParaRPr>
          </a:p>
          <a:p>
            <a:r>
              <a:rPr lang="vi-VN" sz="2400" dirty="0" smtClean="0">
                <a:latin typeface="Times New Roman" pitchFamily="18" charset="0"/>
                <a:cs typeface="Times New Roman" pitchFamily="18" charset="0"/>
              </a:rPr>
              <a:t>Phản ứng đồng tử với ánh sáng chậm hoặc tiêu cực.</a:t>
            </a:r>
          </a:p>
          <a:p>
            <a:r>
              <a:rPr lang="vi-VN" sz="2400" dirty="0" smtClean="0">
                <a:latin typeface="Times New Roman" pitchFamily="18" charset="0"/>
                <a:cs typeface="Times New Roman" pitchFamily="18" charset="0"/>
              </a:rPr>
              <a:t>Động kinh.</a:t>
            </a:r>
          </a:p>
          <a:p>
            <a:r>
              <a:rPr lang="vi-VN" sz="2400" dirty="0" smtClean="0">
                <a:latin typeface="Times New Roman" pitchFamily="18" charset="0"/>
                <a:cs typeface="Times New Roman" pitchFamily="18" charset="0"/>
              </a:rPr>
              <a:t>Giữ chất nhầy / đờm trong cổ họng.</a:t>
            </a:r>
          </a:p>
          <a:p>
            <a:r>
              <a:rPr lang="vi-VN" sz="2400" dirty="0" smtClean="0">
                <a:latin typeface="Times New Roman" pitchFamily="18" charset="0"/>
                <a:cs typeface="Times New Roman" pitchFamily="18" charset="0"/>
              </a:rPr>
              <a:t>Duy trì hoặc tiểu không tự chủ.</a:t>
            </a:r>
          </a:p>
          <a:p>
            <a:r>
              <a:rPr lang="vi-VN" sz="2400" dirty="0" smtClean="0">
                <a:latin typeface="Times New Roman" pitchFamily="18" charset="0"/>
                <a:cs typeface="Times New Roman" pitchFamily="18" charset="0"/>
              </a:rPr>
              <a:t>Tăng huyết áp hoặc huyết áp thấp.</a:t>
            </a:r>
          </a:p>
          <a:p>
            <a:r>
              <a:rPr lang="vi-VN" sz="2400" dirty="0" smtClean="0">
                <a:latin typeface="Times New Roman" pitchFamily="18" charset="0"/>
                <a:cs typeface="Times New Roman" pitchFamily="18" charset="0"/>
              </a:rPr>
              <a:t>Nhịp tim nhanh hoặc nhịp tim chậm.</a:t>
            </a:r>
          </a:p>
          <a:p>
            <a:r>
              <a:rPr lang="vi-VN" sz="2400" dirty="0" smtClean="0">
                <a:latin typeface="Times New Roman" pitchFamily="18" charset="0"/>
                <a:cs typeface="Times New Roman" pitchFamily="18" charset="0"/>
              </a:rPr>
              <a:t>Thở nhanh hoặc khó </a:t>
            </a:r>
            <a:r>
              <a:rPr lang="vi-VN" sz="2400" dirty="0" smtClean="0">
                <a:latin typeface="Times New Roman" pitchFamily="18" charset="0"/>
                <a:cs typeface="Times New Roman" pitchFamily="18" charset="0"/>
              </a:rPr>
              <a:t>thở</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phù</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tím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tái</a:t>
            </a:r>
            <a:r>
              <a:rPr lang="en-US" sz="2400" dirty="0" smtClean="0">
                <a:latin typeface="Times New Roman" pitchFamily="18" charset="0"/>
                <a:cs typeface="Times New Roman" pitchFamily="18" charset="0"/>
              </a:rPr>
              <a:t>,</a:t>
            </a:r>
            <a:r>
              <a:rPr lang="vi-VN" sz="2400" dirty="0" smtClean="0">
                <a:latin typeface="Times New Roman" pitchFamily="18" charset="0"/>
                <a:cs typeface="Times New Roman" pitchFamily="18" charset="0"/>
              </a:rPr>
              <a:t> </a:t>
            </a:r>
            <a:r>
              <a:rPr lang="vi-VN" sz="2400" dirty="0" smtClean="0">
                <a:latin typeface="Times New Roman" pitchFamily="18" charset="0"/>
                <a:cs typeface="Times New Roman" pitchFamily="18" charset="0"/>
              </a:rPr>
              <a:t>xanh xao</a:t>
            </a:r>
          </a:p>
          <a:p>
            <a:r>
              <a:rPr lang="vi-VN" sz="2400" dirty="0" smtClean="0">
                <a:latin typeface="Times New Roman" pitchFamily="18" charset="0"/>
                <a:cs typeface="Times New Roman" pitchFamily="18" charset="0"/>
              </a:rPr>
              <a:t>BN không thức dậy với sự kích thích mạnh mẽ-&gt; hôn mê sâu</a:t>
            </a:r>
          </a:p>
          <a:p>
            <a:endParaRPr lang="vi-VN" sz="2400" dirty="0" smtClean="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p:txBody>
      </p:sp>
      <p:sp>
        <p:nvSpPr>
          <p:cNvPr id="5" name="Rounded Rectangle 4"/>
          <p:cNvSpPr/>
          <p:nvPr/>
        </p:nvSpPr>
        <p:spPr>
          <a:xfrm>
            <a:off x="6121718" y="1628800"/>
            <a:ext cx="2819400" cy="731520"/>
          </a:xfrm>
          <a:prstGeom prst="roundRect">
            <a:avLst>
              <a:gd name="adj" fmla="val 16667"/>
            </a:avLst>
          </a:prstGeom>
        </p:spPr>
        <p:style>
          <a:lnRef idx="1">
            <a:schemeClr val="accent1"/>
          </a:lnRef>
          <a:fillRef idx="2">
            <a:schemeClr val="accent1"/>
          </a:fillRef>
          <a:effectRef idx="1">
            <a:schemeClr val="accent1"/>
          </a:effectRef>
          <a:fontRef idx="minor">
            <a:schemeClr val="dk1"/>
          </a:fontRef>
        </p:style>
        <p:txBody>
          <a:bodyPr rtlCol="0" anchor="ctr"/>
          <a:lstStyle>
            <a:extLst/>
          </a:lstStyle>
          <a:p>
            <a:pPr algn="ctr"/>
            <a:r>
              <a:rPr lang="en-US" sz="2400" dirty="0" smtClean="0">
                <a:latin typeface="Times New Roman" pitchFamily="18" charset="0"/>
                <a:cs typeface="Times New Roman" pitchFamily="18" charset="0"/>
              </a:rPr>
              <a:t>HM ĐỘ I</a:t>
            </a:r>
          </a:p>
          <a:p>
            <a:pPr algn="ctr"/>
            <a:r>
              <a:rPr lang="en-US" sz="2400" dirty="0" smtClean="0">
                <a:latin typeface="Times New Roman" pitchFamily="18" charset="0"/>
                <a:cs typeface="Times New Roman" pitchFamily="18" charset="0"/>
              </a:rPr>
              <a:t>(coma </a:t>
            </a:r>
            <a:r>
              <a:rPr lang="en-US" sz="2400" dirty="0" err="1" smtClean="0">
                <a:latin typeface="Times New Roman" pitchFamily="18" charset="0"/>
                <a:cs typeface="Times New Roman" pitchFamily="18" charset="0"/>
              </a:rPr>
              <a:t>sopor</a:t>
            </a:r>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
        <p:nvSpPr>
          <p:cNvPr id="6" name="Rounded Rectangle 5"/>
          <p:cNvSpPr/>
          <p:nvPr/>
        </p:nvSpPr>
        <p:spPr>
          <a:xfrm>
            <a:off x="6121718" y="4149080"/>
            <a:ext cx="2819400" cy="731520"/>
          </a:xfrm>
          <a:prstGeom prst="roundRect">
            <a:avLst>
              <a:gd name="adj" fmla="val 16667"/>
            </a:avLst>
          </a:prstGeom>
        </p:spPr>
        <p:style>
          <a:lnRef idx="1">
            <a:schemeClr val="accent6"/>
          </a:lnRef>
          <a:fillRef idx="3">
            <a:schemeClr val="accent6"/>
          </a:fillRef>
          <a:effectRef idx="2">
            <a:schemeClr val="accent6"/>
          </a:effectRef>
          <a:fontRef idx="minor">
            <a:schemeClr val="lt1"/>
          </a:fontRef>
        </p:style>
        <p:txBody>
          <a:bodyPr rtlCol="0" anchor="ctr"/>
          <a:lstStyle>
            <a:extLst/>
          </a:lstStyle>
          <a:p>
            <a:pPr algn="ctr"/>
            <a:r>
              <a:rPr lang="en-US" sz="2400" dirty="0" smtClean="0">
                <a:latin typeface="Times New Roman" pitchFamily="18" charset="0"/>
                <a:cs typeface="Times New Roman" pitchFamily="18" charset="0"/>
              </a:rPr>
              <a:t>HM ĐỘ III</a:t>
            </a:r>
          </a:p>
          <a:p>
            <a:pPr algn="ctr"/>
            <a:r>
              <a:rPr lang="en-US" sz="2400" dirty="0" smtClean="0">
                <a:latin typeface="Times New Roman" pitchFamily="18" charset="0"/>
                <a:cs typeface="Times New Roman" pitchFamily="18" charset="0"/>
              </a:rPr>
              <a:t>( coma </a:t>
            </a:r>
            <a:r>
              <a:rPr lang="en-US" sz="2400" dirty="0" err="1" smtClean="0">
                <a:latin typeface="Times New Roman" pitchFamily="18" charset="0"/>
                <a:cs typeface="Times New Roman" pitchFamily="18" charset="0"/>
              </a:rPr>
              <a:t>carus</a:t>
            </a:r>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
        <p:nvSpPr>
          <p:cNvPr id="7" name="Rounded Rectangle 6"/>
          <p:cNvSpPr/>
          <p:nvPr/>
        </p:nvSpPr>
        <p:spPr>
          <a:xfrm>
            <a:off x="6066939" y="2849303"/>
            <a:ext cx="2819400" cy="731520"/>
          </a:xfrm>
          <a:prstGeom prst="roundRect">
            <a:avLst>
              <a:gd name="adj" fmla="val 16667"/>
            </a:avLst>
          </a:prstGeom>
          <a:effectLst>
            <a:reflection blurRad="12700" stA="50000" endPos="75000" dist="12700" dir="5400000" sy="-100000" algn="bl" rotWithShape="0"/>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r>
              <a:rPr lang="en-US" sz="2400" dirty="0" smtClean="0">
                <a:latin typeface="Times New Roman" pitchFamily="18" charset="0"/>
                <a:cs typeface="Times New Roman" pitchFamily="18" charset="0"/>
              </a:rPr>
              <a:t>HM ĐỘ II</a:t>
            </a:r>
          </a:p>
          <a:p>
            <a:pPr algn="ctr"/>
            <a:r>
              <a:rPr lang="en-US" sz="2400" dirty="0" smtClean="0">
                <a:latin typeface="Times New Roman" pitchFamily="18" charset="0"/>
                <a:cs typeface="Times New Roman" pitchFamily="18" charset="0"/>
              </a:rPr>
              <a:t>(coma </a:t>
            </a:r>
            <a:r>
              <a:rPr lang="en-US" sz="2400" dirty="0" err="1" smtClean="0">
                <a:latin typeface="Times New Roman" pitchFamily="18" charset="0"/>
                <a:cs typeface="Times New Roman" pitchFamily="18" charset="0"/>
              </a:rPr>
              <a:t>confirme</a:t>
            </a:r>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
        <p:nvSpPr>
          <p:cNvPr id="10" name="TextBox 9"/>
          <p:cNvSpPr txBox="1"/>
          <p:nvPr/>
        </p:nvSpPr>
        <p:spPr>
          <a:xfrm>
            <a:off x="5922700" y="851822"/>
            <a:ext cx="2928958" cy="523220"/>
          </a:xfrm>
          <a:prstGeom prst="rect">
            <a:avLst/>
          </a:prstGeom>
          <a:noFill/>
        </p:spPr>
        <p:txBody>
          <a:bodyPr wrap="square" rtlCol="0">
            <a:spAutoFit/>
          </a:bodyPr>
          <a:lstStyle/>
          <a:p>
            <a:pPr algn="ctr"/>
            <a:r>
              <a:rPr lang="en-US" sz="2800" b="1" dirty="0" smtClean="0">
                <a:latin typeface="Times New Roman" pitchFamily="18" charset="0"/>
                <a:cs typeface="Times New Roman" pitchFamily="18" charset="0"/>
              </a:rPr>
              <a:t>PHÂN ĐỘ HM</a:t>
            </a:r>
            <a:endParaRPr lang="vi-VN" sz="2800" b="1" dirty="0">
              <a:latin typeface="Times New Roman" pitchFamily="18" charset="0"/>
              <a:cs typeface="Times New Roman" pitchFamily="18" charset="0"/>
            </a:endParaRPr>
          </a:p>
        </p:txBody>
      </p:sp>
      <p:sp>
        <p:nvSpPr>
          <p:cNvPr id="11" name="TextBox 10"/>
          <p:cNvSpPr txBox="1"/>
          <p:nvPr/>
        </p:nvSpPr>
        <p:spPr>
          <a:xfrm>
            <a:off x="669968" y="651767"/>
            <a:ext cx="3143272" cy="523220"/>
          </a:xfrm>
          <a:prstGeom prst="rect">
            <a:avLst/>
          </a:prstGeom>
          <a:noFill/>
        </p:spPr>
        <p:txBody>
          <a:bodyPr wrap="square" rtlCol="0">
            <a:spAutoFit/>
          </a:bodyPr>
          <a:lstStyle/>
          <a:p>
            <a:pPr algn="ctr"/>
            <a:r>
              <a:rPr lang="en-US" sz="2800" b="1" dirty="0" smtClean="0">
                <a:latin typeface="Times New Roman" pitchFamily="18" charset="0"/>
                <a:cs typeface="Times New Roman" pitchFamily="18" charset="0"/>
              </a:rPr>
              <a:t>TRIỆU CHỨNG</a:t>
            </a:r>
            <a:endParaRPr lang="vi-VN" sz="2800" b="1" dirty="0">
              <a:latin typeface="Times New Roman" pitchFamily="18" charset="0"/>
              <a:cs typeface="Times New Roman" pitchFamily="18" charset="0"/>
            </a:endParaRPr>
          </a:p>
        </p:txBody>
      </p:sp>
      <p:sp>
        <p:nvSpPr>
          <p:cNvPr id="4" name="Oval 3"/>
          <p:cNvSpPr/>
          <p:nvPr/>
        </p:nvSpPr>
        <p:spPr>
          <a:xfrm>
            <a:off x="6062225" y="5311114"/>
            <a:ext cx="2928958" cy="12241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smtClean="0">
                <a:latin typeface="Times New Roman" pitchFamily="18" charset="0"/>
                <a:cs typeface="Times New Roman" pitchFamily="18" charset="0"/>
              </a:rPr>
              <a:t>HM ĐỘ IV</a:t>
            </a:r>
          </a:p>
          <a:p>
            <a:pPr algn="ctr"/>
            <a:r>
              <a:rPr lang="en-US" sz="2200" dirty="0" smtClean="0">
                <a:latin typeface="Times New Roman" pitchFamily="18" charset="0"/>
                <a:cs typeface="Times New Roman" pitchFamily="18" charset="0"/>
              </a:rPr>
              <a:t>(coma </a:t>
            </a:r>
            <a:r>
              <a:rPr lang="en-US" sz="2200" dirty="0" err="1" smtClean="0">
                <a:latin typeface="Times New Roman" pitchFamily="18" charset="0"/>
                <a:cs typeface="Times New Roman" pitchFamily="18" charset="0"/>
              </a:rPr>
              <a:t>depasses</a:t>
            </a:r>
            <a:r>
              <a:rPr lang="en-US" dirty="0" smtClean="0"/>
              <a:t>)</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1000"/>
                                        <p:tgtEl>
                                          <p:spTgt spid="3">
                                            <p:txEl>
                                              <p:pRg st="0" end="0"/>
                                            </p:txEl>
                                          </p:spTgt>
                                        </p:tgtEl>
                                      </p:cBhvr>
                                    </p:animEffect>
                                    <p:anim calcmode="lin" valueType="num">
                                      <p:cBhvr>
                                        <p:cTn id="1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1000"/>
                                        <p:tgtEl>
                                          <p:spTgt spid="3">
                                            <p:txEl>
                                              <p:pRg st="1" end="1"/>
                                            </p:txEl>
                                          </p:spTgt>
                                        </p:tgtEl>
                                      </p:cBhvr>
                                    </p:animEffect>
                                    <p:anim calcmode="lin" valueType="num">
                                      <p:cBhvr>
                                        <p:cTn id="2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1000"/>
                                        <p:tgtEl>
                                          <p:spTgt spid="3">
                                            <p:txEl>
                                              <p:pRg st="2" end="2"/>
                                            </p:txEl>
                                          </p:spTgt>
                                        </p:tgtEl>
                                      </p:cBhvr>
                                    </p:animEffect>
                                    <p:anim calcmode="lin" valueType="num">
                                      <p:cBhvr>
                                        <p:cTn id="2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fade">
                                      <p:cBhvr>
                                        <p:cTn id="32" dur="1000"/>
                                        <p:tgtEl>
                                          <p:spTgt spid="3">
                                            <p:txEl>
                                              <p:pRg st="3" end="3"/>
                                            </p:txEl>
                                          </p:spTgt>
                                        </p:tgtEl>
                                      </p:cBhvr>
                                    </p:animEffect>
                                    <p:anim calcmode="lin" valueType="num">
                                      <p:cBhvr>
                                        <p:cTn id="3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fade">
                                      <p:cBhvr>
                                        <p:cTn id="37" dur="1000"/>
                                        <p:tgtEl>
                                          <p:spTgt spid="3">
                                            <p:txEl>
                                              <p:pRg st="4" end="4"/>
                                            </p:txEl>
                                          </p:spTgt>
                                        </p:tgtEl>
                                      </p:cBhvr>
                                    </p:animEffect>
                                    <p:anim calcmode="lin" valueType="num">
                                      <p:cBhvr>
                                        <p:cTn id="3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Effect transition="in" filter="fade">
                                      <p:cBhvr>
                                        <p:cTn id="47" dur="1000"/>
                                        <p:tgtEl>
                                          <p:spTgt spid="3">
                                            <p:txEl>
                                              <p:pRg st="6" end="6"/>
                                            </p:txEl>
                                          </p:spTgt>
                                        </p:tgtEl>
                                      </p:cBhvr>
                                    </p:animEffect>
                                    <p:anim calcmode="lin" valueType="num">
                                      <p:cBhvr>
                                        <p:cTn id="4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6" end="6"/>
                                            </p:txEl>
                                          </p:spTgt>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3">
                                            <p:txEl>
                                              <p:pRg st="7" end="7"/>
                                            </p:txEl>
                                          </p:spTgt>
                                        </p:tgtEl>
                                        <p:attrNameLst>
                                          <p:attrName>style.visibility</p:attrName>
                                        </p:attrNameLst>
                                      </p:cBhvr>
                                      <p:to>
                                        <p:strVal val="visible"/>
                                      </p:to>
                                    </p:set>
                                    <p:animEffect transition="in" filter="fade">
                                      <p:cBhvr>
                                        <p:cTn id="52" dur="1000"/>
                                        <p:tgtEl>
                                          <p:spTgt spid="3">
                                            <p:txEl>
                                              <p:pRg st="7" end="7"/>
                                            </p:txEl>
                                          </p:spTgt>
                                        </p:tgtEl>
                                      </p:cBhvr>
                                    </p:animEffect>
                                    <p:anim calcmode="lin" valueType="num">
                                      <p:cBhvr>
                                        <p:cTn id="5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4" dur="1000" fill="hold"/>
                                        <p:tgtEl>
                                          <p:spTgt spid="3">
                                            <p:txEl>
                                              <p:pRg st="7" end="7"/>
                                            </p:txEl>
                                          </p:spTgt>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3">
                                            <p:txEl>
                                              <p:pRg st="8" end="8"/>
                                            </p:txEl>
                                          </p:spTgt>
                                        </p:tgtEl>
                                        <p:attrNameLst>
                                          <p:attrName>style.visibility</p:attrName>
                                        </p:attrNameLst>
                                      </p:cBhvr>
                                      <p:to>
                                        <p:strVal val="visible"/>
                                      </p:to>
                                    </p:set>
                                    <p:animEffect transition="in" filter="fade">
                                      <p:cBhvr>
                                        <p:cTn id="57" dur="1000"/>
                                        <p:tgtEl>
                                          <p:spTgt spid="3">
                                            <p:txEl>
                                              <p:pRg st="8" end="8"/>
                                            </p:txEl>
                                          </p:spTgt>
                                        </p:tgtEl>
                                      </p:cBhvr>
                                    </p:animEffect>
                                    <p:anim calcmode="lin" valueType="num">
                                      <p:cBhvr>
                                        <p:cTn id="58"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9" dur="1000" fill="hold"/>
                                        <p:tgtEl>
                                          <p:spTgt spid="3">
                                            <p:txEl>
                                              <p:pRg st="8" end="8"/>
                                            </p:txEl>
                                          </p:spTgt>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3">
                                            <p:txEl>
                                              <p:pRg st="9" end="9"/>
                                            </p:txEl>
                                          </p:spTgt>
                                        </p:tgtEl>
                                        <p:attrNameLst>
                                          <p:attrName>style.visibility</p:attrName>
                                        </p:attrNameLst>
                                      </p:cBhvr>
                                      <p:to>
                                        <p:strVal val="visible"/>
                                      </p:to>
                                    </p:set>
                                    <p:animEffect transition="in" filter="fade">
                                      <p:cBhvr>
                                        <p:cTn id="62" dur="1000"/>
                                        <p:tgtEl>
                                          <p:spTgt spid="3">
                                            <p:txEl>
                                              <p:pRg st="9" end="9"/>
                                            </p:txEl>
                                          </p:spTgt>
                                        </p:tgtEl>
                                      </p:cBhvr>
                                    </p:animEffect>
                                    <p:anim calcmode="lin" valueType="num">
                                      <p:cBhvr>
                                        <p:cTn id="63"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4"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nodeType="clickEffect">
                                  <p:stCondLst>
                                    <p:cond delay="0"/>
                                  </p:stCondLst>
                                  <p:childTnLst>
                                    <p:set>
                                      <p:cBhvr>
                                        <p:cTn id="68" dur="1" fill="hold">
                                          <p:stCondLst>
                                            <p:cond delay="0"/>
                                          </p:stCondLst>
                                        </p:cTn>
                                        <p:tgtEl>
                                          <p:spTgt spid="10">
                                            <p:txEl>
                                              <p:pRg st="0" end="0"/>
                                            </p:txEl>
                                          </p:spTgt>
                                        </p:tgtEl>
                                        <p:attrNameLst>
                                          <p:attrName>style.visibility</p:attrName>
                                        </p:attrNameLst>
                                      </p:cBhvr>
                                      <p:to>
                                        <p:strVal val="visible"/>
                                      </p:to>
                                    </p:set>
                                    <p:animEffect transition="in" filter="wipe(down)">
                                      <p:cBhvr>
                                        <p:cTn id="69" dur="500"/>
                                        <p:tgtEl>
                                          <p:spTgt spid="10">
                                            <p:txEl>
                                              <p:pRg st="0" end="0"/>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2" presetClass="entr" presetSubtype="4" fill="hold" grpId="0" nodeType="click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additive="base">
                                        <p:cTn id="74" dur="500" fill="hold"/>
                                        <p:tgtEl>
                                          <p:spTgt spid="5"/>
                                        </p:tgtEl>
                                        <p:attrNameLst>
                                          <p:attrName>ppt_x</p:attrName>
                                        </p:attrNameLst>
                                      </p:cBhvr>
                                      <p:tavLst>
                                        <p:tav tm="0">
                                          <p:val>
                                            <p:strVal val="#ppt_x"/>
                                          </p:val>
                                        </p:tav>
                                        <p:tav tm="100000">
                                          <p:val>
                                            <p:strVal val="#ppt_x"/>
                                          </p:val>
                                        </p:tav>
                                      </p:tavLst>
                                    </p:anim>
                                    <p:anim calcmode="lin" valueType="num">
                                      <p:cBhvr additive="base">
                                        <p:cTn id="75" dur="500" fill="hold"/>
                                        <p:tgtEl>
                                          <p:spTgt spid="5"/>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6"/>
                                        </p:tgtEl>
                                        <p:attrNameLst>
                                          <p:attrName>style.visibility</p:attrName>
                                        </p:attrNameLst>
                                      </p:cBhvr>
                                      <p:to>
                                        <p:strVal val="visible"/>
                                      </p:to>
                                    </p:set>
                                    <p:anim calcmode="lin" valueType="num">
                                      <p:cBhvr additive="base">
                                        <p:cTn id="78" dur="500" fill="hold"/>
                                        <p:tgtEl>
                                          <p:spTgt spid="6"/>
                                        </p:tgtEl>
                                        <p:attrNameLst>
                                          <p:attrName>ppt_x</p:attrName>
                                        </p:attrNameLst>
                                      </p:cBhvr>
                                      <p:tavLst>
                                        <p:tav tm="0">
                                          <p:val>
                                            <p:strVal val="#ppt_x"/>
                                          </p:val>
                                        </p:tav>
                                        <p:tav tm="100000">
                                          <p:val>
                                            <p:strVal val="#ppt_x"/>
                                          </p:val>
                                        </p:tav>
                                      </p:tavLst>
                                    </p:anim>
                                    <p:anim calcmode="lin" valueType="num">
                                      <p:cBhvr additive="base">
                                        <p:cTn id="79" dur="500" fill="hold"/>
                                        <p:tgtEl>
                                          <p:spTgt spid="6"/>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7"/>
                                        </p:tgtEl>
                                        <p:attrNameLst>
                                          <p:attrName>style.visibility</p:attrName>
                                        </p:attrNameLst>
                                      </p:cBhvr>
                                      <p:to>
                                        <p:strVal val="visible"/>
                                      </p:to>
                                    </p:set>
                                    <p:anim calcmode="lin" valueType="num">
                                      <p:cBhvr additive="base">
                                        <p:cTn id="82" dur="500" fill="hold"/>
                                        <p:tgtEl>
                                          <p:spTgt spid="7"/>
                                        </p:tgtEl>
                                        <p:attrNameLst>
                                          <p:attrName>ppt_x</p:attrName>
                                        </p:attrNameLst>
                                      </p:cBhvr>
                                      <p:tavLst>
                                        <p:tav tm="0">
                                          <p:val>
                                            <p:strVal val="#ppt_x"/>
                                          </p:val>
                                        </p:tav>
                                        <p:tav tm="100000">
                                          <p:val>
                                            <p:strVal val="#ppt_x"/>
                                          </p:val>
                                        </p:tav>
                                      </p:tavLst>
                                    </p:anim>
                                    <p:anim calcmode="lin" valueType="num">
                                      <p:cBhvr additive="base">
                                        <p:cTn id="83" dur="500" fill="hold"/>
                                        <p:tgtEl>
                                          <p:spTgt spid="7"/>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additive="base">
                                        <p:cTn id="86" dur="500" fill="hold"/>
                                        <p:tgtEl>
                                          <p:spTgt spid="4"/>
                                        </p:tgtEl>
                                        <p:attrNameLst>
                                          <p:attrName>ppt_x</p:attrName>
                                        </p:attrNameLst>
                                      </p:cBhvr>
                                      <p:tavLst>
                                        <p:tav tm="0">
                                          <p:val>
                                            <p:strVal val="#ppt_x"/>
                                          </p:val>
                                        </p:tav>
                                        <p:tav tm="100000">
                                          <p:val>
                                            <p:strVal val="#ppt_x"/>
                                          </p:val>
                                        </p:tav>
                                      </p:tavLst>
                                    </p:anim>
                                    <p:anim calcmode="lin" valueType="num">
                                      <p:cBhvr additive="base">
                                        <p:cTn id="87"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6" grpId="0" animBg="1"/>
      <p:bldP spid="7" grpId="0" animBg="1"/>
      <p:bldP spid="11" grpId="0"/>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3449088906"/>
              </p:ext>
            </p:extLst>
          </p:nvPr>
        </p:nvGraphicFramePr>
        <p:xfrm>
          <a:off x="13993" y="-17253"/>
          <a:ext cx="9144000" cy="7315200"/>
        </p:xfrm>
        <a:graphic>
          <a:graphicData uri="http://schemas.openxmlformats.org/drawingml/2006/table">
            <a:tbl>
              <a:tblPr firstRow="1" bandRow="1">
                <a:tableStyleId>{5C22544A-7EE6-4342-B048-85BDC9FD1C3A}</a:tableStyleId>
              </a:tblPr>
              <a:tblGrid>
                <a:gridCol w="2133573"/>
                <a:gridCol w="4876820"/>
                <a:gridCol w="2133607"/>
              </a:tblGrid>
              <a:tr h="342801">
                <a:tc>
                  <a:txBody>
                    <a:bodyPr/>
                    <a:lstStyle/>
                    <a:p>
                      <a:pPr algn="ctr"/>
                      <a:r>
                        <a:rPr lang="vi-VN" sz="2400" b="0" i="0" kern="1200" dirty="0" smtClean="0">
                          <a:solidFill>
                            <a:schemeClr val="lt1"/>
                          </a:solidFill>
                          <a:latin typeface="Times New Roman" pitchFamily="18" charset="0"/>
                          <a:ea typeface="+mn-ea"/>
                          <a:cs typeface="Times New Roman" pitchFamily="18" charset="0"/>
                        </a:rPr>
                        <a:t>Bộ phận khám</a:t>
                      </a:r>
                      <a:endParaRPr lang="vi-VN" sz="2400" dirty="0">
                        <a:latin typeface="Times New Roman" pitchFamily="18" charset="0"/>
                        <a:cs typeface="Times New Roman" pitchFamily="18" charset="0"/>
                      </a:endParaRPr>
                    </a:p>
                  </a:txBody>
                  <a:tcPr/>
                </a:tc>
                <a:tc>
                  <a:txBody>
                    <a:bodyPr/>
                    <a:lstStyle/>
                    <a:p>
                      <a:pPr algn="ctr"/>
                      <a:r>
                        <a:rPr lang="vi-VN" sz="2400" b="0" i="0" kern="1200" smtClean="0">
                          <a:solidFill>
                            <a:schemeClr val="lt1"/>
                          </a:solidFill>
                          <a:latin typeface="Times New Roman" pitchFamily="18" charset="0"/>
                          <a:ea typeface="+mn-ea"/>
                          <a:cs typeface="Times New Roman" pitchFamily="18" charset="0"/>
                        </a:rPr>
                        <a:t>Mức độ</a:t>
                      </a:r>
                      <a:endParaRPr lang="vi-VN" sz="2400">
                        <a:latin typeface="Times New Roman" pitchFamily="18" charset="0"/>
                        <a:cs typeface="Times New Roman" pitchFamily="18" charset="0"/>
                      </a:endParaRPr>
                    </a:p>
                  </a:txBody>
                  <a:tcPr/>
                </a:tc>
                <a:tc>
                  <a:txBody>
                    <a:bodyPr/>
                    <a:lstStyle/>
                    <a:p>
                      <a:pPr algn="ctr"/>
                      <a:r>
                        <a:rPr lang="vi-VN" sz="2400" b="0" i="0" kern="1200" smtClean="0">
                          <a:solidFill>
                            <a:schemeClr val="lt1"/>
                          </a:solidFill>
                          <a:latin typeface="Times New Roman" pitchFamily="18" charset="0"/>
                          <a:ea typeface="+mn-ea"/>
                          <a:cs typeface="Times New Roman" pitchFamily="18" charset="0"/>
                        </a:rPr>
                        <a:t>Ðiểm</a:t>
                      </a:r>
                      <a:endParaRPr lang="vi-VN" sz="2400">
                        <a:latin typeface="Times New Roman" pitchFamily="18" charset="0"/>
                        <a:cs typeface="Times New Roman" pitchFamily="18" charset="0"/>
                      </a:endParaRPr>
                    </a:p>
                  </a:txBody>
                  <a:tcPr/>
                </a:tc>
              </a:tr>
              <a:tr h="1863513">
                <a:tc>
                  <a:txBody>
                    <a:bodyPr/>
                    <a:lstStyle/>
                    <a:p>
                      <a:pPr algn="ctr"/>
                      <a:r>
                        <a:rPr lang="vi-VN" sz="2400" b="0" i="0" kern="1200" dirty="0" smtClean="0">
                          <a:solidFill>
                            <a:schemeClr val="dk1"/>
                          </a:solidFill>
                          <a:latin typeface="Times New Roman" pitchFamily="18" charset="0"/>
                          <a:ea typeface="+mn-ea"/>
                          <a:cs typeface="Times New Roman" pitchFamily="18" charset="0"/>
                        </a:rPr>
                        <a:t>Mắt</a:t>
                      </a:r>
                      <a:endParaRPr lang="vi-VN" sz="2400" dirty="0">
                        <a:latin typeface="Times New Roman" pitchFamily="18" charset="0"/>
                        <a:cs typeface="Times New Roman" pitchFamily="18" charset="0"/>
                      </a:endParaRPr>
                    </a:p>
                  </a:txBody>
                  <a:tcPr/>
                </a:tc>
                <a:tc>
                  <a:txBody>
                    <a:bodyPr/>
                    <a:lstStyle/>
                    <a:p>
                      <a:pPr algn="l"/>
                      <a:r>
                        <a:rPr lang="vi-VN" sz="2400" b="0" i="0" kern="1200" dirty="0" smtClean="0">
                          <a:solidFill>
                            <a:schemeClr val="dk1"/>
                          </a:solidFill>
                          <a:latin typeface="Times New Roman" pitchFamily="18" charset="0"/>
                          <a:ea typeface="+mn-ea"/>
                          <a:cs typeface="Times New Roman" pitchFamily="18" charset="0"/>
                        </a:rPr>
                        <a:t>Mở mắt tự nhiên</a:t>
                      </a:r>
                    </a:p>
                    <a:p>
                      <a:pPr algn="l"/>
                      <a:r>
                        <a:rPr lang="vi-VN" sz="2400" b="0" i="0" kern="1200" dirty="0" smtClean="0">
                          <a:solidFill>
                            <a:schemeClr val="dk1"/>
                          </a:solidFill>
                          <a:latin typeface="Times New Roman" pitchFamily="18" charset="0"/>
                          <a:ea typeface="+mn-ea"/>
                          <a:cs typeface="Times New Roman" pitchFamily="18" charset="0"/>
                        </a:rPr>
                        <a:t>Mở mắt khi ra lệnh</a:t>
                      </a:r>
                    </a:p>
                    <a:p>
                      <a:pPr algn="l"/>
                      <a:r>
                        <a:rPr lang="vi-VN" sz="2400" b="0" i="0" kern="1200" dirty="0" smtClean="0">
                          <a:solidFill>
                            <a:schemeClr val="dk1"/>
                          </a:solidFill>
                          <a:latin typeface="Times New Roman" pitchFamily="18" charset="0"/>
                          <a:ea typeface="+mn-ea"/>
                          <a:cs typeface="Times New Roman" pitchFamily="18" charset="0"/>
                        </a:rPr>
                        <a:t>Mở mắt khi gây đau</a:t>
                      </a:r>
                    </a:p>
                    <a:p>
                      <a:pPr algn="l"/>
                      <a:r>
                        <a:rPr lang="vi-VN" sz="2400" b="0" i="0" kern="1200" dirty="0" smtClean="0">
                          <a:solidFill>
                            <a:schemeClr val="dk1"/>
                          </a:solidFill>
                          <a:latin typeface="Times New Roman" pitchFamily="18" charset="0"/>
                          <a:ea typeface="+mn-ea"/>
                          <a:cs typeface="Times New Roman" pitchFamily="18" charset="0"/>
                        </a:rPr>
                        <a:t>Không mở</a:t>
                      </a:r>
                    </a:p>
                  </a:txBody>
                  <a:tcPr/>
                </a:tc>
                <a:tc>
                  <a:txBody>
                    <a:bodyPr/>
                    <a:lstStyle/>
                    <a:p>
                      <a:pPr algn="ctr"/>
                      <a:r>
                        <a:rPr lang="vi-VN" sz="2400" b="0" i="0" kern="1200" smtClean="0">
                          <a:solidFill>
                            <a:schemeClr val="dk1"/>
                          </a:solidFill>
                          <a:latin typeface="Times New Roman" pitchFamily="18" charset="0"/>
                          <a:ea typeface="+mn-ea"/>
                          <a:cs typeface="Times New Roman" pitchFamily="18" charset="0"/>
                        </a:rPr>
                        <a:t>4</a:t>
                      </a:r>
                    </a:p>
                    <a:p>
                      <a:pPr algn="ctr"/>
                      <a:r>
                        <a:rPr lang="vi-VN" sz="2400" b="0" i="0" kern="1200" smtClean="0">
                          <a:solidFill>
                            <a:schemeClr val="dk1"/>
                          </a:solidFill>
                          <a:latin typeface="Times New Roman" pitchFamily="18" charset="0"/>
                          <a:ea typeface="+mn-ea"/>
                          <a:cs typeface="Times New Roman" pitchFamily="18" charset="0"/>
                        </a:rPr>
                        <a:t>3</a:t>
                      </a:r>
                    </a:p>
                    <a:p>
                      <a:pPr algn="ctr"/>
                      <a:r>
                        <a:rPr lang="vi-VN" sz="2400" b="0" i="0" kern="1200" smtClean="0">
                          <a:solidFill>
                            <a:schemeClr val="dk1"/>
                          </a:solidFill>
                          <a:latin typeface="Times New Roman" pitchFamily="18" charset="0"/>
                          <a:ea typeface="+mn-ea"/>
                          <a:cs typeface="Times New Roman" pitchFamily="18" charset="0"/>
                        </a:rPr>
                        <a:t>2</a:t>
                      </a:r>
                    </a:p>
                    <a:p>
                      <a:pPr algn="ctr"/>
                      <a:r>
                        <a:rPr lang="vi-VN" sz="2400" b="0" i="0" kern="1200" smtClean="0">
                          <a:solidFill>
                            <a:schemeClr val="dk1"/>
                          </a:solidFill>
                          <a:latin typeface="Times New Roman" pitchFamily="18" charset="0"/>
                          <a:ea typeface="+mn-ea"/>
                          <a:cs typeface="Times New Roman" pitchFamily="18" charset="0"/>
                        </a:rPr>
                        <a:t>1</a:t>
                      </a:r>
                    </a:p>
                    <a:p>
                      <a:pPr algn="ctr"/>
                      <a:endParaRPr lang="vi-VN" sz="2400">
                        <a:latin typeface="Times New Roman" pitchFamily="18" charset="0"/>
                        <a:cs typeface="Times New Roman" pitchFamily="18" charset="0"/>
                      </a:endParaRPr>
                    </a:p>
                  </a:txBody>
                  <a:tcPr/>
                </a:tc>
              </a:tr>
              <a:tr h="2218468">
                <a:tc>
                  <a:txBody>
                    <a:bodyPr/>
                    <a:lstStyle/>
                    <a:p>
                      <a:pPr algn="ctr"/>
                      <a:r>
                        <a:rPr lang="vi-VN" sz="2400" b="0" i="0" kern="1200" smtClean="0">
                          <a:solidFill>
                            <a:schemeClr val="dk1"/>
                          </a:solidFill>
                          <a:latin typeface="Times New Roman" pitchFamily="18" charset="0"/>
                          <a:ea typeface="+mn-ea"/>
                          <a:cs typeface="Times New Roman" pitchFamily="18" charset="0"/>
                        </a:rPr>
                        <a:t>Lời nói</a:t>
                      </a:r>
                      <a:endParaRPr lang="vi-VN" sz="2400">
                        <a:latin typeface="Times New Roman" pitchFamily="18" charset="0"/>
                        <a:cs typeface="Times New Roman" pitchFamily="18" charset="0"/>
                      </a:endParaRPr>
                    </a:p>
                  </a:txBody>
                  <a:tcPr/>
                </a:tc>
                <a:tc>
                  <a:txBody>
                    <a:bodyPr/>
                    <a:lstStyle/>
                    <a:p>
                      <a:pPr algn="l"/>
                      <a:r>
                        <a:rPr lang="vi-VN" sz="2400" b="0" i="0" kern="1200" smtClean="0">
                          <a:solidFill>
                            <a:schemeClr val="dk1"/>
                          </a:solidFill>
                          <a:latin typeface="Times New Roman" pitchFamily="18" charset="0"/>
                          <a:ea typeface="+mn-ea"/>
                          <a:cs typeface="Times New Roman" pitchFamily="18" charset="0"/>
                        </a:rPr>
                        <a:t>Nói trả lời đúng</a:t>
                      </a:r>
                    </a:p>
                    <a:p>
                      <a:pPr algn="l"/>
                      <a:r>
                        <a:rPr lang="vi-VN" sz="2400" b="0" i="0" kern="1200" smtClean="0">
                          <a:solidFill>
                            <a:schemeClr val="dk1"/>
                          </a:solidFill>
                          <a:latin typeface="Times New Roman" pitchFamily="18" charset="0"/>
                          <a:ea typeface="+mn-ea"/>
                          <a:cs typeface="Times New Roman" pitchFamily="18" charset="0"/>
                        </a:rPr>
                        <a:t>Trả lời hạn chế</a:t>
                      </a:r>
                    </a:p>
                    <a:p>
                      <a:pPr algn="l"/>
                      <a:r>
                        <a:rPr lang="vi-VN" sz="2400" b="0" i="0" kern="1200" smtClean="0">
                          <a:solidFill>
                            <a:schemeClr val="dk1"/>
                          </a:solidFill>
                          <a:latin typeface="Times New Roman" pitchFamily="18" charset="0"/>
                          <a:ea typeface="+mn-ea"/>
                          <a:cs typeface="Times New Roman" pitchFamily="18" charset="0"/>
                        </a:rPr>
                        <a:t>Trả lời lộn xộn</a:t>
                      </a:r>
                    </a:p>
                    <a:p>
                      <a:pPr algn="l"/>
                      <a:r>
                        <a:rPr lang="vi-VN" sz="2400" b="0" i="0" kern="1200" smtClean="0">
                          <a:solidFill>
                            <a:schemeClr val="dk1"/>
                          </a:solidFill>
                          <a:latin typeface="Times New Roman" pitchFamily="18" charset="0"/>
                          <a:ea typeface="+mn-ea"/>
                          <a:cs typeface="Times New Roman" pitchFamily="18" charset="0"/>
                        </a:rPr>
                        <a:t>Không rõ nói gì</a:t>
                      </a:r>
                    </a:p>
                    <a:p>
                      <a:pPr algn="l"/>
                      <a:r>
                        <a:rPr lang="vi-VN" sz="2400" b="0" i="0" kern="1200" smtClean="0">
                          <a:solidFill>
                            <a:schemeClr val="dk1"/>
                          </a:solidFill>
                          <a:latin typeface="Times New Roman" pitchFamily="18" charset="0"/>
                          <a:ea typeface="+mn-ea"/>
                          <a:cs typeface="Times New Roman" pitchFamily="18" charset="0"/>
                        </a:rPr>
                        <a:t>Không nói</a:t>
                      </a:r>
                    </a:p>
                    <a:p>
                      <a:pPr algn="l"/>
                      <a:endParaRPr lang="vi-VN" sz="2400">
                        <a:latin typeface="Times New Roman" pitchFamily="18" charset="0"/>
                        <a:cs typeface="Times New Roman" pitchFamily="18" charset="0"/>
                      </a:endParaRPr>
                    </a:p>
                  </a:txBody>
                  <a:tcPr/>
                </a:tc>
                <a:tc>
                  <a:txBody>
                    <a:bodyPr/>
                    <a:lstStyle/>
                    <a:p>
                      <a:pPr algn="ctr"/>
                      <a:r>
                        <a:rPr lang="vi-VN" sz="2400" b="0" i="0" kern="1200" smtClean="0">
                          <a:solidFill>
                            <a:schemeClr val="dk1"/>
                          </a:solidFill>
                          <a:latin typeface="Times New Roman" pitchFamily="18" charset="0"/>
                          <a:ea typeface="+mn-ea"/>
                          <a:cs typeface="Times New Roman" pitchFamily="18" charset="0"/>
                        </a:rPr>
                        <a:t>5</a:t>
                      </a:r>
                    </a:p>
                    <a:p>
                      <a:pPr algn="ctr"/>
                      <a:r>
                        <a:rPr lang="vi-VN" sz="2400" b="0" i="0" kern="1200" smtClean="0">
                          <a:solidFill>
                            <a:schemeClr val="dk1"/>
                          </a:solidFill>
                          <a:latin typeface="Times New Roman" pitchFamily="18" charset="0"/>
                          <a:ea typeface="+mn-ea"/>
                          <a:cs typeface="Times New Roman" pitchFamily="18" charset="0"/>
                        </a:rPr>
                        <a:t>4</a:t>
                      </a:r>
                    </a:p>
                    <a:p>
                      <a:pPr algn="ctr"/>
                      <a:r>
                        <a:rPr lang="vi-VN" sz="2400" b="0" i="0" kern="1200" smtClean="0">
                          <a:solidFill>
                            <a:schemeClr val="dk1"/>
                          </a:solidFill>
                          <a:latin typeface="Times New Roman" pitchFamily="18" charset="0"/>
                          <a:ea typeface="+mn-ea"/>
                          <a:cs typeface="Times New Roman" pitchFamily="18" charset="0"/>
                        </a:rPr>
                        <a:t>3</a:t>
                      </a:r>
                    </a:p>
                    <a:p>
                      <a:pPr algn="ctr"/>
                      <a:r>
                        <a:rPr lang="vi-VN" sz="2400" b="0" i="0" kern="1200" smtClean="0">
                          <a:solidFill>
                            <a:schemeClr val="dk1"/>
                          </a:solidFill>
                          <a:latin typeface="Times New Roman" pitchFamily="18" charset="0"/>
                          <a:ea typeface="+mn-ea"/>
                          <a:cs typeface="Times New Roman" pitchFamily="18" charset="0"/>
                        </a:rPr>
                        <a:t>2</a:t>
                      </a:r>
                    </a:p>
                    <a:p>
                      <a:pPr algn="ctr"/>
                      <a:r>
                        <a:rPr lang="vi-VN" sz="2400" b="0" i="0" kern="1200" smtClean="0">
                          <a:solidFill>
                            <a:schemeClr val="dk1"/>
                          </a:solidFill>
                          <a:latin typeface="Times New Roman" pitchFamily="18" charset="0"/>
                          <a:ea typeface="+mn-ea"/>
                          <a:cs typeface="Times New Roman" pitchFamily="18" charset="0"/>
                        </a:rPr>
                        <a:t>1</a:t>
                      </a:r>
                    </a:p>
                    <a:p>
                      <a:pPr algn="ctr"/>
                      <a:endParaRPr lang="vi-VN" sz="2400">
                        <a:latin typeface="Times New Roman" pitchFamily="18" charset="0"/>
                        <a:cs typeface="Times New Roman" pitchFamily="18" charset="0"/>
                      </a:endParaRPr>
                    </a:p>
                  </a:txBody>
                  <a:tcPr/>
                </a:tc>
              </a:tr>
              <a:tr h="2305147">
                <a:tc>
                  <a:txBody>
                    <a:bodyPr/>
                    <a:lstStyle/>
                    <a:p>
                      <a:pPr algn="ctr"/>
                      <a:r>
                        <a:rPr lang="vi-VN" sz="2400" b="0" i="0" kern="1200" smtClean="0">
                          <a:solidFill>
                            <a:schemeClr val="dk1"/>
                          </a:solidFill>
                          <a:latin typeface="Times New Roman" pitchFamily="18" charset="0"/>
                          <a:ea typeface="+mn-ea"/>
                          <a:cs typeface="Times New Roman" pitchFamily="18" charset="0"/>
                        </a:rPr>
                        <a:t>Vận động</a:t>
                      </a:r>
                      <a:endParaRPr lang="vi-VN" sz="2400">
                        <a:latin typeface="Times New Roman" pitchFamily="18" charset="0"/>
                        <a:cs typeface="Times New Roman" pitchFamily="18" charset="0"/>
                      </a:endParaRPr>
                    </a:p>
                  </a:txBody>
                  <a:tcPr/>
                </a:tc>
                <a:tc>
                  <a:txBody>
                    <a:bodyPr/>
                    <a:lstStyle/>
                    <a:p>
                      <a:pPr algn="l"/>
                      <a:r>
                        <a:rPr lang="vi-VN" sz="2400" b="0" i="0" kern="1200" dirty="0" smtClean="0">
                          <a:solidFill>
                            <a:schemeClr val="dk1"/>
                          </a:solidFill>
                          <a:latin typeface="Times New Roman" pitchFamily="18" charset="0"/>
                          <a:ea typeface="+mn-ea"/>
                          <a:cs typeface="Times New Roman" pitchFamily="18" charset="0"/>
                        </a:rPr>
                        <a:t>Ðáp ứng đúng khi ra lệnh</a:t>
                      </a:r>
                    </a:p>
                    <a:p>
                      <a:pPr algn="l"/>
                      <a:r>
                        <a:rPr lang="vi-VN" sz="2400" b="0" i="0" kern="1200" dirty="0" smtClean="0">
                          <a:solidFill>
                            <a:schemeClr val="dk1"/>
                          </a:solidFill>
                          <a:latin typeface="Times New Roman" pitchFamily="18" charset="0"/>
                          <a:ea typeface="+mn-ea"/>
                          <a:cs typeface="Times New Roman" pitchFamily="18" charset="0"/>
                        </a:rPr>
                        <a:t>Ðáp ứng đúng chỉ khi gây đau</a:t>
                      </a:r>
                    </a:p>
                    <a:p>
                      <a:pPr algn="l"/>
                      <a:r>
                        <a:rPr lang="vi-VN" sz="2400" b="0" i="0" kern="1200" dirty="0" smtClean="0">
                          <a:solidFill>
                            <a:schemeClr val="dk1"/>
                          </a:solidFill>
                          <a:latin typeface="Times New Roman" pitchFamily="18" charset="0"/>
                          <a:ea typeface="+mn-ea"/>
                          <a:cs typeface="Times New Roman" pitchFamily="18" charset="0"/>
                        </a:rPr>
                        <a:t>Co chi lại, cử động không tự chủ</a:t>
                      </a:r>
                    </a:p>
                    <a:p>
                      <a:pPr algn="l"/>
                      <a:r>
                        <a:rPr lang="vi-VN" sz="2400" b="0" i="0" kern="1200" dirty="0" smtClean="0">
                          <a:solidFill>
                            <a:schemeClr val="dk1"/>
                          </a:solidFill>
                          <a:latin typeface="Times New Roman" pitchFamily="18" charset="0"/>
                          <a:ea typeface="+mn-ea"/>
                          <a:cs typeface="Times New Roman" pitchFamily="18" charset="0"/>
                        </a:rPr>
                        <a:t>Co cứng mất vỏ</a:t>
                      </a:r>
                    </a:p>
                    <a:p>
                      <a:pPr algn="l"/>
                      <a:r>
                        <a:rPr lang="vi-VN" sz="2400" b="0" i="0" kern="1200" dirty="0" smtClean="0">
                          <a:solidFill>
                            <a:schemeClr val="dk1"/>
                          </a:solidFill>
                          <a:latin typeface="Times New Roman" pitchFamily="18" charset="0"/>
                          <a:ea typeface="+mn-ea"/>
                          <a:cs typeface="Times New Roman" pitchFamily="18" charset="0"/>
                        </a:rPr>
                        <a:t>Co cứng mất não</a:t>
                      </a:r>
                    </a:p>
                    <a:p>
                      <a:pPr algn="l"/>
                      <a:r>
                        <a:rPr lang="vi-VN" sz="2400" b="0" i="0" kern="1200" dirty="0" smtClean="0">
                          <a:solidFill>
                            <a:schemeClr val="dk1"/>
                          </a:solidFill>
                          <a:latin typeface="Times New Roman" pitchFamily="18" charset="0"/>
                          <a:ea typeface="+mn-ea"/>
                          <a:cs typeface="Times New Roman" pitchFamily="18" charset="0"/>
                        </a:rPr>
                        <a:t>Nằm yên không đáp ứng</a:t>
                      </a:r>
                    </a:p>
                    <a:p>
                      <a:pPr algn="l"/>
                      <a:endParaRPr lang="vi-VN" sz="2400" dirty="0">
                        <a:latin typeface="Times New Roman" pitchFamily="18" charset="0"/>
                        <a:cs typeface="Times New Roman" pitchFamily="18" charset="0"/>
                      </a:endParaRPr>
                    </a:p>
                  </a:txBody>
                  <a:tcPr/>
                </a:tc>
                <a:tc>
                  <a:txBody>
                    <a:bodyPr/>
                    <a:lstStyle/>
                    <a:p>
                      <a:pPr algn="ctr"/>
                      <a:r>
                        <a:rPr lang="vi-VN" sz="2400" b="0" i="0" kern="1200" dirty="0" smtClean="0">
                          <a:solidFill>
                            <a:schemeClr val="dk1"/>
                          </a:solidFill>
                          <a:latin typeface="Times New Roman" pitchFamily="18" charset="0"/>
                          <a:ea typeface="+mn-ea"/>
                          <a:cs typeface="Times New Roman" pitchFamily="18" charset="0"/>
                        </a:rPr>
                        <a:t>6</a:t>
                      </a:r>
                    </a:p>
                    <a:p>
                      <a:pPr algn="ctr"/>
                      <a:r>
                        <a:rPr lang="vi-VN" sz="2400" b="0" i="0" kern="1200" dirty="0" smtClean="0">
                          <a:solidFill>
                            <a:schemeClr val="dk1"/>
                          </a:solidFill>
                          <a:latin typeface="Times New Roman" pitchFamily="18" charset="0"/>
                          <a:ea typeface="+mn-ea"/>
                          <a:cs typeface="Times New Roman" pitchFamily="18" charset="0"/>
                        </a:rPr>
                        <a:t>5</a:t>
                      </a:r>
                    </a:p>
                    <a:p>
                      <a:pPr algn="ctr"/>
                      <a:r>
                        <a:rPr lang="vi-VN" sz="2400" b="0" i="0" kern="1200" dirty="0" smtClean="0">
                          <a:solidFill>
                            <a:schemeClr val="dk1"/>
                          </a:solidFill>
                          <a:latin typeface="Times New Roman" pitchFamily="18" charset="0"/>
                          <a:ea typeface="+mn-ea"/>
                          <a:cs typeface="Times New Roman" pitchFamily="18" charset="0"/>
                        </a:rPr>
                        <a:t>4</a:t>
                      </a:r>
                    </a:p>
                    <a:p>
                      <a:pPr algn="ctr"/>
                      <a:r>
                        <a:rPr lang="vi-VN" sz="2400" b="0" i="0" kern="1200" dirty="0" smtClean="0">
                          <a:solidFill>
                            <a:schemeClr val="dk1"/>
                          </a:solidFill>
                          <a:latin typeface="Times New Roman" pitchFamily="18" charset="0"/>
                          <a:ea typeface="+mn-ea"/>
                          <a:cs typeface="Times New Roman" pitchFamily="18" charset="0"/>
                        </a:rPr>
                        <a:t>3</a:t>
                      </a:r>
                    </a:p>
                    <a:p>
                      <a:pPr algn="ctr"/>
                      <a:r>
                        <a:rPr lang="vi-VN" sz="2400" b="0" i="0" kern="1200" dirty="0" smtClean="0">
                          <a:solidFill>
                            <a:schemeClr val="dk1"/>
                          </a:solidFill>
                          <a:latin typeface="Times New Roman" pitchFamily="18" charset="0"/>
                          <a:ea typeface="+mn-ea"/>
                          <a:cs typeface="Times New Roman" pitchFamily="18" charset="0"/>
                        </a:rPr>
                        <a:t>2</a:t>
                      </a:r>
                    </a:p>
                    <a:p>
                      <a:pPr algn="ctr"/>
                      <a:r>
                        <a:rPr lang="vi-VN" sz="2400" b="0" i="0" kern="1200" dirty="0" smtClean="0">
                          <a:solidFill>
                            <a:schemeClr val="dk1"/>
                          </a:solidFill>
                          <a:latin typeface="Times New Roman" pitchFamily="18" charset="0"/>
                          <a:ea typeface="+mn-ea"/>
                          <a:cs typeface="Times New Roman" pitchFamily="18" charset="0"/>
                        </a:rPr>
                        <a:t>1</a:t>
                      </a:r>
                    </a:p>
                    <a:p>
                      <a:pPr algn="ctr"/>
                      <a:endParaRPr lang="vi-VN" sz="2400" dirty="0">
                        <a:latin typeface="Times New Roman" pitchFamily="18" charset="0"/>
                        <a:cs typeface="Times New Roman" pitchFamily="18" charset="0"/>
                      </a:endParaRPr>
                    </a:p>
                  </a:txBody>
                  <a:tcPr/>
                </a:tc>
              </a:tr>
            </a:tbl>
          </a:graphicData>
        </a:graphic>
      </p:graphicFrame>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graphicFrame>
        <p:nvGraphicFramePr>
          <p:cNvPr id="9" name="Diagram 8"/>
          <p:cNvGraphicFramePr>
            <a:graphicFrameLocks/>
          </p:cNvGraphicFramePr>
          <p:nvPr>
            <p:extLst>
              <p:ext uri="{D42A27DB-BD31-4B8C-83A1-F6EECF244321}">
                <p14:modId xmlns:p14="http://schemas.microsoft.com/office/powerpoint/2010/main" val="754427171"/>
              </p:ext>
            </p:extLst>
          </p:nvPr>
        </p:nvGraphicFramePr>
        <p:xfrm>
          <a:off x="947734" y="1000108"/>
          <a:ext cx="6981852" cy="442581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25000" r="-54000"/>
          </a:stretch>
        </a:blipFill>
        <a:effectLst/>
      </p:bgPr>
    </p:bg>
    <p:spTree>
      <p:nvGrpSpPr>
        <p:cNvPr id="1" name=""/>
        <p:cNvGrpSpPr/>
        <p:nvPr/>
      </p:nvGrpSpPr>
      <p:grpSpPr>
        <a:xfrm>
          <a:off x="0" y="0"/>
          <a:ext cx="0" cy="0"/>
          <a:chOff x="0" y="0"/>
          <a:chExt cx="0" cy="0"/>
        </a:xfrm>
      </p:grpSpPr>
      <p:sp>
        <p:nvSpPr>
          <p:cNvPr id="4" name="Rectangle 3"/>
          <p:cNvSpPr>
            <a:spLocks noGrp="1"/>
          </p:cNvSpPr>
          <p:nvPr>
            <p:ph type="title"/>
          </p:nvPr>
        </p:nvSpPr>
        <p:spPr/>
        <p:txBody>
          <a:bodyPr/>
          <a:lstStyle>
            <a:extLst/>
          </a:lstStyle>
          <a:p>
            <a:pPr algn="ctr"/>
            <a:r>
              <a:rPr lang="en-US" b="1" dirty="0" smtClean="0">
                <a:solidFill>
                  <a:srgbClr val="FF0000"/>
                </a:solidFill>
                <a:latin typeface="Times New Roman" pitchFamily="18" charset="0"/>
                <a:cs typeface="Times New Roman" pitchFamily="18" charset="0"/>
              </a:rPr>
              <a:t>NHẬN ĐỊNH</a:t>
            </a:r>
            <a:endParaRPr lang="en-US" b="1" dirty="0">
              <a:solidFill>
                <a:srgbClr val="FF0000"/>
              </a:solidFill>
              <a:latin typeface="Times New Roman" pitchFamily="18" charset="0"/>
              <a:cs typeface="Times New Roman" pitchFamily="18" charset="0"/>
            </a:endParaRPr>
          </a:p>
        </p:txBody>
      </p:sp>
      <p:sp>
        <p:nvSpPr>
          <p:cNvPr id="8" name="Rectangle 7"/>
          <p:cNvSpPr/>
          <p:nvPr/>
        </p:nvSpPr>
        <p:spPr>
          <a:xfrm>
            <a:off x="179512" y="1142984"/>
            <a:ext cx="4535364" cy="5693866"/>
          </a:xfrm>
          <a:prstGeom prst="rect">
            <a:avLst/>
          </a:prstGeom>
        </p:spPr>
        <p:txBody>
          <a:bodyPr wrap="square">
            <a:spAutoFit/>
          </a:bodyPr>
          <a:lstStyle/>
          <a:p>
            <a:r>
              <a:rPr lang="vi-VN" sz="2600" dirty="0" smtClean="0">
                <a:latin typeface="Times New Roman" pitchFamily="18" charset="0"/>
                <a:cs typeface="Times New Roman" pitchFamily="18" charset="0"/>
              </a:rPr>
              <a:t>Quan sát bệnh nhân.          </a:t>
            </a:r>
          </a:p>
          <a:p>
            <a:r>
              <a:rPr lang="vi-VN" sz="2600" dirty="0" smtClean="0">
                <a:latin typeface="Times New Roman" pitchFamily="18" charset="0"/>
                <a:cs typeface="Times New Roman" pitchFamily="18" charset="0"/>
              </a:rPr>
              <a:t>- Đánh giá mức độ hôn mê.</a:t>
            </a:r>
          </a:p>
          <a:p>
            <a:r>
              <a:rPr lang="vi-VN" sz="2600" dirty="0" smtClean="0">
                <a:latin typeface="Times New Roman" pitchFamily="18" charset="0"/>
                <a:cs typeface="Times New Roman" pitchFamily="18" charset="0"/>
              </a:rPr>
              <a:t>- Phân loại được hôn mê có triệu chứng thần kinh chỉ điểm hay không?</a:t>
            </a:r>
          </a:p>
          <a:p>
            <a:r>
              <a:rPr lang="vi-VN" sz="2600" dirty="0" smtClean="0">
                <a:latin typeface="Times New Roman" pitchFamily="18" charset="0"/>
                <a:cs typeface="Times New Roman" pitchFamily="18" charset="0"/>
              </a:rPr>
              <a:t>- Lấy mạch, nhiệt độ, HA.</a:t>
            </a:r>
          </a:p>
          <a:p>
            <a:r>
              <a:rPr lang="vi-VN" sz="2600" dirty="0" smtClean="0">
                <a:latin typeface="Times New Roman" pitchFamily="18" charset="0"/>
                <a:cs typeface="Times New Roman" pitchFamily="18" charset="0"/>
              </a:rPr>
              <a:t>- Nhịp thở, tần số, kiểu thở có rối loạn </a:t>
            </a:r>
            <a:r>
              <a:rPr lang="vi-VN" sz="2600" dirty="0" smtClean="0">
                <a:latin typeface="Times New Roman" pitchFamily="18" charset="0"/>
                <a:cs typeface="Times New Roman" pitchFamily="18" charset="0"/>
              </a:rPr>
              <a:t>không?</a:t>
            </a:r>
            <a:endParaRPr lang="vi-VN" sz="2600" dirty="0" smtClean="0">
              <a:latin typeface="Times New Roman" pitchFamily="18" charset="0"/>
              <a:cs typeface="Times New Roman" pitchFamily="18" charset="0"/>
            </a:endParaRPr>
          </a:p>
          <a:p>
            <a:r>
              <a:rPr lang="vi-VN" sz="2600" dirty="0" smtClean="0">
                <a:latin typeface="Times New Roman" pitchFamily="18" charset="0"/>
                <a:cs typeface="Times New Roman" pitchFamily="18" charset="0"/>
              </a:rPr>
              <a:t>- Có các dấu hiệu cơ năng: Nhức đầu, nôn.</a:t>
            </a:r>
          </a:p>
          <a:p>
            <a:r>
              <a:rPr lang="vi-VN" sz="2600" dirty="0" smtClean="0">
                <a:latin typeface="Times New Roman" pitchFamily="18" charset="0"/>
                <a:cs typeface="Times New Roman" pitchFamily="18" charset="0"/>
              </a:rPr>
              <a:t>Hỏi : Tiền sử bệnh nhân có mắc bệnh gì không? Có vướng mắc gì về tình cảm trong gia đình và xã hội không?</a:t>
            </a:r>
            <a:endParaRPr lang="vi-VN" sz="2600" dirty="0">
              <a:latin typeface="Times New Roman" pitchFamily="18" charset="0"/>
              <a:cs typeface="Times New Roman" pitchFamily="18" charset="0"/>
            </a:endParaRPr>
          </a:p>
        </p:txBody>
      </p:sp>
      <p:pic>
        <p:nvPicPr>
          <p:cNvPr id="11" name="Picture 10" descr="Nursing Care Plan for Unconsciousness.jpeg"/>
          <p:cNvPicPr>
            <a:picLocks noChangeAspect="1"/>
          </p:cNvPicPr>
          <p:nvPr/>
        </p:nvPicPr>
        <p:blipFill>
          <a:blip r:embed="rId4">
            <a:lum bright="-10000" contrast="10000"/>
          </a:blip>
          <a:stretch>
            <a:fillRect/>
          </a:stretch>
        </p:blipFill>
        <p:spPr>
          <a:xfrm>
            <a:off x="4714876" y="1214422"/>
            <a:ext cx="4429124" cy="535782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circle(in)">
                                      <p:cBhvr>
                                        <p:cTn id="12" dur="2000"/>
                                        <p:tgtEl>
                                          <p:spTgt spid="8">
                                            <p:txEl>
                                              <p:pRg st="0" end="0"/>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animEffect transition="in" filter="circle(in)">
                                      <p:cBhvr>
                                        <p:cTn id="15" dur="2000"/>
                                        <p:tgtEl>
                                          <p:spTgt spid="8">
                                            <p:txEl>
                                              <p:pRg st="1" end="1"/>
                                            </p:txEl>
                                          </p:spTgt>
                                        </p:tgtEl>
                                      </p:cBhvr>
                                    </p:animEffect>
                                  </p:childTnLst>
                                </p:cTn>
                              </p:par>
                              <p:par>
                                <p:cTn id="16" presetID="6" presetClass="entr" presetSubtype="16" fill="hold" nodeType="withEffect">
                                  <p:stCondLst>
                                    <p:cond delay="0"/>
                                  </p:stCondLst>
                                  <p:childTnLst>
                                    <p:set>
                                      <p:cBhvr>
                                        <p:cTn id="17" dur="1" fill="hold">
                                          <p:stCondLst>
                                            <p:cond delay="0"/>
                                          </p:stCondLst>
                                        </p:cTn>
                                        <p:tgtEl>
                                          <p:spTgt spid="8">
                                            <p:txEl>
                                              <p:pRg st="2" end="2"/>
                                            </p:txEl>
                                          </p:spTgt>
                                        </p:tgtEl>
                                        <p:attrNameLst>
                                          <p:attrName>style.visibility</p:attrName>
                                        </p:attrNameLst>
                                      </p:cBhvr>
                                      <p:to>
                                        <p:strVal val="visible"/>
                                      </p:to>
                                    </p:set>
                                    <p:animEffect transition="in" filter="circle(in)">
                                      <p:cBhvr>
                                        <p:cTn id="18" dur="2000"/>
                                        <p:tgtEl>
                                          <p:spTgt spid="8">
                                            <p:txEl>
                                              <p:pRg st="2" end="2"/>
                                            </p:txEl>
                                          </p:spTgt>
                                        </p:tgtEl>
                                      </p:cBhvr>
                                    </p:animEffect>
                                  </p:childTnLst>
                                </p:cTn>
                              </p:par>
                              <p:par>
                                <p:cTn id="19" presetID="6" presetClass="entr" presetSubtype="16" fill="hold" nodeType="with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Effect transition="in" filter="circle(in)">
                                      <p:cBhvr>
                                        <p:cTn id="21" dur="2000"/>
                                        <p:tgtEl>
                                          <p:spTgt spid="8">
                                            <p:txEl>
                                              <p:pRg st="3" end="3"/>
                                            </p:txEl>
                                          </p:spTgt>
                                        </p:tgtEl>
                                      </p:cBhvr>
                                    </p:animEffect>
                                  </p:childTnLst>
                                </p:cTn>
                              </p:par>
                              <p:par>
                                <p:cTn id="22" presetID="6" presetClass="entr" presetSubtype="16" fill="hold" nodeType="withEffect">
                                  <p:stCondLst>
                                    <p:cond delay="0"/>
                                  </p:stCondLst>
                                  <p:childTnLst>
                                    <p:set>
                                      <p:cBhvr>
                                        <p:cTn id="23" dur="1" fill="hold">
                                          <p:stCondLst>
                                            <p:cond delay="0"/>
                                          </p:stCondLst>
                                        </p:cTn>
                                        <p:tgtEl>
                                          <p:spTgt spid="8">
                                            <p:txEl>
                                              <p:pRg st="4" end="4"/>
                                            </p:txEl>
                                          </p:spTgt>
                                        </p:tgtEl>
                                        <p:attrNameLst>
                                          <p:attrName>style.visibility</p:attrName>
                                        </p:attrNameLst>
                                      </p:cBhvr>
                                      <p:to>
                                        <p:strVal val="visible"/>
                                      </p:to>
                                    </p:set>
                                    <p:animEffect transition="in" filter="circle(in)">
                                      <p:cBhvr>
                                        <p:cTn id="24" dur="2000"/>
                                        <p:tgtEl>
                                          <p:spTgt spid="8">
                                            <p:txEl>
                                              <p:pRg st="4" end="4"/>
                                            </p:txEl>
                                          </p:spTgt>
                                        </p:tgtEl>
                                      </p:cBhvr>
                                    </p:animEffect>
                                  </p:childTnLst>
                                </p:cTn>
                              </p:par>
                              <p:par>
                                <p:cTn id="25" presetID="6" presetClass="entr" presetSubtype="16" fill="hold" nodeType="with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animEffect transition="in" filter="circle(in)">
                                      <p:cBhvr>
                                        <p:cTn id="27" dur="2000"/>
                                        <p:tgtEl>
                                          <p:spTgt spid="8">
                                            <p:txEl>
                                              <p:pRg st="5" end="5"/>
                                            </p:txEl>
                                          </p:spTgt>
                                        </p:tgtEl>
                                      </p:cBhvr>
                                    </p:animEffect>
                                  </p:childTnLst>
                                </p:cTn>
                              </p:par>
                              <p:par>
                                <p:cTn id="28" presetID="6" presetClass="entr" presetSubtype="16" fill="hold" nodeType="withEffect">
                                  <p:stCondLst>
                                    <p:cond delay="0"/>
                                  </p:stCondLst>
                                  <p:childTnLst>
                                    <p:set>
                                      <p:cBhvr>
                                        <p:cTn id="29" dur="1" fill="hold">
                                          <p:stCondLst>
                                            <p:cond delay="0"/>
                                          </p:stCondLst>
                                        </p:cTn>
                                        <p:tgtEl>
                                          <p:spTgt spid="8">
                                            <p:txEl>
                                              <p:pRg st="6" end="6"/>
                                            </p:txEl>
                                          </p:spTgt>
                                        </p:tgtEl>
                                        <p:attrNameLst>
                                          <p:attrName>style.visibility</p:attrName>
                                        </p:attrNameLst>
                                      </p:cBhvr>
                                      <p:to>
                                        <p:strVal val="visible"/>
                                      </p:to>
                                    </p:set>
                                    <p:animEffect transition="in" filter="circle(in)">
                                      <p:cBhvr>
                                        <p:cTn id="30" dur="20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roducingPowerPoint2007">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53000"/>
                <a:satMod val="200000"/>
              </a:schemeClr>
              <a:schemeClr val="phClr">
                <a:tint val="78000"/>
                <a:satMod val="230000"/>
              </a:schemeClr>
            </a:duotone>
          </a:blip>
          <a:tile tx="0" ty="0" sx="90000" sy="90000" flip="none" algn="t"/>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861</Words>
  <Application>Microsoft Office PowerPoint</Application>
  <PresentationFormat>On-screen Show (4:3)</PresentationFormat>
  <Paragraphs>158</Paragraphs>
  <Slides>16</Slides>
  <Notes>12</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IntroducingPowerPoint2007</vt:lpstr>
      <vt:lpstr>Chăm sóc bệnh nhân hôn mê</vt:lpstr>
      <vt:lpstr>   PHAN NGỌC TƯỜNG MAI MẠNH SƠN  NGUYỄN XUÂN HÒA NGUYỄN THỊ MỸ HẢO HUỲNH LƯƠNG LUY LƯƠNG THỊ MỸ LINH NGUYỄN THỊ THANH LÊ THỊ BẢO HIỀN NGUYỄN THỊ BÍCH ĐÀO NGUYỄN THỊ KIM YẾN TRẦN TRÚC VY</vt:lpstr>
      <vt:lpstr>NỘI DUNG</vt:lpstr>
      <vt:lpstr>TỔNG QUAN </vt:lpstr>
      <vt:lpstr>NGUYÊN NHÂN </vt:lpstr>
      <vt:lpstr>TRIỆU CHỨNG VÀ PHÂN ĐỘ HM </vt:lpstr>
      <vt:lpstr>PowerPoint Presentation</vt:lpstr>
      <vt:lpstr>PowerPoint Presentation</vt:lpstr>
      <vt:lpstr>NHẬN ĐỊNH</vt:lpstr>
      <vt:lpstr>CHẨN ĐOÁN</vt:lpstr>
      <vt:lpstr>LẬP KẾ HOẠCH CHĂM SÓC</vt:lpstr>
      <vt:lpstr>THỰC HIỆN KẾ HOẠCH CHĂM SÓC</vt:lpstr>
      <vt:lpstr>THỰC HIỆN KẾ HOẠCH CHĂM SÓC</vt:lpstr>
      <vt:lpstr>ĐÁNH GIÁ</vt:lpstr>
      <vt:lpstr>LƯỢNG GIÁ CÂU HỎI</vt:lpstr>
      <vt:lpstr>PowerPoint Presentation</vt:lpstr>
    </vt:vector>
  </TitlesOfParts>
  <Manager/>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2016-09-10T13:30:17Z</dcterms:created>
  <dcterms:modified xsi:type="dcterms:W3CDTF">2016-09-12T06:26:04Z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LCID">
    <vt:i4>1033</vt:i4>
  </property>
  <property fmtid="{D5CDD505-2E9C-101B-9397-08002B2CF9AE}" pid="3" name="_Version">
    <vt:lpwstr>12.0.4518</vt:lpwstr>
  </property>
</Properties>
</file>