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60" r:id="rId7"/>
    <p:sldId id="276" r:id="rId8"/>
    <p:sldId id="275" r:id="rId9"/>
    <p:sldId id="261" r:id="rId10"/>
    <p:sldId id="274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E89C2-022B-4175-BDCB-B69DEA77C8F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8428B-16C4-4C50-A950-770A95C59926}">
      <dgm:prSet phldrT="[Text]" custT="1"/>
      <dgm:spPr/>
      <dgm:t>
        <a:bodyPr/>
        <a:lstStyle/>
        <a:p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 dirty="0"/>
        </a:p>
      </dgm:t>
    </dgm:pt>
    <dgm:pt modelId="{28DA41FC-FB47-4F4E-99FF-3B1EA205BF6E}" type="parTrans" cxnId="{6FE53065-B824-4C2E-908F-DE81D2A685CC}">
      <dgm:prSet/>
      <dgm:spPr/>
      <dgm:t>
        <a:bodyPr/>
        <a:lstStyle/>
        <a:p>
          <a:endParaRPr lang="en-US"/>
        </a:p>
      </dgm:t>
    </dgm:pt>
    <dgm:pt modelId="{386E4A22-4749-495C-9AC3-EF96C426515F}" type="sibTrans" cxnId="{6FE53065-B824-4C2E-908F-DE81D2A685CC}">
      <dgm:prSet/>
      <dgm:spPr/>
      <dgm:t>
        <a:bodyPr/>
        <a:lstStyle/>
        <a:p>
          <a:endParaRPr lang="en-US"/>
        </a:p>
      </dgm:t>
    </dgm:pt>
    <dgm:pt modelId="{66D5ACE2-B061-4829-83C6-9DA3DD21AE90}">
      <dgm:prSet phldrT="[Text]" custT="1"/>
      <dgm:spPr/>
      <dgm:t>
        <a:bodyPr/>
        <a:lstStyle/>
        <a:p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 dirty="0"/>
        </a:p>
      </dgm:t>
    </dgm:pt>
    <dgm:pt modelId="{C06C339E-57F3-4A01-9133-8C798CF157AB}" type="parTrans" cxnId="{03069144-6EF1-4FD1-8FA2-0012A97A1A31}">
      <dgm:prSet/>
      <dgm:spPr/>
      <dgm:t>
        <a:bodyPr/>
        <a:lstStyle/>
        <a:p>
          <a:endParaRPr lang="en-US"/>
        </a:p>
      </dgm:t>
    </dgm:pt>
    <dgm:pt modelId="{443C50D0-085E-4D9E-A7A9-46212AF9BDD5}" type="sibTrans" cxnId="{03069144-6EF1-4FD1-8FA2-0012A97A1A31}">
      <dgm:prSet/>
      <dgm:spPr/>
      <dgm:t>
        <a:bodyPr/>
        <a:lstStyle/>
        <a:p>
          <a:endParaRPr lang="en-US"/>
        </a:p>
      </dgm:t>
    </dgm:pt>
    <dgm:pt modelId="{88FC6308-8410-437A-A51B-D2B9E934E10D}">
      <dgm:prSet phldrT="[Text]" custT="1"/>
      <dgm:spPr/>
      <dgm:t>
        <a:bodyPr/>
        <a:lstStyle/>
        <a:p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3000" dirty="0"/>
        </a:p>
      </dgm:t>
    </dgm:pt>
    <dgm:pt modelId="{3640E1D0-D1E6-4E55-A296-4E6EC40D0AF3}" type="parTrans" cxnId="{9592D986-4E5E-4396-BBB9-DF2E8CCF29FA}">
      <dgm:prSet/>
      <dgm:spPr/>
      <dgm:t>
        <a:bodyPr/>
        <a:lstStyle/>
        <a:p>
          <a:endParaRPr lang="en-US"/>
        </a:p>
      </dgm:t>
    </dgm:pt>
    <dgm:pt modelId="{80167CBE-6B84-45AC-AB0A-4B7354AF7521}" type="sibTrans" cxnId="{9592D986-4E5E-4396-BBB9-DF2E8CCF29FA}">
      <dgm:prSet/>
      <dgm:spPr/>
      <dgm:t>
        <a:bodyPr/>
        <a:lstStyle/>
        <a:p>
          <a:endParaRPr lang="en-US"/>
        </a:p>
      </dgm:t>
    </dgm:pt>
    <dgm:pt modelId="{798948FD-266E-4121-A89F-6A8373FDE9CE}" type="pres">
      <dgm:prSet presAssocID="{99EE89C2-022B-4175-BDCB-B69DEA77C8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B10FA5-889B-41E3-96F4-5A0C02987CB1}" type="pres">
      <dgm:prSet presAssocID="{BE08428B-16C4-4C50-A950-770A95C59926}" presName="parentLin" presStyleCnt="0"/>
      <dgm:spPr/>
    </dgm:pt>
    <dgm:pt modelId="{0FB2454F-CB02-47F9-808D-7CEFBC697C35}" type="pres">
      <dgm:prSet presAssocID="{BE08428B-16C4-4C50-A950-770A95C5992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B6AB41A-464E-4CDA-A8F5-63BE552C46FE}" type="pres">
      <dgm:prSet presAssocID="{BE08428B-16C4-4C50-A950-770A95C599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3C5E1-1D3E-4ED3-A783-B0B67282D230}" type="pres">
      <dgm:prSet presAssocID="{BE08428B-16C4-4C50-A950-770A95C59926}" presName="negativeSpace" presStyleCnt="0"/>
      <dgm:spPr/>
    </dgm:pt>
    <dgm:pt modelId="{EDB60351-A9C7-4B07-9F27-A02FD198A9B7}" type="pres">
      <dgm:prSet presAssocID="{BE08428B-16C4-4C50-A950-770A95C59926}" presName="childText" presStyleLbl="conFgAcc1" presStyleIdx="0" presStyleCnt="3">
        <dgm:presLayoutVars>
          <dgm:bulletEnabled val="1"/>
        </dgm:presLayoutVars>
      </dgm:prSet>
      <dgm:spPr/>
    </dgm:pt>
    <dgm:pt modelId="{561CE2D6-AE0B-4D10-A155-120C4DFC6627}" type="pres">
      <dgm:prSet presAssocID="{386E4A22-4749-495C-9AC3-EF96C426515F}" presName="spaceBetweenRectangles" presStyleCnt="0"/>
      <dgm:spPr/>
    </dgm:pt>
    <dgm:pt modelId="{3905A909-5C0A-41B3-B59A-AF1679CAD209}" type="pres">
      <dgm:prSet presAssocID="{66D5ACE2-B061-4829-83C6-9DA3DD21AE90}" presName="parentLin" presStyleCnt="0"/>
      <dgm:spPr/>
    </dgm:pt>
    <dgm:pt modelId="{5F93C136-4F3C-4D37-96FB-AB02D7F0410A}" type="pres">
      <dgm:prSet presAssocID="{66D5ACE2-B061-4829-83C6-9DA3DD21AE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D0FDDB-E41C-4591-9E57-046DAA3F435C}" type="pres">
      <dgm:prSet presAssocID="{66D5ACE2-B061-4829-83C6-9DA3DD21AE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127E5-00C9-4915-B446-C9F4B6667CA4}" type="pres">
      <dgm:prSet presAssocID="{66D5ACE2-B061-4829-83C6-9DA3DD21AE90}" presName="negativeSpace" presStyleCnt="0"/>
      <dgm:spPr/>
    </dgm:pt>
    <dgm:pt modelId="{3E822AF4-C16A-43F4-A540-0C57E17834AA}" type="pres">
      <dgm:prSet presAssocID="{66D5ACE2-B061-4829-83C6-9DA3DD21AE90}" presName="childText" presStyleLbl="conFgAcc1" presStyleIdx="1" presStyleCnt="3">
        <dgm:presLayoutVars>
          <dgm:bulletEnabled val="1"/>
        </dgm:presLayoutVars>
      </dgm:prSet>
      <dgm:spPr/>
    </dgm:pt>
    <dgm:pt modelId="{6F58652B-5CD2-4E35-A3A6-EDD3C23EDEFF}" type="pres">
      <dgm:prSet presAssocID="{443C50D0-085E-4D9E-A7A9-46212AF9BDD5}" presName="spaceBetweenRectangles" presStyleCnt="0"/>
      <dgm:spPr/>
    </dgm:pt>
    <dgm:pt modelId="{A337CD5D-AA9E-43C5-AA17-DE71323D5A06}" type="pres">
      <dgm:prSet presAssocID="{88FC6308-8410-437A-A51B-D2B9E934E10D}" presName="parentLin" presStyleCnt="0"/>
      <dgm:spPr/>
    </dgm:pt>
    <dgm:pt modelId="{8890A6D3-35CC-4A41-BA83-F6596BE7A175}" type="pres">
      <dgm:prSet presAssocID="{88FC6308-8410-437A-A51B-D2B9E934E10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FC80348-A249-443D-A3D7-2377924DCC1B}" type="pres">
      <dgm:prSet presAssocID="{88FC6308-8410-437A-A51B-D2B9E934E10D}" presName="parentText" presStyleLbl="node1" presStyleIdx="2" presStyleCnt="3" custAng="10800000" custFlipVert="1" custScaleY="1207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2AE2C-0240-49CB-AC7D-66063AC08D26}" type="pres">
      <dgm:prSet presAssocID="{88FC6308-8410-437A-A51B-D2B9E934E10D}" presName="negativeSpace" presStyleCnt="0"/>
      <dgm:spPr/>
    </dgm:pt>
    <dgm:pt modelId="{803B1069-6A72-48CA-9A02-A95591CF389B}" type="pres">
      <dgm:prSet presAssocID="{88FC6308-8410-437A-A51B-D2B9E934E10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FA2F18-86DD-49FD-AA12-AE5D991E7629}" type="presOf" srcId="{88FC6308-8410-437A-A51B-D2B9E934E10D}" destId="{7FC80348-A249-443D-A3D7-2377924DCC1B}" srcOrd="1" destOrd="0" presId="urn:microsoft.com/office/officeart/2005/8/layout/list1"/>
    <dgm:cxn modelId="{418A069E-3E92-4995-AD21-3E70E2232F44}" type="presOf" srcId="{66D5ACE2-B061-4829-83C6-9DA3DD21AE90}" destId="{5F93C136-4F3C-4D37-96FB-AB02D7F0410A}" srcOrd="0" destOrd="0" presId="urn:microsoft.com/office/officeart/2005/8/layout/list1"/>
    <dgm:cxn modelId="{B89DA8F3-3349-4A5E-B596-D151A9F3047A}" type="presOf" srcId="{88FC6308-8410-437A-A51B-D2B9E934E10D}" destId="{8890A6D3-35CC-4A41-BA83-F6596BE7A175}" srcOrd="0" destOrd="0" presId="urn:microsoft.com/office/officeart/2005/8/layout/list1"/>
    <dgm:cxn modelId="{1460B0B9-67DD-451D-9FAD-728E40DB418C}" type="presOf" srcId="{66D5ACE2-B061-4829-83C6-9DA3DD21AE90}" destId="{D1D0FDDB-E41C-4591-9E57-046DAA3F435C}" srcOrd="1" destOrd="0" presId="urn:microsoft.com/office/officeart/2005/8/layout/list1"/>
    <dgm:cxn modelId="{3F9FAB0A-A1C2-4915-885E-6CD63F01F21A}" type="presOf" srcId="{BE08428B-16C4-4C50-A950-770A95C59926}" destId="{BB6AB41A-464E-4CDA-A8F5-63BE552C46FE}" srcOrd="1" destOrd="0" presId="urn:microsoft.com/office/officeart/2005/8/layout/list1"/>
    <dgm:cxn modelId="{E244D769-DDD4-411D-919B-77DAB6D4059D}" type="presOf" srcId="{99EE89C2-022B-4175-BDCB-B69DEA77C8F7}" destId="{798948FD-266E-4121-A89F-6A8373FDE9CE}" srcOrd="0" destOrd="0" presId="urn:microsoft.com/office/officeart/2005/8/layout/list1"/>
    <dgm:cxn modelId="{6FE53065-B824-4C2E-908F-DE81D2A685CC}" srcId="{99EE89C2-022B-4175-BDCB-B69DEA77C8F7}" destId="{BE08428B-16C4-4C50-A950-770A95C59926}" srcOrd="0" destOrd="0" parTransId="{28DA41FC-FB47-4F4E-99FF-3B1EA205BF6E}" sibTransId="{386E4A22-4749-495C-9AC3-EF96C426515F}"/>
    <dgm:cxn modelId="{D8778229-1C58-4A04-8E13-4FC57760D340}" type="presOf" srcId="{BE08428B-16C4-4C50-A950-770A95C59926}" destId="{0FB2454F-CB02-47F9-808D-7CEFBC697C35}" srcOrd="0" destOrd="0" presId="urn:microsoft.com/office/officeart/2005/8/layout/list1"/>
    <dgm:cxn modelId="{03069144-6EF1-4FD1-8FA2-0012A97A1A31}" srcId="{99EE89C2-022B-4175-BDCB-B69DEA77C8F7}" destId="{66D5ACE2-B061-4829-83C6-9DA3DD21AE90}" srcOrd="1" destOrd="0" parTransId="{C06C339E-57F3-4A01-9133-8C798CF157AB}" sibTransId="{443C50D0-085E-4D9E-A7A9-46212AF9BDD5}"/>
    <dgm:cxn modelId="{9592D986-4E5E-4396-BBB9-DF2E8CCF29FA}" srcId="{99EE89C2-022B-4175-BDCB-B69DEA77C8F7}" destId="{88FC6308-8410-437A-A51B-D2B9E934E10D}" srcOrd="2" destOrd="0" parTransId="{3640E1D0-D1E6-4E55-A296-4E6EC40D0AF3}" sibTransId="{80167CBE-6B84-45AC-AB0A-4B7354AF7521}"/>
    <dgm:cxn modelId="{D6536ED7-D002-480F-9D0F-9EA27CF967C5}" type="presParOf" srcId="{798948FD-266E-4121-A89F-6A8373FDE9CE}" destId="{47B10FA5-889B-41E3-96F4-5A0C02987CB1}" srcOrd="0" destOrd="0" presId="urn:microsoft.com/office/officeart/2005/8/layout/list1"/>
    <dgm:cxn modelId="{3B1CE1F1-8B5C-4B6E-B431-E1A944DC7032}" type="presParOf" srcId="{47B10FA5-889B-41E3-96F4-5A0C02987CB1}" destId="{0FB2454F-CB02-47F9-808D-7CEFBC697C35}" srcOrd="0" destOrd="0" presId="urn:microsoft.com/office/officeart/2005/8/layout/list1"/>
    <dgm:cxn modelId="{E89794A2-5617-4221-BBA8-4FFDCCB20CB1}" type="presParOf" srcId="{47B10FA5-889B-41E3-96F4-5A0C02987CB1}" destId="{BB6AB41A-464E-4CDA-A8F5-63BE552C46FE}" srcOrd="1" destOrd="0" presId="urn:microsoft.com/office/officeart/2005/8/layout/list1"/>
    <dgm:cxn modelId="{AED3F4C7-803F-4B99-9850-91F27FA7B4F9}" type="presParOf" srcId="{798948FD-266E-4121-A89F-6A8373FDE9CE}" destId="{E6D3C5E1-1D3E-4ED3-A783-B0B67282D230}" srcOrd="1" destOrd="0" presId="urn:microsoft.com/office/officeart/2005/8/layout/list1"/>
    <dgm:cxn modelId="{8324A2C7-BD75-4790-BF6C-5C786737C6C9}" type="presParOf" srcId="{798948FD-266E-4121-A89F-6A8373FDE9CE}" destId="{EDB60351-A9C7-4B07-9F27-A02FD198A9B7}" srcOrd="2" destOrd="0" presId="urn:microsoft.com/office/officeart/2005/8/layout/list1"/>
    <dgm:cxn modelId="{493D7415-132B-4A44-856B-AFD76425C399}" type="presParOf" srcId="{798948FD-266E-4121-A89F-6A8373FDE9CE}" destId="{561CE2D6-AE0B-4D10-A155-120C4DFC6627}" srcOrd="3" destOrd="0" presId="urn:microsoft.com/office/officeart/2005/8/layout/list1"/>
    <dgm:cxn modelId="{265BD33F-92C6-4DCA-ADAA-82FB39F811DB}" type="presParOf" srcId="{798948FD-266E-4121-A89F-6A8373FDE9CE}" destId="{3905A909-5C0A-41B3-B59A-AF1679CAD209}" srcOrd="4" destOrd="0" presId="urn:microsoft.com/office/officeart/2005/8/layout/list1"/>
    <dgm:cxn modelId="{8572B32F-620D-4588-BE62-61C84B36D238}" type="presParOf" srcId="{3905A909-5C0A-41B3-B59A-AF1679CAD209}" destId="{5F93C136-4F3C-4D37-96FB-AB02D7F0410A}" srcOrd="0" destOrd="0" presId="urn:microsoft.com/office/officeart/2005/8/layout/list1"/>
    <dgm:cxn modelId="{704D6104-94C5-4177-B59A-862E2DC966B5}" type="presParOf" srcId="{3905A909-5C0A-41B3-B59A-AF1679CAD209}" destId="{D1D0FDDB-E41C-4591-9E57-046DAA3F435C}" srcOrd="1" destOrd="0" presId="urn:microsoft.com/office/officeart/2005/8/layout/list1"/>
    <dgm:cxn modelId="{697F6B65-1437-4E7C-BD6B-699F363948F7}" type="presParOf" srcId="{798948FD-266E-4121-A89F-6A8373FDE9CE}" destId="{CFD127E5-00C9-4915-B446-C9F4B6667CA4}" srcOrd="5" destOrd="0" presId="urn:microsoft.com/office/officeart/2005/8/layout/list1"/>
    <dgm:cxn modelId="{6E3A3D88-EA30-40F3-BAAE-B8103C9C9562}" type="presParOf" srcId="{798948FD-266E-4121-A89F-6A8373FDE9CE}" destId="{3E822AF4-C16A-43F4-A540-0C57E17834AA}" srcOrd="6" destOrd="0" presId="urn:microsoft.com/office/officeart/2005/8/layout/list1"/>
    <dgm:cxn modelId="{00AF67C8-0459-4C8C-8C69-071BD6FB6DBF}" type="presParOf" srcId="{798948FD-266E-4121-A89F-6A8373FDE9CE}" destId="{6F58652B-5CD2-4E35-A3A6-EDD3C23EDEFF}" srcOrd="7" destOrd="0" presId="urn:microsoft.com/office/officeart/2005/8/layout/list1"/>
    <dgm:cxn modelId="{73165BE2-718B-4C50-87F7-722DEFEF8ADB}" type="presParOf" srcId="{798948FD-266E-4121-A89F-6A8373FDE9CE}" destId="{A337CD5D-AA9E-43C5-AA17-DE71323D5A06}" srcOrd="8" destOrd="0" presId="urn:microsoft.com/office/officeart/2005/8/layout/list1"/>
    <dgm:cxn modelId="{C3F2DB95-0FD7-491E-869D-4F1E19E1D7E1}" type="presParOf" srcId="{A337CD5D-AA9E-43C5-AA17-DE71323D5A06}" destId="{8890A6D3-35CC-4A41-BA83-F6596BE7A175}" srcOrd="0" destOrd="0" presId="urn:microsoft.com/office/officeart/2005/8/layout/list1"/>
    <dgm:cxn modelId="{5E985AED-E2B8-4651-BB54-AC36B9F17CAB}" type="presParOf" srcId="{A337CD5D-AA9E-43C5-AA17-DE71323D5A06}" destId="{7FC80348-A249-443D-A3D7-2377924DCC1B}" srcOrd="1" destOrd="0" presId="urn:microsoft.com/office/officeart/2005/8/layout/list1"/>
    <dgm:cxn modelId="{0303AF03-7C2E-49CA-AFBA-E3DD3C9BC47C}" type="presParOf" srcId="{798948FD-266E-4121-A89F-6A8373FDE9CE}" destId="{D2D2AE2C-0240-49CB-AC7D-66063AC08D26}" srcOrd="9" destOrd="0" presId="urn:microsoft.com/office/officeart/2005/8/layout/list1"/>
    <dgm:cxn modelId="{A04E48BD-C45B-4C19-8305-547229A37BBA}" type="presParOf" srcId="{798948FD-266E-4121-A89F-6A8373FDE9CE}" destId="{803B1069-6A72-48CA-9A02-A95591CF38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B97FE-319F-41F4-BEF5-B8B510EB7E4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CBDF2-630E-4C4A-8CB1-CC92FBAA1168}">
      <dgm:prSet phldrT="[Text]" custT="1"/>
      <dgm:spPr/>
      <dgm:t>
        <a:bodyPr/>
        <a:lstStyle/>
        <a:p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endParaRPr lang="en-US" sz="3000" dirty="0"/>
        </a:p>
      </dgm:t>
    </dgm:pt>
    <dgm:pt modelId="{66789632-6570-41EA-A47E-C0877D8BDFAA}" type="parTrans" cxnId="{04A15CF1-2EB4-4714-8E5F-214BD12F078F}">
      <dgm:prSet/>
      <dgm:spPr/>
      <dgm:t>
        <a:bodyPr/>
        <a:lstStyle/>
        <a:p>
          <a:endParaRPr lang="en-US"/>
        </a:p>
      </dgm:t>
    </dgm:pt>
    <dgm:pt modelId="{04AA09B2-E764-4E39-BDF8-606BD8E29FFB}" type="sibTrans" cxnId="{04A15CF1-2EB4-4714-8E5F-214BD12F078F}">
      <dgm:prSet/>
      <dgm:spPr/>
      <dgm:t>
        <a:bodyPr/>
        <a:lstStyle/>
        <a:p>
          <a:endParaRPr lang="en-US"/>
        </a:p>
      </dgm:t>
    </dgm:pt>
    <dgm:pt modelId="{D8D23744-AC73-4B1F-B4F7-D4C6FA9AF493}">
      <dgm:prSet phldrT="[Text]" custT="1"/>
      <dgm:spPr/>
      <dgm:t>
        <a:bodyPr/>
        <a:lstStyle/>
        <a:p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Thẩm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phúc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endParaRPr lang="en-US" sz="3000" dirty="0"/>
        </a:p>
      </dgm:t>
    </dgm:pt>
    <dgm:pt modelId="{21FA65DC-3FF1-4C0A-9489-AEC35BBACA57}" type="parTrans" cxnId="{380CD9F8-273F-4A40-AAD1-2703827E9071}">
      <dgm:prSet/>
      <dgm:spPr/>
      <dgm:t>
        <a:bodyPr/>
        <a:lstStyle/>
        <a:p>
          <a:endParaRPr lang="en-US"/>
        </a:p>
      </dgm:t>
    </dgm:pt>
    <dgm:pt modelId="{FBD00571-66EE-4BFA-BB37-BFC3A8D73349}" type="sibTrans" cxnId="{380CD9F8-273F-4A40-AAD1-2703827E9071}">
      <dgm:prSet/>
      <dgm:spPr/>
      <dgm:t>
        <a:bodyPr/>
        <a:lstStyle/>
        <a:p>
          <a:endParaRPr lang="en-US"/>
        </a:p>
      </dgm:t>
    </dgm:pt>
    <dgm:pt modelId="{C6D90A49-FCF1-4325-BAD4-0FC0545CDB22}">
      <dgm:prSet phldrT="[Text]" custT="1"/>
      <dgm:spPr/>
      <dgm:t>
        <a:bodyPr/>
        <a:lstStyle/>
        <a:p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thải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3000" dirty="0"/>
        </a:p>
      </dgm:t>
    </dgm:pt>
    <dgm:pt modelId="{05AB321C-0AD4-42BE-B236-1A7E865C8F65}" type="parTrans" cxnId="{80A4AC39-6123-4821-9002-2ADE7C67209E}">
      <dgm:prSet/>
      <dgm:spPr/>
      <dgm:t>
        <a:bodyPr/>
        <a:lstStyle/>
        <a:p>
          <a:endParaRPr lang="en-US"/>
        </a:p>
      </dgm:t>
    </dgm:pt>
    <dgm:pt modelId="{B3039909-FF76-424E-8983-AE9D63582A78}" type="sibTrans" cxnId="{80A4AC39-6123-4821-9002-2ADE7C67209E}">
      <dgm:prSet/>
      <dgm:spPr/>
      <dgm:t>
        <a:bodyPr/>
        <a:lstStyle/>
        <a:p>
          <a:endParaRPr lang="en-US"/>
        </a:p>
      </dgm:t>
    </dgm:pt>
    <dgm:pt modelId="{5AADC67C-8CBE-46CA-936C-ACBE25671641}" type="pres">
      <dgm:prSet presAssocID="{F77B97FE-319F-41F4-BEF5-B8B510EB7E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FC1CE-5122-4593-A935-E82439C80E93}" type="pres">
      <dgm:prSet presAssocID="{553CBDF2-630E-4C4A-8CB1-CC92FBAA1168}" presName="parentLin" presStyleCnt="0"/>
      <dgm:spPr/>
    </dgm:pt>
    <dgm:pt modelId="{6650E30B-AB14-448E-8C69-FE2D89689787}" type="pres">
      <dgm:prSet presAssocID="{553CBDF2-630E-4C4A-8CB1-CC92FBAA116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5F03B5F-2E46-4F55-B19F-D4FBB71C2AE5}" type="pres">
      <dgm:prSet presAssocID="{553CBDF2-630E-4C4A-8CB1-CC92FBAA11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3EA07-9DC4-4675-89C3-7D9BE48029C5}" type="pres">
      <dgm:prSet presAssocID="{553CBDF2-630E-4C4A-8CB1-CC92FBAA1168}" presName="negativeSpace" presStyleCnt="0"/>
      <dgm:spPr/>
    </dgm:pt>
    <dgm:pt modelId="{2E87D5C2-D693-4991-B4BF-D41467847EA4}" type="pres">
      <dgm:prSet presAssocID="{553CBDF2-630E-4C4A-8CB1-CC92FBAA1168}" presName="childText" presStyleLbl="conFgAcc1" presStyleIdx="0" presStyleCnt="3">
        <dgm:presLayoutVars>
          <dgm:bulletEnabled val="1"/>
        </dgm:presLayoutVars>
      </dgm:prSet>
      <dgm:spPr/>
    </dgm:pt>
    <dgm:pt modelId="{A0E9352B-EB8F-48AC-95D9-C3FB09D7CA92}" type="pres">
      <dgm:prSet presAssocID="{04AA09B2-E764-4E39-BDF8-606BD8E29FFB}" presName="spaceBetweenRectangles" presStyleCnt="0"/>
      <dgm:spPr/>
    </dgm:pt>
    <dgm:pt modelId="{B11240B6-3108-4A85-9A8A-384B69777418}" type="pres">
      <dgm:prSet presAssocID="{D8D23744-AC73-4B1F-B4F7-D4C6FA9AF493}" presName="parentLin" presStyleCnt="0"/>
      <dgm:spPr/>
    </dgm:pt>
    <dgm:pt modelId="{AD0B2151-6A33-4F64-B793-70F743654C98}" type="pres">
      <dgm:prSet presAssocID="{D8D23744-AC73-4B1F-B4F7-D4C6FA9AF4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009B0F4-FAC1-49E8-BFB5-368AC3FE70B6}" type="pres">
      <dgm:prSet presAssocID="{D8D23744-AC73-4B1F-B4F7-D4C6FA9AF493}" presName="parentText" presStyleLbl="node1" presStyleIdx="1" presStyleCnt="3" custLinFactNeighborY="20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1A202-C13A-4090-8A94-C6A23D4D117F}" type="pres">
      <dgm:prSet presAssocID="{D8D23744-AC73-4B1F-B4F7-D4C6FA9AF493}" presName="negativeSpace" presStyleCnt="0"/>
      <dgm:spPr/>
    </dgm:pt>
    <dgm:pt modelId="{5E3AF98D-6353-4225-A703-79023DB5E04F}" type="pres">
      <dgm:prSet presAssocID="{D8D23744-AC73-4B1F-B4F7-D4C6FA9AF493}" presName="childText" presStyleLbl="conFgAcc1" presStyleIdx="1" presStyleCnt="3">
        <dgm:presLayoutVars>
          <dgm:bulletEnabled val="1"/>
        </dgm:presLayoutVars>
      </dgm:prSet>
      <dgm:spPr/>
    </dgm:pt>
    <dgm:pt modelId="{11C59CF5-8782-488B-A363-42D2169EFD5F}" type="pres">
      <dgm:prSet presAssocID="{FBD00571-66EE-4BFA-BB37-BFC3A8D73349}" presName="spaceBetweenRectangles" presStyleCnt="0"/>
      <dgm:spPr/>
    </dgm:pt>
    <dgm:pt modelId="{5ADCE664-0B48-4491-A4F8-A23DCA20D7B8}" type="pres">
      <dgm:prSet presAssocID="{C6D90A49-FCF1-4325-BAD4-0FC0545CDB22}" presName="parentLin" presStyleCnt="0"/>
      <dgm:spPr/>
    </dgm:pt>
    <dgm:pt modelId="{1E1CC8FC-E117-4177-A07D-C18D1633A03C}" type="pres">
      <dgm:prSet presAssocID="{C6D90A49-FCF1-4325-BAD4-0FC0545CDB2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172630F-3A74-45AB-ADC2-99FBE9EA752A}" type="pres">
      <dgm:prSet presAssocID="{C6D90A49-FCF1-4325-BAD4-0FC0545CDB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481F9-8E29-4719-8D7B-01BA9A0D8C5F}" type="pres">
      <dgm:prSet presAssocID="{C6D90A49-FCF1-4325-BAD4-0FC0545CDB22}" presName="negativeSpace" presStyleCnt="0"/>
      <dgm:spPr/>
    </dgm:pt>
    <dgm:pt modelId="{580AD2C5-52C7-430C-AD45-0F783972EE30}" type="pres">
      <dgm:prSet presAssocID="{C6D90A49-FCF1-4325-BAD4-0FC0545CDB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C435FE-7348-4A72-B2E1-32C707634EC0}" type="presOf" srcId="{553CBDF2-630E-4C4A-8CB1-CC92FBAA1168}" destId="{D5F03B5F-2E46-4F55-B19F-D4FBB71C2AE5}" srcOrd="1" destOrd="0" presId="urn:microsoft.com/office/officeart/2005/8/layout/list1"/>
    <dgm:cxn modelId="{7A533737-7C1F-47CD-BC83-B68CC99D82A4}" type="presOf" srcId="{C6D90A49-FCF1-4325-BAD4-0FC0545CDB22}" destId="{B172630F-3A74-45AB-ADC2-99FBE9EA752A}" srcOrd="1" destOrd="0" presId="urn:microsoft.com/office/officeart/2005/8/layout/list1"/>
    <dgm:cxn modelId="{F3A5401E-7E54-451C-95FD-A044EEC44E62}" type="presOf" srcId="{C6D90A49-FCF1-4325-BAD4-0FC0545CDB22}" destId="{1E1CC8FC-E117-4177-A07D-C18D1633A03C}" srcOrd="0" destOrd="0" presId="urn:microsoft.com/office/officeart/2005/8/layout/list1"/>
    <dgm:cxn modelId="{DFB07601-9049-4963-B7C2-D3B6195CE767}" type="presOf" srcId="{D8D23744-AC73-4B1F-B4F7-D4C6FA9AF493}" destId="{F009B0F4-FAC1-49E8-BFB5-368AC3FE70B6}" srcOrd="1" destOrd="0" presId="urn:microsoft.com/office/officeart/2005/8/layout/list1"/>
    <dgm:cxn modelId="{AFD1DD2E-734E-454E-A601-41F5E31AA9A8}" type="presOf" srcId="{D8D23744-AC73-4B1F-B4F7-D4C6FA9AF493}" destId="{AD0B2151-6A33-4F64-B793-70F743654C98}" srcOrd="0" destOrd="0" presId="urn:microsoft.com/office/officeart/2005/8/layout/list1"/>
    <dgm:cxn modelId="{97A3D8E5-42B4-428C-A4BA-5850CEC00A28}" type="presOf" srcId="{553CBDF2-630E-4C4A-8CB1-CC92FBAA1168}" destId="{6650E30B-AB14-448E-8C69-FE2D89689787}" srcOrd="0" destOrd="0" presId="urn:microsoft.com/office/officeart/2005/8/layout/list1"/>
    <dgm:cxn modelId="{380CD9F8-273F-4A40-AAD1-2703827E9071}" srcId="{F77B97FE-319F-41F4-BEF5-B8B510EB7E48}" destId="{D8D23744-AC73-4B1F-B4F7-D4C6FA9AF493}" srcOrd="1" destOrd="0" parTransId="{21FA65DC-3FF1-4C0A-9489-AEC35BBACA57}" sibTransId="{FBD00571-66EE-4BFA-BB37-BFC3A8D73349}"/>
    <dgm:cxn modelId="{80A4AC39-6123-4821-9002-2ADE7C67209E}" srcId="{F77B97FE-319F-41F4-BEF5-B8B510EB7E48}" destId="{C6D90A49-FCF1-4325-BAD4-0FC0545CDB22}" srcOrd="2" destOrd="0" parTransId="{05AB321C-0AD4-42BE-B236-1A7E865C8F65}" sibTransId="{B3039909-FF76-424E-8983-AE9D63582A78}"/>
    <dgm:cxn modelId="{04A15CF1-2EB4-4714-8E5F-214BD12F078F}" srcId="{F77B97FE-319F-41F4-BEF5-B8B510EB7E48}" destId="{553CBDF2-630E-4C4A-8CB1-CC92FBAA1168}" srcOrd="0" destOrd="0" parTransId="{66789632-6570-41EA-A47E-C0877D8BDFAA}" sibTransId="{04AA09B2-E764-4E39-BDF8-606BD8E29FFB}"/>
    <dgm:cxn modelId="{28C45DB4-24C9-4EAF-AED9-024E01024C8C}" type="presOf" srcId="{F77B97FE-319F-41F4-BEF5-B8B510EB7E48}" destId="{5AADC67C-8CBE-46CA-936C-ACBE25671641}" srcOrd="0" destOrd="0" presId="urn:microsoft.com/office/officeart/2005/8/layout/list1"/>
    <dgm:cxn modelId="{2D1AD8E8-AF7D-4192-943F-365AAB0470F7}" type="presParOf" srcId="{5AADC67C-8CBE-46CA-936C-ACBE25671641}" destId="{872FC1CE-5122-4593-A935-E82439C80E93}" srcOrd="0" destOrd="0" presId="urn:microsoft.com/office/officeart/2005/8/layout/list1"/>
    <dgm:cxn modelId="{675F385F-BCE5-4812-A40A-52513857E3B6}" type="presParOf" srcId="{872FC1CE-5122-4593-A935-E82439C80E93}" destId="{6650E30B-AB14-448E-8C69-FE2D89689787}" srcOrd="0" destOrd="0" presId="urn:microsoft.com/office/officeart/2005/8/layout/list1"/>
    <dgm:cxn modelId="{6395F3A3-41AD-4BE3-8C50-02B2C8436336}" type="presParOf" srcId="{872FC1CE-5122-4593-A935-E82439C80E93}" destId="{D5F03B5F-2E46-4F55-B19F-D4FBB71C2AE5}" srcOrd="1" destOrd="0" presId="urn:microsoft.com/office/officeart/2005/8/layout/list1"/>
    <dgm:cxn modelId="{069B39D7-B21F-4F73-B103-FD1A034F11C8}" type="presParOf" srcId="{5AADC67C-8CBE-46CA-936C-ACBE25671641}" destId="{A4C3EA07-9DC4-4675-89C3-7D9BE48029C5}" srcOrd="1" destOrd="0" presId="urn:microsoft.com/office/officeart/2005/8/layout/list1"/>
    <dgm:cxn modelId="{FE0DB720-4FC4-4940-A0DA-D60B8F47A2D2}" type="presParOf" srcId="{5AADC67C-8CBE-46CA-936C-ACBE25671641}" destId="{2E87D5C2-D693-4991-B4BF-D41467847EA4}" srcOrd="2" destOrd="0" presId="urn:microsoft.com/office/officeart/2005/8/layout/list1"/>
    <dgm:cxn modelId="{4C06548D-C601-418A-81C4-56C79F0749C3}" type="presParOf" srcId="{5AADC67C-8CBE-46CA-936C-ACBE25671641}" destId="{A0E9352B-EB8F-48AC-95D9-C3FB09D7CA92}" srcOrd="3" destOrd="0" presId="urn:microsoft.com/office/officeart/2005/8/layout/list1"/>
    <dgm:cxn modelId="{BE01F3D0-370F-4E7C-A349-6C1FF02CE2DF}" type="presParOf" srcId="{5AADC67C-8CBE-46CA-936C-ACBE25671641}" destId="{B11240B6-3108-4A85-9A8A-384B69777418}" srcOrd="4" destOrd="0" presId="urn:microsoft.com/office/officeart/2005/8/layout/list1"/>
    <dgm:cxn modelId="{1B35EA79-393A-4348-82FE-B890D82327EE}" type="presParOf" srcId="{B11240B6-3108-4A85-9A8A-384B69777418}" destId="{AD0B2151-6A33-4F64-B793-70F743654C98}" srcOrd="0" destOrd="0" presId="urn:microsoft.com/office/officeart/2005/8/layout/list1"/>
    <dgm:cxn modelId="{1632CEF8-C954-4CE9-A62B-0034ECB0EA0B}" type="presParOf" srcId="{B11240B6-3108-4A85-9A8A-384B69777418}" destId="{F009B0F4-FAC1-49E8-BFB5-368AC3FE70B6}" srcOrd="1" destOrd="0" presId="urn:microsoft.com/office/officeart/2005/8/layout/list1"/>
    <dgm:cxn modelId="{060D2747-26F2-4322-B6B3-A269E6112EB5}" type="presParOf" srcId="{5AADC67C-8CBE-46CA-936C-ACBE25671641}" destId="{E931A202-C13A-4090-8A94-C6A23D4D117F}" srcOrd="5" destOrd="0" presId="urn:microsoft.com/office/officeart/2005/8/layout/list1"/>
    <dgm:cxn modelId="{AB196476-4ED9-4FDA-9798-B6C7E5DD344D}" type="presParOf" srcId="{5AADC67C-8CBE-46CA-936C-ACBE25671641}" destId="{5E3AF98D-6353-4225-A703-79023DB5E04F}" srcOrd="6" destOrd="0" presId="urn:microsoft.com/office/officeart/2005/8/layout/list1"/>
    <dgm:cxn modelId="{14ABE67E-F0FC-4E80-8C6F-6FC968A0F47E}" type="presParOf" srcId="{5AADC67C-8CBE-46CA-936C-ACBE25671641}" destId="{11C59CF5-8782-488B-A363-42D2169EFD5F}" srcOrd="7" destOrd="0" presId="urn:microsoft.com/office/officeart/2005/8/layout/list1"/>
    <dgm:cxn modelId="{E6B1512C-E48B-4EF1-AC0F-C24CAE180430}" type="presParOf" srcId="{5AADC67C-8CBE-46CA-936C-ACBE25671641}" destId="{5ADCE664-0B48-4491-A4F8-A23DCA20D7B8}" srcOrd="8" destOrd="0" presId="urn:microsoft.com/office/officeart/2005/8/layout/list1"/>
    <dgm:cxn modelId="{D162E24A-6244-4388-B477-FF36E23A1B85}" type="presParOf" srcId="{5ADCE664-0B48-4491-A4F8-A23DCA20D7B8}" destId="{1E1CC8FC-E117-4177-A07D-C18D1633A03C}" srcOrd="0" destOrd="0" presId="urn:microsoft.com/office/officeart/2005/8/layout/list1"/>
    <dgm:cxn modelId="{941D796B-E722-4DDC-9181-3E3171290CC0}" type="presParOf" srcId="{5ADCE664-0B48-4491-A4F8-A23DCA20D7B8}" destId="{B172630F-3A74-45AB-ADC2-99FBE9EA752A}" srcOrd="1" destOrd="0" presId="urn:microsoft.com/office/officeart/2005/8/layout/list1"/>
    <dgm:cxn modelId="{D9F5656A-F3C1-4AF0-B5E8-03A7B55F93C7}" type="presParOf" srcId="{5AADC67C-8CBE-46CA-936C-ACBE25671641}" destId="{E87481F9-8E29-4719-8D7B-01BA9A0D8C5F}" srcOrd="9" destOrd="0" presId="urn:microsoft.com/office/officeart/2005/8/layout/list1"/>
    <dgm:cxn modelId="{9A94B96D-3A5B-4949-A9B4-8DE0C3760EFF}" type="presParOf" srcId="{5AADC67C-8CBE-46CA-936C-ACBE25671641}" destId="{580AD2C5-52C7-430C-AD45-0F783972EE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37901-4BF7-48A2-9520-01063147FC28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12698-3EFC-470F-82CD-F6C7EF2741F6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máu</a:t>
          </a:r>
          <a:endParaRPr lang="en-US" dirty="0"/>
        </a:p>
      </dgm:t>
    </dgm:pt>
    <dgm:pt modelId="{4C3BA48D-A2E9-4F49-9CF2-E6412CF71541}" type="parTrans" cxnId="{40094B9D-5ACC-44A4-8711-E58CD4E5811F}">
      <dgm:prSet/>
      <dgm:spPr/>
      <dgm:t>
        <a:bodyPr/>
        <a:lstStyle/>
        <a:p>
          <a:endParaRPr lang="en-US"/>
        </a:p>
      </dgm:t>
    </dgm:pt>
    <dgm:pt modelId="{822F4ECC-FDAB-4A6C-AB4C-71212123ECCE}" type="sibTrans" cxnId="{40094B9D-5ACC-44A4-8711-E58CD4E5811F}">
      <dgm:prSet/>
      <dgm:spPr/>
      <dgm:t>
        <a:bodyPr/>
        <a:lstStyle/>
        <a:p>
          <a:endParaRPr lang="en-US"/>
        </a:p>
      </dgm:t>
    </dgm:pt>
    <dgm:pt modelId="{87FF0A7C-E223-41CC-961C-8C992B637D91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endParaRPr lang="en-US" dirty="0"/>
        </a:p>
      </dgm:t>
    </dgm:pt>
    <dgm:pt modelId="{BD413B8D-FE21-408B-93B7-F8DB0496834A}" type="parTrans" cxnId="{7A380222-4BAC-4A99-91DC-D2716488009F}">
      <dgm:prSet/>
      <dgm:spPr/>
      <dgm:t>
        <a:bodyPr/>
        <a:lstStyle/>
        <a:p>
          <a:endParaRPr lang="en-US"/>
        </a:p>
      </dgm:t>
    </dgm:pt>
    <dgm:pt modelId="{C528F768-D0A1-459C-A296-4BD3C1B9B2AC}" type="sibTrans" cxnId="{7A380222-4BAC-4A99-91DC-D2716488009F}">
      <dgm:prSet/>
      <dgm:spPr/>
      <dgm:t>
        <a:bodyPr/>
        <a:lstStyle/>
        <a:p>
          <a:endParaRPr lang="en-US"/>
        </a:p>
      </dgm:t>
    </dgm:pt>
    <dgm:pt modelId="{33DBBAEA-79D5-46B9-943C-79CFE4C103F7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ẩm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ướt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/>
        </a:p>
      </dgm:t>
    </dgm:pt>
    <dgm:pt modelId="{9DA9276E-E0CA-4F0C-95F7-689B93A4F98B}" type="parTrans" cxnId="{A572B50F-F6A7-4B5A-8CCB-CD5096EF98C4}">
      <dgm:prSet/>
      <dgm:spPr/>
      <dgm:t>
        <a:bodyPr/>
        <a:lstStyle/>
        <a:p>
          <a:endParaRPr lang="en-US"/>
        </a:p>
      </dgm:t>
    </dgm:pt>
    <dgm:pt modelId="{5216378C-BC4D-4FB5-8C24-347118C37F2A}" type="sibTrans" cxnId="{A572B50F-F6A7-4B5A-8CCB-CD5096EF98C4}">
      <dgm:prSet/>
      <dgm:spPr/>
      <dgm:t>
        <a:bodyPr/>
        <a:lstStyle/>
        <a:p>
          <a:endParaRPr lang="en-US"/>
        </a:p>
      </dgm:t>
    </dgm:pt>
    <dgm:pt modelId="{3D5122DA-7903-467D-8CDB-69527BF338D3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hở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</a:t>
          </a:r>
          <a:endParaRPr lang="en-US" dirty="0"/>
        </a:p>
      </dgm:t>
    </dgm:pt>
    <dgm:pt modelId="{5467E86D-4A83-46F6-965D-6FA493A57F9E}" type="parTrans" cxnId="{9770C362-BE97-4C11-8BAA-BD8A4F181620}">
      <dgm:prSet/>
      <dgm:spPr/>
      <dgm:t>
        <a:bodyPr/>
        <a:lstStyle/>
        <a:p>
          <a:endParaRPr lang="en-US"/>
        </a:p>
      </dgm:t>
    </dgm:pt>
    <dgm:pt modelId="{F0F99C4C-84DE-4FA7-B397-8B7FBE45FC3C}" type="sibTrans" cxnId="{9770C362-BE97-4C11-8BAA-BD8A4F181620}">
      <dgm:prSet/>
      <dgm:spPr/>
      <dgm:t>
        <a:bodyPr/>
        <a:lstStyle/>
        <a:p>
          <a:endParaRPr lang="en-US"/>
        </a:p>
      </dgm:t>
    </dgm:pt>
    <dgm:pt modelId="{56F23A40-ADBE-4BC4-95F2-23FA75CB5AFF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chắn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tắm</a:t>
          </a:r>
          <a:endParaRPr lang="en-US" dirty="0"/>
        </a:p>
      </dgm:t>
    </dgm:pt>
    <dgm:pt modelId="{F1B518C3-40AD-4AA2-A88B-5F14D790C6CF}" type="parTrans" cxnId="{A967D1F6-B874-4BBC-AD10-28A0766BE12D}">
      <dgm:prSet/>
      <dgm:spPr/>
      <dgm:t>
        <a:bodyPr/>
        <a:lstStyle/>
        <a:p>
          <a:endParaRPr lang="en-US"/>
        </a:p>
      </dgm:t>
    </dgm:pt>
    <dgm:pt modelId="{712EB458-5F1F-4E69-97FB-21542AC40F20}" type="sibTrans" cxnId="{A967D1F6-B874-4BBC-AD10-28A0766BE12D}">
      <dgm:prSet/>
      <dgm:spPr/>
      <dgm:t>
        <a:bodyPr/>
        <a:lstStyle/>
        <a:p>
          <a:endParaRPr lang="en-US"/>
        </a:p>
      </dgm:t>
    </dgm:pt>
    <dgm:pt modelId="{C074270B-A920-43F7-B538-EBCEC8662DA7}" type="pres">
      <dgm:prSet presAssocID="{1B337901-4BF7-48A2-9520-01063147F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87E04-E6A8-4BBD-B4A2-9E6F1C2D1624}" type="pres">
      <dgm:prSet presAssocID="{6AC12698-3EFC-470F-82CD-F6C7EF2741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22CCF-6DF7-4750-878F-1493A2E9D574}" type="pres">
      <dgm:prSet presAssocID="{822F4ECC-FDAB-4A6C-AB4C-71212123ECCE}" presName="sibTrans" presStyleCnt="0"/>
      <dgm:spPr/>
    </dgm:pt>
    <dgm:pt modelId="{347EC19B-CDED-4A24-BCBA-A54E928915D9}" type="pres">
      <dgm:prSet presAssocID="{87FF0A7C-E223-41CC-961C-8C992B637D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64B8A-D28A-4313-89CA-A601BF045D79}" type="pres">
      <dgm:prSet presAssocID="{C528F768-D0A1-459C-A296-4BD3C1B9B2AC}" presName="sibTrans" presStyleCnt="0"/>
      <dgm:spPr/>
    </dgm:pt>
    <dgm:pt modelId="{7FA5F6D8-5479-49A1-A32A-0B50EAB2367A}" type="pres">
      <dgm:prSet presAssocID="{33DBBAEA-79D5-46B9-943C-79CFE4C103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0807B-9F8F-49FF-8ACC-E15E80B474A7}" type="pres">
      <dgm:prSet presAssocID="{5216378C-BC4D-4FB5-8C24-347118C37F2A}" presName="sibTrans" presStyleCnt="0"/>
      <dgm:spPr/>
    </dgm:pt>
    <dgm:pt modelId="{9B490DC5-4A11-430A-B6FD-DF141C9C8A2A}" type="pres">
      <dgm:prSet presAssocID="{3D5122DA-7903-467D-8CDB-69527BF338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8004-9313-4744-99B9-1BB2775AA0A6}" type="pres">
      <dgm:prSet presAssocID="{F0F99C4C-84DE-4FA7-B397-8B7FBE45FC3C}" presName="sibTrans" presStyleCnt="0"/>
      <dgm:spPr/>
    </dgm:pt>
    <dgm:pt modelId="{8EFCC009-B211-453A-8E49-FBE68B841FA7}" type="pres">
      <dgm:prSet presAssocID="{56F23A40-ADBE-4BC4-95F2-23FA75CB5A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094B9D-5ACC-44A4-8711-E58CD4E5811F}" srcId="{1B337901-4BF7-48A2-9520-01063147FC28}" destId="{6AC12698-3EFC-470F-82CD-F6C7EF2741F6}" srcOrd="0" destOrd="0" parTransId="{4C3BA48D-A2E9-4F49-9CF2-E6412CF71541}" sibTransId="{822F4ECC-FDAB-4A6C-AB4C-71212123ECCE}"/>
    <dgm:cxn modelId="{A967D1F6-B874-4BBC-AD10-28A0766BE12D}" srcId="{1B337901-4BF7-48A2-9520-01063147FC28}" destId="{56F23A40-ADBE-4BC4-95F2-23FA75CB5AFF}" srcOrd="4" destOrd="0" parTransId="{F1B518C3-40AD-4AA2-A88B-5F14D790C6CF}" sibTransId="{712EB458-5F1F-4E69-97FB-21542AC40F20}"/>
    <dgm:cxn modelId="{7A380222-4BAC-4A99-91DC-D2716488009F}" srcId="{1B337901-4BF7-48A2-9520-01063147FC28}" destId="{87FF0A7C-E223-41CC-961C-8C992B637D91}" srcOrd="1" destOrd="0" parTransId="{BD413B8D-FE21-408B-93B7-F8DB0496834A}" sibTransId="{C528F768-D0A1-459C-A296-4BD3C1B9B2AC}"/>
    <dgm:cxn modelId="{9770C362-BE97-4C11-8BAA-BD8A4F181620}" srcId="{1B337901-4BF7-48A2-9520-01063147FC28}" destId="{3D5122DA-7903-467D-8CDB-69527BF338D3}" srcOrd="3" destOrd="0" parTransId="{5467E86D-4A83-46F6-965D-6FA493A57F9E}" sibTransId="{F0F99C4C-84DE-4FA7-B397-8B7FBE45FC3C}"/>
    <dgm:cxn modelId="{CC6EBF5E-D1EC-4ADD-B3D1-37D28A939921}" type="presOf" srcId="{6AC12698-3EFC-470F-82CD-F6C7EF2741F6}" destId="{53287E04-E6A8-4BBD-B4A2-9E6F1C2D1624}" srcOrd="0" destOrd="0" presId="urn:microsoft.com/office/officeart/2005/8/layout/default"/>
    <dgm:cxn modelId="{D0E6A092-CB9D-4FD3-9F0A-2B3579DF1575}" type="presOf" srcId="{56F23A40-ADBE-4BC4-95F2-23FA75CB5AFF}" destId="{8EFCC009-B211-453A-8E49-FBE68B841FA7}" srcOrd="0" destOrd="0" presId="urn:microsoft.com/office/officeart/2005/8/layout/default"/>
    <dgm:cxn modelId="{E1F03A2C-2FEB-404B-8FCC-F9FCC317F22E}" type="presOf" srcId="{87FF0A7C-E223-41CC-961C-8C992B637D91}" destId="{347EC19B-CDED-4A24-BCBA-A54E928915D9}" srcOrd="0" destOrd="0" presId="urn:microsoft.com/office/officeart/2005/8/layout/default"/>
    <dgm:cxn modelId="{A572B50F-F6A7-4B5A-8CCB-CD5096EF98C4}" srcId="{1B337901-4BF7-48A2-9520-01063147FC28}" destId="{33DBBAEA-79D5-46B9-943C-79CFE4C103F7}" srcOrd="2" destOrd="0" parTransId="{9DA9276E-E0CA-4F0C-95F7-689B93A4F98B}" sibTransId="{5216378C-BC4D-4FB5-8C24-347118C37F2A}"/>
    <dgm:cxn modelId="{70DA3C0B-0CF3-497B-93C1-F37B6CA39A7B}" type="presOf" srcId="{3D5122DA-7903-467D-8CDB-69527BF338D3}" destId="{9B490DC5-4A11-430A-B6FD-DF141C9C8A2A}" srcOrd="0" destOrd="0" presId="urn:microsoft.com/office/officeart/2005/8/layout/default"/>
    <dgm:cxn modelId="{2B7AB5D8-222A-465D-8812-51AD278E3C8C}" type="presOf" srcId="{33DBBAEA-79D5-46B9-943C-79CFE4C103F7}" destId="{7FA5F6D8-5479-49A1-A32A-0B50EAB2367A}" srcOrd="0" destOrd="0" presId="urn:microsoft.com/office/officeart/2005/8/layout/default"/>
    <dgm:cxn modelId="{45287516-269B-43BC-9E9E-A15B06DA42E8}" type="presOf" srcId="{1B337901-4BF7-48A2-9520-01063147FC28}" destId="{C074270B-A920-43F7-B538-EBCEC8662DA7}" srcOrd="0" destOrd="0" presId="urn:microsoft.com/office/officeart/2005/8/layout/default"/>
    <dgm:cxn modelId="{7B055459-E990-4948-B51D-B7674C924A4C}" type="presParOf" srcId="{C074270B-A920-43F7-B538-EBCEC8662DA7}" destId="{53287E04-E6A8-4BBD-B4A2-9E6F1C2D1624}" srcOrd="0" destOrd="0" presId="urn:microsoft.com/office/officeart/2005/8/layout/default"/>
    <dgm:cxn modelId="{861E4A94-9FD5-43E6-9795-8693800A97A1}" type="presParOf" srcId="{C074270B-A920-43F7-B538-EBCEC8662DA7}" destId="{26922CCF-6DF7-4750-878F-1493A2E9D574}" srcOrd="1" destOrd="0" presId="urn:microsoft.com/office/officeart/2005/8/layout/default"/>
    <dgm:cxn modelId="{A09CA5EC-7393-40EB-9F7B-CF54EA883C23}" type="presParOf" srcId="{C074270B-A920-43F7-B538-EBCEC8662DA7}" destId="{347EC19B-CDED-4A24-BCBA-A54E928915D9}" srcOrd="2" destOrd="0" presId="urn:microsoft.com/office/officeart/2005/8/layout/default"/>
    <dgm:cxn modelId="{30105B00-322E-452B-9206-5DFD7CD1B84E}" type="presParOf" srcId="{C074270B-A920-43F7-B538-EBCEC8662DA7}" destId="{23A64B8A-D28A-4313-89CA-A601BF045D79}" srcOrd="3" destOrd="0" presId="urn:microsoft.com/office/officeart/2005/8/layout/default"/>
    <dgm:cxn modelId="{488A9926-8CF5-4629-ACAC-BBEC08955895}" type="presParOf" srcId="{C074270B-A920-43F7-B538-EBCEC8662DA7}" destId="{7FA5F6D8-5479-49A1-A32A-0B50EAB2367A}" srcOrd="4" destOrd="0" presId="urn:microsoft.com/office/officeart/2005/8/layout/default"/>
    <dgm:cxn modelId="{CC1330C6-410D-4880-9A24-D7B05A99F552}" type="presParOf" srcId="{C074270B-A920-43F7-B538-EBCEC8662DA7}" destId="{EF50807B-9F8F-49FF-8ACC-E15E80B474A7}" srcOrd="5" destOrd="0" presId="urn:microsoft.com/office/officeart/2005/8/layout/default"/>
    <dgm:cxn modelId="{658BEF99-ACB8-4795-B2FA-F8F03B8394C6}" type="presParOf" srcId="{C074270B-A920-43F7-B538-EBCEC8662DA7}" destId="{9B490DC5-4A11-430A-B6FD-DF141C9C8A2A}" srcOrd="6" destOrd="0" presId="urn:microsoft.com/office/officeart/2005/8/layout/default"/>
    <dgm:cxn modelId="{E97C9095-490E-46D3-9AEE-8CDD9AA567DB}" type="presParOf" srcId="{C074270B-A920-43F7-B538-EBCEC8662DA7}" destId="{318B8004-9313-4744-99B9-1BB2775AA0A6}" srcOrd="7" destOrd="0" presId="urn:microsoft.com/office/officeart/2005/8/layout/default"/>
    <dgm:cxn modelId="{1BE84D38-E097-4E04-9BFD-AE670AEAE5AE}" type="presParOf" srcId="{C074270B-A920-43F7-B538-EBCEC8662DA7}" destId="{8EFCC009-B211-453A-8E49-FBE68B841F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60351-A9C7-4B07-9F27-A02FD198A9B7}">
      <dsp:nvSpPr>
        <dsp:cNvPr id="0" name=""/>
        <dsp:cNvSpPr/>
      </dsp:nvSpPr>
      <dsp:spPr>
        <a:xfrm>
          <a:off x="0" y="333988"/>
          <a:ext cx="11353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AB41A-464E-4CDA-A8F5-63BE552C46FE}">
      <dsp:nvSpPr>
        <dsp:cNvPr id="0" name=""/>
        <dsp:cNvSpPr/>
      </dsp:nvSpPr>
      <dsp:spPr>
        <a:xfrm>
          <a:off x="567690" y="38788"/>
          <a:ext cx="794766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 kern="1200" dirty="0"/>
        </a:p>
      </dsp:txBody>
      <dsp:txXfrm>
        <a:off x="596511" y="67609"/>
        <a:ext cx="7890018" cy="532758"/>
      </dsp:txXfrm>
    </dsp:sp>
    <dsp:sp modelId="{3E822AF4-C16A-43F4-A540-0C57E17834AA}">
      <dsp:nvSpPr>
        <dsp:cNvPr id="0" name=""/>
        <dsp:cNvSpPr/>
      </dsp:nvSpPr>
      <dsp:spPr>
        <a:xfrm>
          <a:off x="0" y="1241188"/>
          <a:ext cx="11353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0FDDB-E41C-4591-9E57-046DAA3F435C}">
      <dsp:nvSpPr>
        <dsp:cNvPr id="0" name=""/>
        <dsp:cNvSpPr/>
      </dsp:nvSpPr>
      <dsp:spPr>
        <a:xfrm>
          <a:off x="567690" y="945988"/>
          <a:ext cx="794766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Ngộ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 kern="1200" dirty="0"/>
        </a:p>
      </dsp:txBody>
      <dsp:txXfrm>
        <a:off x="596511" y="974809"/>
        <a:ext cx="7890018" cy="532758"/>
      </dsp:txXfrm>
    </dsp:sp>
    <dsp:sp modelId="{803B1069-6A72-48CA-9A02-A95591CF389B}">
      <dsp:nvSpPr>
        <dsp:cNvPr id="0" name=""/>
        <dsp:cNvSpPr/>
      </dsp:nvSpPr>
      <dsp:spPr>
        <a:xfrm>
          <a:off x="0" y="2270749"/>
          <a:ext cx="11353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80348-A249-443D-A3D7-2377924DCC1B}">
      <dsp:nvSpPr>
        <dsp:cNvPr id="0" name=""/>
        <dsp:cNvSpPr/>
      </dsp:nvSpPr>
      <dsp:spPr>
        <a:xfrm rot="10800000" flipV="1">
          <a:off x="567690" y="1853188"/>
          <a:ext cx="7947660" cy="712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tương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3000" kern="1200" dirty="0"/>
        </a:p>
      </dsp:txBody>
      <dsp:txXfrm rot="-10800000">
        <a:off x="602484" y="1887982"/>
        <a:ext cx="7878072" cy="643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7D5C2-D693-4991-B4BF-D41467847EA4}">
      <dsp:nvSpPr>
        <dsp:cNvPr id="0" name=""/>
        <dsp:cNvSpPr/>
      </dsp:nvSpPr>
      <dsp:spPr>
        <a:xfrm>
          <a:off x="0" y="345419"/>
          <a:ext cx="11353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03B5F-2E46-4F55-B19F-D4FBB71C2AE5}">
      <dsp:nvSpPr>
        <dsp:cNvPr id="0" name=""/>
        <dsp:cNvSpPr/>
      </dsp:nvSpPr>
      <dsp:spPr>
        <a:xfrm>
          <a:off x="567690" y="5939"/>
          <a:ext cx="794766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giai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endParaRPr lang="en-US" sz="3000" kern="1200" dirty="0"/>
        </a:p>
      </dsp:txBody>
      <dsp:txXfrm>
        <a:off x="600834" y="39083"/>
        <a:ext cx="7881372" cy="612672"/>
      </dsp:txXfrm>
    </dsp:sp>
    <dsp:sp modelId="{5E3AF98D-6353-4225-A703-79023DB5E04F}">
      <dsp:nvSpPr>
        <dsp:cNvPr id="0" name=""/>
        <dsp:cNvSpPr/>
      </dsp:nvSpPr>
      <dsp:spPr>
        <a:xfrm>
          <a:off x="0" y="1388699"/>
          <a:ext cx="11353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9B0F4-FAC1-49E8-BFB5-368AC3FE70B6}">
      <dsp:nvSpPr>
        <dsp:cNvPr id="0" name=""/>
        <dsp:cNvSpPr/>
      </dsp:nvSpPr>
      <dsp:spPr>
        <a:xfrm>
          <a:off x="567690" y="1063288"/>
          <a:ext cx="794766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Thẩm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phúc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</a:t>
          </a:r>
          <a:endParaRPr lang="en-US" sz="3000" kern="1200" dirty="0"/>
        </a:p>
      </dsp:txBody>
      <dsp:txXfrm>
        <a:off x="600834" y="1096432"/>
        <a:ext cx="7881372" cy="612672"/>
      </dsp:txXfrm>
    </dsp:sp>
    <dsp:sp modelId="{580AD2C5-52C7-430C-AD45-0F783972EE30}">
      <dsp:nvSpPr>
        <dsp:cNvPr id="0" name=""/>
        <dsp:cNvSpPr/>
      </dsp:nvSpPr>
      <dsp:spPr>
        <a:xfrm>
          <a:off x="0" y="2431979"/>
          <a:ext cx="113538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2630F-3A74-45AB-ADC2-99FBE9EA752A}">
      <dsp:nvSpPr>
        <dsp:cNvPr id="0" name=""/>
        <dsp:cNvSpPr/>
      </dsp:nvSpPr>
      <dsp:spPr>
        <a:xfrm>
          <a:off x="567690" y="2092500"/>
          <a:ext cx="794766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thận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chờ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thải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3000" kern="1200" dirty="0"/>
        </a:p>
      </dsp:txBody>
      <dsp:txXfrm>
        <a:off x="600834" y="2125644"/>
        <a:ext cx="7881372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87E04-E6A8-4BBD-B4A2-9E6F1C2D1624}">
      <dsp:nvSpPr>
        <dsp:cNvPr id="0" name=""/>
        <dsp:cNvSpPr/>
      </dsp:nvSpPr>
      <dsp:spPr>
        <a:xfrm>
          <a:off x="0" y="47419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máu</a:t>
          </a:r>
          <a:endParaRPr lang="en-US" sz="4700" kern="1200" dirty="0"/>
        </a:p>
      </dsp:txBody>
      <dsp:txXfrm>
        <a:off x="0" y="474198"/>
        <a:ext cx="3809999" cy="2286000"/>
      </dsp:txXfrm>
    </dsp:sp>
    <dsp:sp modelId="{347EC19B-CDED-4A24-BCBA-A54E928915D9}">
      <dsp:nvSpPr>
        <dsp:cNvPr id="0" name=""/>
        <dsp:cNvSpPr/>
      </dsp:nvSpPr>
      <dsp:spPr>
        <a:xfrm>
          <a:off x="4191000" y="47419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endParaRPr lang="en-US" sz="4700" kern="1200" dirty="0"/>
        </a:p>
      </dsp:txBody>
      <dsp:txXfrm>
        <a:off x="4191000" y="474198"/>
        <a:ext cx="3809999" cy="2286000"/>
      </dsp:txXfrm>
    </dsp:sp>
    <dsp:sp modelId="{7FA5F6D8-5479-49A1-A32A-0B50EAB2367A}">
      <dsp:nvSpPr>
        <dsp:cNvPr id="0" name=""/>
        <dsp:cNvSpPr/>
      </dsp:nvSpPr>
      <dsp:spPr>
        <a:xfrm>
          <a:off x="8382000" y="47419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ẩm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ướt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4700" kern="1200" dirty="0"/>
        </a:p>
      </dsp:txBody>
      <dsp:txXfrm>
        <a:off x="8382000" y="474198"/>
        <a:ext cx="3809999" cy="2286000"/>
      </dsp:txXfrm>
    </dsp:sp>
    <dsp:sp modelId="{9B490DC5-4A11-430A-B6FD-DF141C9C8A2A}">
      <dsp:nvSpPr>
        <dsp:cNvPr id="0" name=""/>
        <dsp:cNvSpPr/>
      </dsp:nvSpPr>
      <dsp:spPr>
        <a:xfrm>
          <a:off x="2095500" y="314119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hở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</a:t>
          </a:r>
          <a:endParaRPr lang="en-US" sz="4700" kern="1200" dirty="0"/>
        </a:p>
      </dsp:txBody>
      <dsp:txXfrm>
        <a:off x="2095500" y="3141198"/>
        <a:ext cx="3809999" cy="2286000"/>
      </dsp:txXfrm>
    </dsp:sp>
    <dsp:sp modelId="{8EFCC009-B211-453A-8E49-FBE68B841FA7}">
      <dsp:nvSpPr>
        <dsp:cNvPr id="0" name=""/>
        <dsp:cNvSpPr/>
      </dsp:nvSpPr>
      <dsp:spPr>
        <a:xfrm>
          <a:off x="6286500" y="3141198"/>
          <a:ext cx="3809999" cy="22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Che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chắn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catheter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tắm</a:t>
          </a:r>
          <a:endParaRPr lang="en-US" sz="4700" kern="1200" dirty="0"/>
        </a:p>
      </dsp:txBody>
      <dsp:txXfrm>
        <a:off x="6286500" y="3141198"/>
        <a:ext cx="3809999" cy="22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5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4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0A96-1662-4BBF-9E8F-EE3858D64919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83A7-C0E6-44D5-9DA5-1557B19C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608"/>
            <a:ext cx="12192000" cy="32174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ĐỀ TÀI:</a:t>
            </a:r>
            <a:br>
              <a:rPr lang="en-US" b="1" dirty="0" smtClean="0"/>
            </a:br>
            <a:r>
              <a:rPr lang="en-US" b="1" dirty="0" smtClean="0"/>
              <a:t> CHĂM SÓC BỆNH NHÂN ĐO ÁP LỰC TM TRUNG TÂM ( CVP)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624" y="3578068"/>
            <a:ext cx="6525296" cy="2811641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GVHD: NGUYỄN PHÚC HỌC</a:t>
            </a:r>
          </a:p>
          <a:p>
            <a:pPr algn="l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SVTH:Nguyễn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algn="l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NHÓM: 6       LỚP: K19YDD2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41" y="2704563"/>
            <a:ext cx="4657859" cy="41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lvl="0"/>
            <a:r>
              <a:rPr lang="en-US" dirty="0"/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009262"/>
              </p:ext>
            </p:extLst>
          </p:nvPr>
        </p:nvGraphicFramePr>
        <p:xfrm>
          <a:off x="0" y="956603"/>
          <a:ext cx="12192000" cy="590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278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772732"/>
            <a:ext cx="10515600" cy="631065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sz="5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40608"/>
              </p:ext>
            </p:extLst>
          </p:nvPr>
        </p:nvGraphicFramePr>
        <p:xfrm>
          <a:off x="0" y="1584100"/>
          <a:ext cx="12192000" cy="5607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669333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ĐỊNH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 HOẠCH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5082"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?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da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mủ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-Theo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-Theo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</a:t>
                      </a:r>
                    </a:p>
                    <a:p>
                      <a:pPr lvl="0"/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tụt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</a:t>
                      </a:r>
                    </a:p>
                    <a:p>
                      <a:pPr lvl="0"/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huyết</a:t>
                      </a: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480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759470"/>
              </p:ext>
            </p:extLst>
          </p:nvPr>
        </p:nvGraphicFramePr>
        <p:xfrm>
          <a:off x="0" y="-2"/>
          <a:ext cx="12192000" cy="706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3544"/>
                <a:gridCol w="3318456"/>
              </a:tblGrid>
              <a:tr h="74697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 HOẠCH CHĂM SÓC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5740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-TD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</a:t>
                      </a:r>
                    </a:p>
                    <a:p>
                      <a:pPr lvl="0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Xquang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-TD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băng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</a:t>
                      </a:r>
                    </a:p>
                    <a:p>
                      <a:pPr lvl="0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quyết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ngừa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huyết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-TD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NB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-Catheter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-XN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mủ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1"/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1"/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-Catheter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1"/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-Catheter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950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397105"/>
              </p:ext>
            </p:extLst>
          </p:nvPr>
        </p:nvGraphicFramePr>
        <p:xfrm>
          <a:off x="0" y="0"/>
          <a:ext cx="12192000" cy="680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748"/>
                <a:gridCol w="3061252"/>
              </a:tblGrid>
              <a:tr h="675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KẾ HOẠCH CHĂM SÓC</a:t>
                      </a:r>
                      <a:endParaRPr lang="en-US" sz="3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GIÁ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33455"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l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thoáng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 ăn hoàn toàn bằng đường tĩnh mạch đầy đủ chất dinh dưỡng.</a:t>
                      </a: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 sinh: 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+Thay băng mỗi ngày hay khi dơ có thể hai ngày thay một lần khi băng vẫn còn kín.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+Luôn giữ băng keo kín không hở không  tróc và thay băng lại ngay vì có thể nhiễm trùng huyết =&gt; bệnh nhân có thể tử vong do nhiễm trùng catheter.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-NB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catheter.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cm: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A- 3cm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B- 1cm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C- 1,5cm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D- 2cm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1" y="3192709"/>
            <a:ext cx="771452" cy="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68301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2,Ưu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4" y="3089211"/>
            <a:ext cx="771452" cy="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555"/>
            <a:ext cx="10515600" cy="474740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3.Điểm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cathter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TKMP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8" y="2447121"/>
            <a:ext cx="771452" cy="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4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C.Che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4" y="2292376"/>
            <a:ext cx="771452" cy="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3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NHÓM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2055813"/>
            <a:ext cx="11018949" cy="4538170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6" y="-180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 TỔNG QUAN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66" y="1030310"/>
            <a:ext cx="11043634" cy="582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2" y="3944155"/>
            <a:ext cx="4467225" cy="2867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400" y="3429000"/>
            <a:ext cx="3444830" cy="3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128789"/>
            <a:ext cx="11006070" cy="1561899"/>
          </a:xfrm>
        </p:spPr>
        <p:txBody>
          <a:bodyPr>
            <a:normAutofit/>
          </a:bodyPr>
          <a:lstStyle/>
          <a:p>
            <a:pPr lvl="0"/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5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352282"/>
            <a:ext cx="11006070" cy="55057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hòan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783" y="-1"/>
            <a:ext cx="3769217" cy="2343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057" y="3979572"/>
            <a:ext cx="3299943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781115"/>
              </p:ext>
            </p:extLst>
          </p:nvPr>
        </p:nvGraphicFramePr>
        <p:xfrm>
          <a:off x="838200" y="886265"/>
          <a:ext cx="11353800" cy="281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2677072"/>
              </p:ext>
            </p:extLst>
          </p:nvPr>
        </p:nvGraphicFramePr>
        <p:xfrm>
          <a:off x="838200" y="3840480"/>
          <a:ext cx="1135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730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03032"/>
            <a:ext cx="11831392" cy="675496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Tai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Loạn nhịp tim, thuyên tắc khí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tĩnh mạch dưới đòn, cảnh trong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2" y="579549"/>
            <a:ext cx="10928797" cy="627845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Catheter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Huyết khối, hẹp tĩnh mạch trung tâm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LQ catheter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62" y="4391697"/>
            <a:ext cx="3731075" cy="2460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307" y="1465629"/>
            <a:ext cx="3810330" cy="2816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307" y="4553511"/>
            <a:ext cx="388348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4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catheter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459" y="2165630"/>
            <a:ext cx="3810330" cy="2847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248" y="2196113"/>
            <a:ext cx="3505504" cy="2816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211" y="2232692"/>
            <a:ext cx="357866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1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367667"/>
              </p:ext>
            </p:extLst>
          </p:nvPr>
        </p:nvGraphicFramePr>
        <p:xfrm>
          <a:off x="0" y="0"/>
          <a:ext cx="12192000" cy="6882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319"/>
                <a:gridCol w="4902307"/>
                <a:gridCol w="4709374"/>
              </a:tblGrid>
              <a:tr h="501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2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TKMP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TKMP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TKMP,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2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Tĩnh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TKMP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928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1066</Words>
  <Application>Microsoft Office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ĐỀ TÀI:  CHĂM SÓC BỆNH NHÂN ĐO ÁP LỰC TM TRUNG TÂM ( CVP)  </vt:lpstr>
      <vt:lpstr>DANH SÁCH NHÓM</vt:lpstr>
      <vt:lpstr>I- TỔNG QUAN</vt:lpstr>
      <vt:lpstr>2- Mục đích đặt </vt:lpstr>
      <vt:lpstr>3- Chỉ định </vt:lpstr>
      <vt:lpstr>PowerPoint Presentation</vt:lpstr>
      <vt:lpstr>PowerPoint Presentation</vt:lpstr>
      <vt:lpstr>6- Các vị trí đặt catheter  </vt:lpstr>
      <vt:lpstr>PowerPoint Presentation</vt:lpstr>
      <vt:lpstr>7- Biện pháp phòng ngừa nhiễm trùng </vt:lpstr>
      <vt:lpstr>II- Chăm sóc Mục đích: Đảm bảo catheter đúng vị trí, thông và vô trùng. </vt:lpstr>
      <vt:lpstr>PowerPoint Presentation</vt:lpstr>
      <vt:lpstr>PowerPoint Presentation</vt:lpstr>
      <vt:lpstr>Lượng giá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TÀI:</dc:title>
  <dc:creator>PHI LONG</dc:creator>
  <cp:lastModifiedBy>PHI LONG</cp:lastModifiedBy>
  <cp:revision>28</cp:revision>
  <dcterms:created xsi:type="dcterms:W3CDTF">2016-09-16T07:16:36Z</dcterms:created>
  <dcterms:modified xsi:type="dcterms:W3CDTF">2016-09-16T15:10:51Z</dcterms:modified>
</cp:coreProperties>
</file>