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8"/>
  </p:notesMasterIdLst>
  <p:sldIdLst>
    <p:sldId id="261" r:id="rId2"/>
    <p:sldId id="353" r:id="rId3"/>
    <p:sldId id="354" r:id="rId4"/>
    <p:sldId id="289" r:id="rId5"/>
    <p:sldId id="290" r:id="rId6"/>
    <p:sldId id="355" r:id="rId7"/>
    <p:sldId id="357" r:id="rId8"/>
    <p:sldId id="356" r:id="rId9"/>
    <p:sldId id="358" r:id="rId10"/>
    <p:sldId id="359" r:id="rId11"/>
    <p:sldId id="361" r:id="rId12"/>
    <p:sldId id="363" r:id="rId13"/>
    <p:sldId id="364" r:id="rId14"/>
    <p:sldId id="365" r:id="rId15"/>
    <p:sldId id="366" r:id="rId16"/>
    <p:sldId id="367" r:id="rId17"/>
    <p:sldId id="368" r:id="rId18"/>
    <p:sldId id="369" r:id="rId19"/>
    <p:sldId id="370" r:id="rId20"/>
    <p:sldId id="371" r:id="rId21"/>
    <p:sldId id="372" r:id="rId22"/>
    <p:sldId id="373" r:id="rId23"/>
    <p:sldId id="374" r:id="rId24"/>
    <p:sldId id="375" r:id="rId25"/>
    <p:sldId id="376" r:id="rId26"/>
    <p:sldId id="377" r:id="rId27"/>
    <p:sldId id="378" r:id="rId28"/>
    <p:sldId id="379" r:id="rId29"/>
    <p:sldId id="259" r:id="rId30"/>
    <p:sldId id="310" r:id="rId31"/>
    <p:sldId id="314" r:id="rId32"/>
    <p:sldId id="315" r:id="rId33"/>
    <p:sldId id="316" r:id="rId34"/>
    <p:sldId id="317" r:id="rId35"/>
    <p:sldId id="334" r:id="rId36"/>
    <p:sldId id="35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631B"/>
    <a:srgbClr val="997027"/>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9529" autoAdjust="0"/>
  </p:normalViewPr>
  <p:slideViewPr>
    <p:cSldViewPr>
      <p:cViewPr varScale="1">
        <p:scale>
          <a:sx n="67" d="100"/>
          <a:sy n="67" d="100"/>
        </p:scale>
        <p:origin x="1476" y="66"/>
      </p:cViewPr>
      <p:guideLst>
        <p:guide orient="horz" pos="2160"/>
        <p:guide pos="2880"/>
      </p:guideLst>
    </p:cSldViewPr>
  </p:slideViewPr>
  <p:outlineViewPr>
    <p:cViewPr>
      <p:scale>
        <a:sx n="33" d="100"/>
        <a:sy n="33" d="100"/>
      </p:scale>
      <p:origin x="0" y="1013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ACB3CF-C2F1-4EA2-BA10-0CFA947D0E4F}" type="datetimeFigureOut">
              <a:rPr lang="en-US" smtClean="0"/>
              <a:t>8/26/2016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7AD51E-6284-42BE-BCB9-58AB39AB50FB}" type="slidenum">
              <a:rPr lang="en-US" smtClean="0"/>
              <a:t>‹#›</a:t>
            </a:fld>
            <a:endParaRPr lang="en-US"/>
          </a:p>
        </p:txBody>
      </p:sp>
    </p:spTree>
    <p:extLst>
      <p:ext uri="{BB962C8B-B14F-4D97-AF65-F5344CB8AC3E}">
        <p14:creationId xmlns:p14="http://schemas.microsoft.com/office/powerpoint/2010/main" val="2236913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91EA49-0B42-4DC1-9E8E-8A67A21A4927}" type="slidenum">
              <a:rPr lang="en-US"/>
              <a:pPr/>
              <a:t>4</a:t>
            </a:fld>
            <a:endParaRPr lang="en-US"/>
          </a:p>
        </p:txBody>
      </p:sp>
      <p:sp>
        <p:nvSpPr>
          <p:cNvPr id="1107970" name="Rectangle 2"/>
          <p:cNvSpPr>
            <a:spLocks noGrp="1" noRot="1" noChangeAspect="1" noChangeArrowheads="1" noTextEdit="1"/>
          </p:cNvSpPr>
          <p:nvPr>
            <p:ph type="sldImg"/>
          </p:nvPr>
        </p:nvSpPr>
        <p:spPr>
          <a:xfrm>
            <a:off x="1144588" y="685800"/>
            <a:ext cx="4572000" cy="3429000"/>
          </a:xfrm>
          <a:ln/>
        </p:spPr>
      </p:sp>
      <p:sp>
        <p:nvSpPr>
          <p:cNvPr id="1107971" name="Rectangle 3"/>
          <p:cNvSpPr>
            <a:spLocks noGrp="1" noChangeArrowheads="1"/>
          </p:cNvSpPr>
          <p:nvPr>
            <p:ph type="body" idx="1"/>
          </p:nvPr>
        </p:nvSpPr>
        <p:spPr>
          <a:xfrm>
            <a:off x="686360" y="4343400"/>
            <a:ext cx="5485280" cy="4114800"/>
          </a:xfrm>
        </p:spPr>
        <p:txBody>
          <a:bodyPr/>
          <a:lstStyle/>
          <a:p>
            <a:r>
              <a:rPr lang="en-US"/>
              <a:t>Content Layouts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9195A58-33D6-4306-942C-307C7152B098}"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86757-5E3B-461A-9D33-C06B3F5DFC2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195A58-33D6-4306-942C-307C7152B098}"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86757-5E3B-461A-9D33-C06B3F5DFC2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9195A58-33D6-4306-942C-307C7152B098}"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86757-5E3B-461A-9D33-C06B3F5DFC27}"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195A58-33D6-4306-942C-307C7152B098}"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86757-5E3B-461A-9D33-C06B3F5DFC27}"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195A58-33D6-4306-942C-307C7152B098}" type="datetimeFigureOut">
              <a:rPr lang="en-US" smtClean="0"/>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86757-5E3B-461A-9D33-C06B3F5DFC2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9195A58-33D6-4306-942C-307C7152B098}"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E86757-5E3B-461A-9D33-C06B3F5DFC27}"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195A58-33D6-4306-942C-307C7152B098}" type="datetimeFigureOut">
              <a:rPr lang="en-US" smtClean="0"/>
              <a:t>8/26/2016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E86757-5E3B-461A-9D33-C06B3F5DFC2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195A58-33D6-4306-942C-307C7152B098}" type="datetimeFigureOut">
              <a:rPr lang="en-US" smtClean="0"/>
              <a:t>8/26/2016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E86757-5E3B-461A-9D33-C06B3F5DFC2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9195A58-33D6-4306-942C-307C7152B098}" type="datetimeFigureOut">
              <a:rPr lang="en-US" smtClean="0"/>
              <a:t>8/26/2016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E86757-5E3B-461A-9D33-C06B3F5DFC2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9195A58-33D6-4306-942C-307C7152B098}"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E86757-5E3B-461A-9D33-C06B3F5DFC27}"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195A58-33D6-4306-942C-307C7152B098}" type="datetimeFigureOut">
              <a:rPr lang="en-US" smtClean="0"/>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E86757-5E3B-461A-9D33-C06B3F5DFC27}"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9195A58-33D6-4306-942C-307C7152B098}" type="datetimeFigureOut">
              <a:rPr lang="en-US" smtClean="0"/>
              <a:t>8/26/2016</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0E86757-5E3B-461A-9D33-C06B3F5DFC27}"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enhvienthucuc.vn/wp-content/uploads/2016/01/lam-the-nao-de-chan-doan-viem-phe-quan-c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2900" y="3800474"/>
            <a:ext cx="4762500" cy="30575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76400" y="627629"/>
            <a:ext cx="5867400" cy="646331"/>
          </a:xfrm>
          <a:prstGeom prst="rect">
            <a:avLst/>
          </a:prstGeom>
        </p:spPr>
        <p:txBody>
          <a:bodyPr wrap="square">
            <a:spAutoFit/>
          </a:bodyPr>
          <a:lstStyle/>
          <a:p>
            <a:pPr algn="ctr"/>
            <a:r>
              <a:rPr lang="en-US" b="1" dirty="0">
                <a:solidFill>
                  <a:srgbClr val="C00000"/>
                </a:solidFill>
                <a:latin typeface="Tahoma" pitchFamily="34" charset="0"/>
                <a:cs typeface="Tahoma" pitchFamily="34" charset="0"/>
              </a:rPr>
              <a:t>TRƯỜNG ĐẠI HỌC DUY TÂN</a:t>
            </a:r>
            <a:endParaRPr lang="en-US" dirty="0">
              <a:solidFill>
                <a:srgbClr val="C00000"/>
              </a:solidFill>
              <a:latin typeface="Tahoma" pitchFamily="34" charset="0"/>
              <a:cs typeface="Tahoma" pitchFamily="34" charset="0"/>
            </a:endParaRPr>
          </a:p>
          <a:p>
            <a:pPr algn="ctr"/>
            <a:r>
              <a:rPr lang="en-US" dirty="0" smtClean="0">
                <a:solidFill>
                  <a:srgbClr val="C00000"/>
                </a:solidFill>
                <a:latin typeface="Tahoma" pitchFamily="34" charset="0"/>
                <a:cs typeface="Tahoma" pitchFamily="34" charset="0"/>
                <a:sym typeface="Wingdings 2"/>
              </a:rPr>
              <a:t></a:t>
            </a:r>
            <a:r>
              <a:rPr lang="en-US" dirty="0" smtClean="0">
                <a:solidFill>
                  <a:srgbClr val="C00000"/>
                </a:solidFill>
                <a:latin typeface="Tahoma" pitchFamily="34" charset="0"/>
                <a:cs typeface="Tahoma" pitchFamily="34" charset="0"/>
              </a:rPr>
              <a:t> </a:t>
            </a:r>
            <a:r>
              <a:rPr lang="en-US" dirty="0">
                <a:solidFill>
                  <a:srgbClr val="C00000"/>
                </a:solidFill>
                <a:latin typeface="Tahoma" pitchFamily="34" charset="0"/>
                <a:cs typeface="Tahoma" pitchFamily="34" charset="0"/>
                <a:sym typeface="Wingdings 2"/>
              </a:rPr>
              <a:t></a:t>
            </a:r>
            <a:r>
              <a:rPr lang="en-US" dirty="0">
                <a:solidFill>
                  <a:srgbClr val="C00000"/>
                </a:solidFill>
                <a:latin typeface="Tahoma" pitchFamily="34" charset="0"/>
                <a:cs typeface="Tahoma" pitchFamily="34" charset="0"/>
              </a:rPr>
              <a:t> </a:t>
            </a:r>
            <a:r>
              <a:rPr lang="en-US" dirty="0" smtClean="0">
                <a:solidFill>
                  <a:srgbClr val="C00000"/>
                </a:solidFill>
                <a:latin typeface="Tahoma" pitchFamily="34" charset="0"/>
                <a:cs typeface="Tahoma" pitchFamily="34" charset="0"/>
              </a:rPr>
              <a:t> ----  </a:t>
            </a:r>
            <a:r>
              <a:rPr lang="en-US" dirty="0" smtClean="0">
                <a:solidFill>
                  <a:srgbClr val="C00000"/>
                </a:solidFill>
                <a:latin typeface="Tahoma" pitchFamily="34" charset="0"/>
                <a:cs typeface="Tahoma" pitchFamily="34" charset="0"/>
                <a:sym typeface="Wingdings 2"/>
              </a:rPr>
              <a:t></a:t>
            </a:r>
            <a:r>
              <a:rPr lang="en-US" dirty="0" smtClean="0">
                <a:solidFill>
                  <a:srgbClr val="C00000"/>
                </a:solidFill>
                <a:latin typeface="Tahoma" pitchFamily="34" charset="0"/>
                <a:cs typeface="Tahoma" pitchFamily="34" charset="0"/>
              </a:rPr>
              <a:t> </a:t>
            </a:r>
            <a:r>
              <a:rPr lang="en-US" dirty="0">
                <a:solidFill>
                  <a:srgbClr val="C00000"/>
                </a:solidFill>
                <a:latin typeface="Tahoma" pitchFamily="34" charset="0"/>
                <a:cs typeface="Tahoma" pitchFamily="34" charset="0"/>
                <a:sym typeface="Wingdings 2"/>
              </a:rPr>
              <a:t></a:t>
            </a:r>
            <a:endParaRPr lang="en-US" dirty="0">
              <a:solidFill>
                <a:srgbClr val="C00000"/>
              </a:solidFill>
              <a:latin typeface="Tahoma" pitchFamily="34" charset="0"/>
              <a:cs typeface="Tahoma" pitchFamily="34" charset="0"/>
            </a:endParaRPr>
          </a:p>
        </p:txBody>
      </p:sp>
      <p:sp>
        <p:nvSpPr>
          <p:cNvPr id="6" name="Rectangle 5"/>
          <p:cNvSpPr/>
          <p:nvPr/>
        </p:nvSpPr>
        <p:spPr>
          <a:xfrm>
            <a:off x="271043" y="6107668"/>
            <a:ext cx="1717137" cy="369332"/>
          </a:xfrm>
          <a:prstGeom prst="rect">
            <a:avLst/>
          </a:prstGeom>
        </p:spPr>
        <p:txBody>
          <a:bodyPr wrap="none">
            <a:spAutoFit/>
          </a:bodyPr>
          <a:lstStyle/>
          <a:p>
            <a:r>
              <a:rPr lang="en-US" b="1" dirty="0"/>
              <a:t>ĐÀ NẴNG - 2016</a:t>
            </a:r>
            <a:endParaRPr lang="en-US" dirty="0"/>
          </a:p>
        </p:txBody>
      </p:sp>
      <p:sp>
        <p:nvSpPr>
          <p:cNvPr id="8" name="Rectangle 7"/>
          <p:cNvSpPr/>
          <p:nvPr/>
        </p:nvSpPr>
        <p:spPr>
          <a:xfrm>
            <a:off x="1337435" y="1752600"/>
            <a:ext cx="4758565" cy="523220"/>
          </a:xfrm>
          <a:prstGeom prst="rect">
            <a:avLst/>
          </a:prstGeom>
        </p:spPr>
        <p:txBody>
          <a:bodyPr wrap="square">
            <a:spAutoFit/>
          </a:bodyPr>
          <a:lstStyle/>
          <a:p>
            <a:r>
              <a:rPr lang="en-US" sz="2800" b="1" i="1" dirty="0" err="1" smtClean="0">
                <a:solidFill>
                  <a:srgbClr val="FF0000"/>
                </a:solidFill>
              </a:rPr>
              <a:t>Chương</a:t>
            </a:r>
            <a:r>
              <a:rPr lang="en-US" sz="2800" b="1" i="1" dirty="0" smtClean="0">
                <a:solidFill>
                  <a:srgbClr val="FF0000"/>
                </a:solidFill>
              </a:rPr>
              <a:t> II:  CÁC BỆNH HÔ HẤP</a:t>
            </a:r>
            <a:endParaRPr lang="en-US" sz="2800" i="1" dirty="0">
              <a:solidFill>
                <a:srgbClr val="FF0000"/>
              </a:solidFill>
            </a:endParaRPr>
          </a:p>
        </p:txBody>
      </p:sp>
      <p:sp>
        <p:nvSpPr>
          <p:cNvPr id="5" name="Rectangle 4"/>
          <p:cNvSpPr/>
          <p:nvPr/>
        </p:nvSpPr>
        <p:spPr>
          <a:xfrm>
            <a:off x="304800" y="2286000"/>
            <a:ext cx="8914547" cy="1077218"/>
          </a:xfrm>
          <a:prstGeom prst="rect">
            <a:avLst/>
          </a:prstGeom>
        </p:spPr>
        <p:txBody>
          <a:bodyPr wrap="square">
            <a:spAutoFit/>
          </a:bodyPr>
          <a:lstStyle/>
          <a:p>
            <a:r>
              <a:rPr lang="en-US" sz="2400" b="1" i="1" dirty="0" err="1" smtClean="0">
                <a:solidFill>
                  <a:srgbClr val="FF0000"/>
                </a:solidFill>
                <a:latin typeface="Tahoma" pitchFamily="34" charset="0"/>
                <a:cs typeface="Tahoma" pitchFamily="34" charset="0"/>
              </a:rPr>
              <a:t>Bài</a:t>
            </a:r>
            <a:r>
              <a:rPr lang="en-US" sz="2400" b="1" i="1" dirty="0" smtClean="0">
                <a:solidFill>
                  <a:srgbClr val="FF0000"/>
                </a:solidFill>
                <a:latin typeface="Tahoma" pitchFamily="34" charset="0"/>
                <a:cs typeface="Tahoma" pitchFamily="34" charset="0"/>
              </a:rPr>
              <a:t> 1: </a:t>
            </a:r>
          </a:p>
          <a:p>
            <a:r>
              <a:rPr lang="en-US" sz="4000" b="1" dirty="0" smtClean="0">
                <a:solidFill>
                  <a:srgbClr val="FF0000"/>
                </a:solidFill>
                <a:latin typeface="Tahoma" pitchFamily="34" charset="0"/>
                <a:cs typeface="Tahoma" pitchFamily="34" charset="0"/>
              </a:rPr>
              <a:t>ĐẠI CƯƠNG BỆNH LÝ HỆ HÔ HẤP</a:t>
            </a:r>
            <a:endParaRPr lang="en-US" sz="4000" b="1" dirty="0">
              <a:solidFill>
                <a:srgbClr val="FF0000"/>
              </a:solidFill>
              <a:latin typeface="Tahoma" pitchFamily="34" charset="0"/>
              <a:cs typeface="Tahoma" pitchFamily="34" charset="0"/>
            </a:endParaRPr>
          </a:p>
        </p:txBody>
      </p:sp>
      <p:pic>
        <p:nvPicPr>
          <p:cNvPr id="6146" name="Picture 2" descr="http://www.tamdaoconf.com/tamdao/wp-content/uploads/2015/05/logo-Duy-T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053" y="800704"/>
            <a:ext cx="1530127" cy="659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076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82" name="Rectangle 10"/>
          <p:cNvSpPr>
            <a:spLocks noGrp="1" noChangeArrowheads="1"/>
          </p:cNvSpPr>
          <p:nvPr>
            <p:ph type="title"/>
          </p:nvPr>
        </p:nvSpPr>
        <p:spPr/>
        <p:txBody>
          <a:bodyPr>
            <a:normAutofit/>
          </a:bodyPr>
          <a:lstStyle/>
          <a:p>
            <a:r>
              <a:rPr lang="en-US" sz="3200" dirty="0" smtClean="0">
                <a:solidFill>
                  <a:srgbClr val="FF0000"/>
                </a:solidFill>
                <a:latin typeface="Tahoma" pitchFamily="34" charset="0"/>
                <a:cs typeface="Tahoma" pitchFamily="34" charset="0"/>
              </a:rPr>
              <a:t>I. </a:t>
            </a:r>
            <a:r>
              <a:rPr lang="en-US" sz="3200" dirty="0" err="1" smtClean="0">
                <a:solidFill>
                  <a:srgbClr val="FF0000"/>
                </a:solidFill>
                <a:latin typeface="Tahoma" pitchFamily="34" charset="0"/>
                <a:cs typeface="Tahoma" pitchFamily="34" charset="0"/>
              </a:rPr>
              <a:t>Nhắc</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lại</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giải</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phẫu</a:t>
            </a:r>
            <a:r>
              <a:rPr lang="en-US" sz="3200" dirty="0" smtClean="0">
                <a:solidFill>
                  <a:srgbClr val="FF0000"/>
                </a:solidFill>
                <a:latin typeface="Tahoma" pitchFamily="34" charset="0"/>
                <a:cs typeface="Tahoma" pitchFamily="34" charset="0"/>
              </a:rPr>
              <a:t> – </a:t>
            </a:r>
            <a:r>
              <a:rPr lang="en-US" sz="3200" dirty="0" err="1" smtClean="0">
                <a:solidFill>
                  <a:srgbClr val="FF0000"/>
                </a:solidFill>
                <a:latin typeface="Tahoma" pitchFamily="34" charset="0"/>
                <a:cs typeface="Tahoma" pitchFamily="34" charset="0"/>
              </a:rPr>
              <a:t>Sinh</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lý</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bệnh</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hô</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hấp</a:t>
            </a:r>
            <a:r>
              <a:rPr lang="en-US" sz="3200" dirty="0" smtClean="0">
                <a:solidFill>
                  <a:srgbClr val="FF0000"/>
                </a:solidFill>
                <a:latin typeface="Tahoma" pitchFamily="34" charset="0"/>
                <a:cs typeface="Tahoma" pitchFamily="34" charset="0"/>
              </a:rPr>
              <a:t>:</a:t>
            </a:r>
            <a:endParaRPr lang="en-US" sz="3200" dirty="0">
              <a:solidFill>
                <a:srgbClr val="FF0000"/>
              </a:solidFill>
              <a:latin typeface="Tahoma" pitchFamily="34" charset="0"/>
              <a:cs typeface="Tahoma" pitchFamily="34" charset="0"/>
            </a:endParaRPr>
          </a:p>
        </p:txBody>
      </p:sp>
      <p:sp>
        <p:nvSpPr>
          <p:cNvPr id="69" name="Rectangle 10"/>
          <p:cNvSpPr txBox="1">
            <a:spLocks noChangeArrowheads="1"/>
          </p:cNvSpPr>
          <p:nvPr/>
        </p:nvSpPr>
        <p:spPr>
          <a:xfrm>
            <a:off x="381000" y="1143000"/>
            <a:ext cx="5105400" cy="923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rgbClr val="002060"/>
                </a:solidFill>
                <a:latin typeface="Tahoma" pitchFamily="34" charset="0"/>
                <a:cs typeface="Tahoma" pitchFamily="34" charset="0"/>
              </a:rPr>
              <a:t>1. </a:t>
            </a:r>
            <a:r>
              <a:rPr lang="en-US" sz="2800" b="1" dirty="0" err="1" smtClean="0">
                <a:solidFill>
                  <a:srgbClr val="002060"/>
                </a:solidFill>
                <a:latin typeface="Tahoma" pitchFamily="34" charset="0"/>
                <a:cs typeface="Tahoma" pitchFamily="34" charset="0"/>
              </a:rPr>
              <a:t>Cấu</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tạo</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bộ</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máy</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hô</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hấp</a:t>
            </a:r>
            <a:r>
              <a:rPr lang="en-US" sz="2800" b="1" dirty="0" smtClean="0">
                <a:solidFill>
                  <a:srgbClr val="002060"/>
                </a:solidFill>
                <a:latin typeface="Tahoma" pitchFamily="34" charset="0"/>
                <a:cs typeface="Tahoma" pitchFamily="34" charset="0"/>
              </a:rPr>
              <a:t>:</a:t>
            </a:r>
            <a:endParaRPr lang="en-US" sz="2800" b="1" dirty="0">
              <a:solidFill>
                <a:srgbClr val="002060"/>
              </a:solidFill>
              <a:latin typeface="Tahoma" pitchFamily="34" charset="0"/>
              <a:cs typeface="Tahoma" pitchFamily="34" charset="0"/>
            </a:endParaRPr>
          </a:p>
        </p:txBody>
      </p:sp>
      <p:sp>
        <p:nvSpPr>
          <p:cNvPr id="70" name="Rectangle 10"/>
          <p:cNvSpPr txBox="1">
            <a:spLocks noChangeArrowheads="1"/>
          </p:cNvSpPr>
          <p:nvPr/>
        </p:nvSpPr>
        <p:spPr>
          <a:xfrm>
            <a:off x="457200" y="1752600"/>
            <a:ext cx="83820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just">
              <a:spcBef>
                <a:spcPct val="0"/>
              </a:spcBef>
            </a:pPr>
            <a:r>
              <a:rPr lang="en-US" sz="2800" dirty="0" smtClean="0">
                <a:solidFill>
                  <a:srgbClr val="002060"/>
                </a:solidFill>
                <a:latin typeface="Tahoma" pitchFamily="34" charset="0"/>
                <a:cs typeface="Tahoma" pitchFamily="34" charset="0"/>
              </a:rPr>
              <a:t>1.3. </a:t>
            </a:r>
            <a:r>
              <a:rPr lang="en-US" sz="2800" dirty="0" err="1" smtClean="0">
                <a:solidFill>
                  <a:srgbClr val="002060"/>
                </a:solidFill>
                <a:latin typeface="Tahoma" pitchFamily="34" charset="0"/>
                <a:cs typeface="Tahoma" pitchFamily="34" charset="0"/>
              </a:rPr>
              <a:t>Các</a:t>
            </a:r>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bộ</a:t>
            </a:r>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phận</a:t>
            </a:r>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liên</a:t>
            </a:r>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quan</a:t>
            </a:r>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đến</a:t>
            </a:r>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phổi</a:t>
            </a:r>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và</a:t>
            </a:r>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màng</a:t>
            </a:r>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phổi</a:t>
            </a:r>
            <a:r>
              <a:rPr lang="en-US" sz="2800" dirty="0" smtClean="0">
                <a:solidFill>
                  <a:srgbClr val="002060"/>
                </a:solidFill>
                <a:latin typeface="Tahoma" pitchFamily="34" charset="0"/>
                <a:cs typeface="Tahoma" pitchFamily="34" charset="0"/>
              </a:rPr>
              <a:t>:</a:t>
            </a:r>
            <a:endParaRPr lang="en-US" sz="2800" b="1" dirty="0">
              <a:solidFill>
                <a:srgbClr val="FF0000"/>
              </a:solidFill>
              <a:latin typeface="Tahoma" pitchFamily="34" charset="0"/>
              <a:cs typeface="Tahoma" pitchFamily="34" charset="0"/>
            </a:endParaRPr>
          </a:p>
        </p:txBody>
      </p:sp>
      <p:grpSp>
        <p:nvGrpSpPr>
          <p:cNvPr id="6" name="Group 155"/>
          <p:cNvGrpSpPr>
            <a:grpSpLocks/>
          </p:cNvGrpSpPr>
          <p:nvPr/>
        </p:nvGrpSpPr>
        <p:grpSpPr bwMode="auto">
          <a:xfrm>
            <a:off x="335283" y="5421313"/>
            <a:ext cx="1503362" cy="1398587"/>
            <a:chOff x="4464" y="192"/>
            <a:chExt cx="1187" cy="1104"/>
          </a:xfrm>
        </p:grpSpPr>
        <p:grpSp>
          <p:nvGrpSpPr>
            <p:cNvPr id="7" name="Group 62"/>
            <p:cNvGrpSpPr>
              <a:grpSpLocks/>
            </p:cNvGrpSpPr>
            <p:nvPr/>
          </p:nvGrpSpPr>
          <p:grpSpPr bwMode="auto">
            <a:xfrm rot="1159935" flipV="1">
              <a:off x="4815" y="642"/>
              <a:ext cx="129" cy="126"/>
              <a:chOff x="1204" y="2187"/>
              <a:chExt cx="364" cy="357"/>
            </a:xfrm>
          </p:grpSpPr>
          <p:grpSp>
            <p:nvGrpSpPr>
              <p:cNvPr id="94" name="Group 63"/>
              <p:cNvGrpSpPr>
                <a:grpSpLocks/>
              </p:cNvGrpSpPr>
              <p:nvPr/>
            </p:nvGrpSpPr>
            <p:grpSpPr bwMode="auto">
              <a:xfrm rot="21289124" flipH="1">
                <a:off x="1384" y="2187"/>
                <a:ext cx="184" cy="336"/>
                <a:chOff x="928" y="430"/>
                <a:chExt cx="1925" cy="3521"/>
              </a:xfrm>
            </p:grpSpPr>
            <p:sp>
              <p:nvSpPr>
                <p:cNvPr id="99" name="Freeform 64"/>
                <p:cNvSpPr>
                  <a:spLocks/>
                </p:cNvSpPr>
                <p:nvPr/>
              </p:nvSpPr>
              <p:spPr bwMode="gray">
                <a:xfrm>
                  <a:off x="1621" y="430"/>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solidFill>
                <a:ln w="9525">
                  <a:noFill/>
                  <a:round/>
                  <a:headEnd/>
                  <a:tailEnd/>
                </a:ln>
                <a:effectLst/>
              </p:spPr>
              <p:txBody>
                <a:bodyPr/>
                <a:lstStyle/>
                <a:p>
                  <a:endParaRPr lang="en-US"/>
                </a:p>
              </p:txBody>
            </p:sp>
            <p:sp>
              <p:nvSpPr>
                <p:cNvPr id="100" name="Freeform 65"/>
                <p:cNvSpPr>
                  <a:spLocks/>
                </p:cNvSpPr>
                <p:nvPr/>
              </p:nvSpPr>
              <p:spPr bwMode="gray">
                <a:xfrm rot="-3441481">
                  <a:off x="1161" y="1376"/>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solidFill>
                <a:ln w="9525">
                  <a:noFill/>
                  <a:round/>
                  <a:headEnd/>
                  <a:tailEnd/>
                </a:ln>
                <a:effectLst/>
              </p:spPr>
              <p:txBody>
                <a:bodyPr/>
                <a:lstStyle/>
                <a:p>
                  <a:endParaRPr lang="en-US"/>
                </a:p>
              </p:txBody>
            </p:sp>
            <p:sp>
              <p:nvSpPr>
                <p:cNvPr id="101" name="Freeform 66"/>
                <p:cNvSpPr>
                  <a:spLocks/>
                </p:cNvSpPr>
                <p:nvPr/>
              </p:nvSpPr>
              <p:spPr bwMode="gray">
                <a:xfrm flipV="1">
                  <a:off x="1610" y="2254"/>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solidFill>
                <a:ln w="9525">
                  <a:noFill/>
                  <a:round/>
                  <a:headEnd/>
                  <a:tailEnd/>
                </a:ln>
                <a:effectLst/>
              </p:spPr>
              <p:txBody>
                <a:bodyPr/>
                <a:lstStyle/>
                <a:p>
                  <a:endParaRPr lang="en-US"/>
                </a:p>
              </p:txBody>
            </p:sp>
          </p:grpSp>
          <p:grpSp>
            <p:nvGrpSpPr>
              <p:cNvPr id="95" name="Group 67"/>
              <p:cNvGrpSpPr>
                <a:grpSpLocks/>
              </p:cNvGrpSpPr>
              <p:nvPr/>
            </p:nvGrpSpPr>
            <p:grpSpPr bwMode="auto">
              <a:xfrm rot="42792305">
                <a:off x="1204" y="2208"/>
                <a:ext cx="184" cy="336"/>
                <a:chOff x="928" y="430"/>
                <a:chExt cx="1925" cy="3521"/>
              </a:xfrm>
            </p:grpSpPr>
            <p:sp>
              <p:nvSpPr>
                <p:cNvPr id="96" name="Freeform 68"/>
                <p:cNvSpPr>
                  <a:spLocks/>
                </p:cNvSpPr>
                <p:nvPr/>
              </p:nvSpPr>
              <p:spPr bwMode="gray">
                <a:xfrm>
                  <a:off x="1621" y="430"/>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solidFill>
                <a:ln w="9525">
                  <a:noFill/>
                  <a:round/>
                  <a:headEnd/>
                  <a:tailEnd/>
                </a:ln>
                <a:effectLst/>
              </p:spPr>
              <p:txBody>
                <a:bodyPr/>
                <a:lstStyle/>
                <a:p>
                  <a:endParaRPr lang="en-US"/>
                </a:p>
              </p:txBody>
            </p:sp>
            <p:sp>
              <p:nvSpPr>
                <p:cNvPr id="97" name="Freeform 69"/>
                <p:cNvSpPr>
                  <a:spLocks/>
                </p:cNvSpPr>
                <p:nvPr/>
              </p:nvSpPr>
              <p:spPr bwMode="gray">
                <a:xfrm rot="-3441481">
                  <a:off x="1161" y="1376"/>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solidFill>
                <a:ln w="9525">
                  <a:noFill/>
                  <a:round/>
                  <a:headEnd/>
                  <a:tailEnd/>
                </a:ln>
                <a:effectLst/>
              </p:spPr>
              <p:txBody>
                <a:bodyPr/>
                <a:lstStyle/>
                <a:p>
                  <a:endParaRPr lang="en-US"/>
                </a:p>
              </p:txBody>
            </p:sp>
            <p:sp>
              <p:nvSpPr>
                <p:cNvPr id="98" name="Freeform 70"/>
                <p:cNvSpPr>
                  <a:spLocks/>
                </p:cNvSpPr>
                <p:nvPr/>
              </p:nvSpPr>
              <p:spPr bwMode="gray">
                <a:xfrm flipV="1">
                  <a:off x="1610" y="2254"/>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solidFill>
                <a:ln w="9525">
                  <a:noFill/>
                  <a:round/>
                  <a:headEnd/>
                  <a:tailEnd/>
                </a:ln>
                <a:effectLst/>
              </p:spPr>
              <p:txBody>
                <a:bodyPr/>
                <a:lstStyle/>
                <a:p>
                  <a:endParaRPr lang="en-US"/>
                </a:p>
              </p:txBody>
            </p:sp>
          </p:grpSp>
        </p:grpSp>
        <p:grpSp>
          <p:nvGrpSpPr>
            <p:cNvPr id="8" name="Group 71"/>
            <p:cNvGrpSpPr>
              <a:grpSpLocks/>
            </p:cNvGrpSpPr>
            <p:nvPr/>
          </p:nvGrpSpPr>
          <p:grpSpPr bwMode="auto">
            <a:xfrm rot="1159935" flipV="1">
              <a:off x="4752" y="192"/>
              <a:ext cx="172" cy="166"/>
              <a:chOff x="1204" y="2187"/>
              <a:chExt cx="364" cy="357"/>
            </a:xfrm>
          </p:grpSpPr>
          <p:grpSp>
            <p:nvGrpSpPr>
              <p:cNvPr id="86" name="Group 72"/>
              <p:cNvGrpSpPr>
                <a:grpSpLocks/>
              </p:cNvGrpSpPr>
              <p:nvPr/>
            </p:nvGrpSpPr>
            <p:grpSpPr bwMode="auto">
              <a:xfrm rot="21289124" flipH="1">
                <a:off x="1384" y="2187"/>
                <a:ext cx="184" cy="336"/>
                <a:chOff x="928" y="430"/>
                <a:chExt cx="1925" cy="3521"/>
              </a:xfrm>
            </p:grpSpPr>
            <p:sp>
              <p:nvSpPr>
                <p:cNvPr id="91" name="Freeform 73"/>
                <p:cNvSpPr>
                  <a:spLocks/>
                </p:cNvSpPr>
                <p:nvPr/>
              </p:nvSpPr>
              <p:spPr bwMode="gray">
                <a:xfrm>
                  <a:off x="1621" y="430"/>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39999"/>
                  </a:schemeClr>
                </a:solidFill>
                <a:ln w="9525">
                  <a:noFill/>
                  <a:round/>
                  <a:headEnd/>
                  <a:tailEnd/>
                </a:ln>
                <a:effectLst/>
              </p:spPr>
              <p:txBody>
                <a:bodyPr/>
                <a:lstStyle/>
                <a:p>
                  <a:endParaRPr lang="en-US"/>
                </a:p>
              </p:txBody>
            </p:sp>
            <p:sp>
              <p:nvSpPr>
                <p:cNvPr id="92" name="Freeform 74"/>
                <p:cNvSpPr>
                  <a:spLocks/>
                </p:cNvSpPr>
                <p:nvPr/>
              </p:nvSpPr>
              <p:spPr bwMode="gray">
                <a:xfrm rot="-3441481">
                  <a:off x="1161" y="1376"/>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39999"/>
                  </a:schemeClr>
                </a:solidFill>
                <a:ln w="9525">
                  <a:noFill/>
                  <a:round/>
                  <a:headEnd/>
                  <a:tailEnd/>
                </a:ln>
                <a:effectLst/>
              </p:spPr>
              <p:txBody>
                <a:bodyPr/>
                <a:lstStyle/>
                <a:p>
                  <a:endParaRPr lang="en-US"/>
                </a:p>
              </p:txBody>
            </p:sp>
            <p:sp>
              <p:nvSpPr>
                <p:cNvPr id="93" name="Freeform 75"/>
                <p:cNvSpPr>
                  <a:spLocks/>
                </p:cNvSpPr>
                <p:nvPr/>
              </p:nvSpPr>
              <p:spPr bwMode="gray">
                <a:xfrm flipV="1">
                  <a:off x="1610" y="2254"/>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39999"/>
                  </a:schemeClr>
                </a:solidFill>
                <a:ln w="9525">
                  <a:noFill/>
                  <a:round/>
                  <a:headEnd/>
                  <a:tailEnd/>
                </a:ln>
                <a:effectLst/>
              </p:spPr>
              <p:txBody>
                <a:bodyPr/>
                <a:lstStyle/>
                <a:p>
                  <a:endParaRPr lang="en-US"/>
                </a:p>
              </p:txBody>
            </p:sp>
          </p:grpSp>
          <p:grpSp>
            <p:nvGrpSpPr>
              <p:cNvPr id="87" name="Group 76"/>
              <p:cNvGrpSpPr>
                <a:grpSpLocks/>
              </p:cNvGrpSpPr>
              <p:nvPr/>
            </p:nvGrpSpPr>
            <p:grpSpPr bwMode="auto">
              <a:xfrm rot="42792305">
                <a:off x="1204" y="2208"/>
                <a:ext cx="184" cy="336"/>
                <a:chOff x="928" y="430"/>
                <a:chExt cx="1925" cy="3521"/>
              </a:xfrm>
            </p:grpSpPr>
            <p:sp>
              <p:nvSpPr>
                <p:cNvPr id="88" name="Freeform 77"/>
                <p:cNvSpPr>
                  <a:spLocks/>
                </p:cNvSpPr>
                <p:nvPr/>
              </p:nvSpPr>
              <p:spPr bwMode="gray">
                <a:xfrm>
                  <a:off x="1621" y="430"/>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39999"/>
                  </a:schemeClr>
                </a:solidFill>
                <a:ln w="9525">
                  <a:noFill/>
                  <a:round/>
                  <a:headEnd/>
                  <a:tailEnd/>
                </a:ln>
                <a:effectLst/>
              </p:spPr>
              <p:txBody>
                <a:bodyPr/>
                <a:lstStyle/>
                <a:p>
                  <a:endParaRPr lang="en-US"/>
                </a:p>
              </p:txBody>
            </p:sp>
            <p:sp>
              <p:nvSpPr>
                <p:cNvPr id="89" name="Freeform 78"/>
                <p:cNvSpPr>
                  <a:spLocks/>
                </p:cNvSpPr>
                <p:nvPr/>
              </p:nvSpPr>
              <p:spPr bwMode="gray">
                <a:xfrm rot="-3441481">
                  <a:off x="1161" y="1376"/>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39999"/>
                  </a:schemeClr>
                </a:solidFill>
                <a:ln w="9525">
                  <a:noFill/>
                  <a:round/>
                  <a:headEnd/>
                  <a:tailEnd/>
                </a:ln>
                <a:effectLst/>
              </p:spPr>
              <p:txBody>
                <a:bodyPr/>
                <a:lstStyle/>
                <a:p>
                  <a:endParaRPr lang="en-US"/>
                </a:p>
              </p:txBody>
            </p:sp>
            <p:sp>
              <p:nvSpPr>
                <p:cNvPr id="90" name="Freeform 79"/>
                <p:cNvSpPr>
                  <a:spLocks/>
                </p:cNvSpPr>
                <p:nvPr/>
              </p:nvSpPr>
              <p:spPr bwMode="gray">
                <a:xfrm flipV="1">
                  <a:off x="1610" y="2254"/>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39999"/>
                  </a:schemeClr>
                </a:solidFill>
                <a:ln w="9525">
                  <a:noFill/>
                  <a:round/>
                  <a:headEnd/>
                  <a:tailEnd/>
                </a:ln>
                <a:effectLst/>
              </p:spPr>
              <p:txBody>
                <a:bodyPr/>
                <a:lstStyle/>
                <a:p>
                  <a:endParaRPr lang="en-US"/>
                </a:p>
              </p:txBody>
            </p:sp>
          </p:grpSp>
        </p:grpSp>
        <p:grpSp>
          <p:nvGrpSpPr>
            <p:cNvPr id="9" name="Group 80"/>
            <p:cNvGrpSpPr>
              <a:grpSpLocks/>
            </p:cNvGrpSpPr>
            <p:nvPr/>
          </p:nvGrpSpPr>
          <p:grpSpPr bwMode="auto">
            <a:xfrm rot="18978788" flipV="1">
              <a:off x="4464" y="288"/>
              <a:ext cx="470" cy="455"/>
              <a:chOff x="1204" y="2187"/>
              <a:chExt cx="364" cy="357"/>
            </a:xfrm>
          </p:grpSpPr>
          <p:grpSp>
            <p:nvGrpSpPr>
              <p:cNvPr id="78" name="Group 81"/>
              <p:cNvGrpSpPr>
                <a:grpSpLocks/>
              </p:cNvGrpSpPr>
              <p:nvPr/>
            </p:nvGrpSpPr>
            <p:grpSpPr bwMode="auto">
              <a:xfrm rot="21289124" flipH="1">
                <a:off x="1384" y="2187"/>
                <a:ext cx="184" cy="336"/>
                <a:chOff x="928" y="430"/>
                <a:chExt cx="1925" cy="3521"/>
              </a:xfrm>
            </p:grpSpPr>
            <p:sp>
              <p:nvSpPr>
                <p:cNvPr id="83" name="Freeform 82"/>
                <p:cNvSpPr>
                  <a:spLocks/>
                </p:cNvSpPr>
                <p:nvPr/>
              </p:nvSpPr>
              <p:spPr bwMode="gray">
                <a:xfrm>
                  <a:off x="1621" y="430"/>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solidFill>
                <a:ln w="9525">
                  <a:noFill/>
                  <a:round/>
                  <a:headEnd/>
                  <a:tailEnd/>
                </a:ln>
                <a:effectLst/>
              </p:spPr>
              <p:txBody>
                <a:bodyPr/>
                <a:lstStyle/>
                <a:p>
                  <a:endParaRPr lang="en-US"/>
                </a:p>
              </p:txBody>
            </p:sp>
            <p:sp>
              <p:nvSpPr>
                <p:cNvPr id="84" name="Freeform 83"/>
                <p:cNvSpPr>
                  <a:spLocks/>
                </p:cNvSpPr>
                <p:nvPr/>
              </p:nvSpPr>
              <p:spPr bwMode="gray">
                <a:xfrm rot="-3441481">
                  <a:off x="1161" y="1376"/>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solidFill>
                <a:ln w="9525">
                  <a:noFill/>
                  <a:round/>
                  <a:headEnd/>
                  <a:tailEnd/>
                </a:ln>
                <a:effectLst/>
              </p:spPr>
              <p:txBody>
                <a:bodyPr/>
                <a:lstStyle/>
                <a:p>
                  <a:endParaRPr lang="en-US"/>
                </a:p>
              </p:txBody>
            </p:sp>
            <p:sp>
              <p:nvSpPr>
                <p:cNvPr id="85" name="Freeform 84"/>
                <p:cNvSpPr>
                  <a:spLocks/>
                </p:cNvSpPr>
                <p:nvPr/>
              </p:nvSpPr>
              <p:spPr bwMode="gray">
                <a:xfrm flipV="1">
                  <a:off x="1610" y="2254"/>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solidFill>
                <a:ln w="9525">
                  <a:noFill/>
                  <a:round/>
                  <a:headEnd/>
                  <a:tailEnd/>
                </a:ln>
                <a:effectLst/>
              </p:spPr>
              <p:txBody>
                <a:bodyPr/>
                <a:lstStyle/>
                <a:p>
                  <a:endParaRPr lang="en-US"/>
                </a:p>
              </p:txBody>
            </p:sp>
          </p:grpSp>
          <p:grpSp>
            <p:nvGrpSpPr>
              <p:cNvPr id="79" name="Group 85"/>
              <p:cNvGrpSpPr>
                <a:grpSpLocks/>
              </p:cNvGrpSpPr>
              <p:nvPr/>
            </p:nvGrpSpPr>
            <p:grpSpPr bwMode="auto">
              <a:xfrm rot="42792305">
                <a:off x="1204" y="2208"/>
                <a:ext cx="184" cy="336"/>
                <a:chOff x="928" y="430"/>
                <a:chExt cx="1925" cy="3521"/>
              </a:xfrm>
            </p:grpSpPr>
            <p:sp>
              <p:nvSpPr>
                <p:cNvPr id="80" name="Freeform 86"/>
                <p:cNvSpPr>
                  <a:spLocks/>
                </p:cNvSpPr>
                <p:nvPr/>
              </p:nvSpPr>
              <p:spPr bwMode="gray">
                <a:xfrm>
                  <a:off x="1621" y="430"/>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solidFill>
                <a:ln w="9525">
                  <a:noFill/>
                  <a:round/>
                  <a:headEnd/>
                  <a:tailEnd/>
                </a:ln>
                <a:effectLst/>
              </p:spPr>
              <p:txBody>
                <a:bodyPr/>
                <a:lstStyle/>
                <a:p>
                  <a:endParaRPr lang="en-US"/>
                </a:p>
              </p:txBody>
            </p:sp>
            <p:sp>
              <p:nvSpPr>
                <p:cNvPr id="81" name="Freeform 87"/>
                <p:cNvSpPr>
                  <a:spLocks/>
                </p:cNvSpPr>
                <p:nvPr/>
              </p:nvSpPr>
              <p:spPr bwMode="gray">
                <a:xfrm rot="-3441481">
                  <a:off x="1161" y="1376"/>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solidFill>
                <a:ln w="9525">
                  <a:noFill/>
                  <a:round/>
                  <a:headEnd/>
                  <a:tailEnd/>
                </a:ln>
                <a:effectLst/>
              </p:spPr>
              <p:txBody>
                <a:bodyPr/>
                <a:lstStyle/>
                <a:p>
                  <a:endParaRPr lang="en-US"/>
                </a:p>
              </p:txBody>
            </p:sp>
            <p:sp>
              <p:nvSpPr>
                <p:cNvPr id="82" name="Freeform 88"/>
                <p:cNvSpPr>
                  <a:spLocks/>
                </p:cNvSpPr>
                <p:nvPr/>
              </p:nvSpPr>
              <p:spPr bwMode="gray">
                <a:xfrm flipV="1">
                  <a:off x="1610" y="2254"/>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solidFill>
                <a:ln w="9525">
                  <a:noFill/>
                  <a:round/>
                  <a:headEnd/>
                  <a:tailEnd/>
                </a:ln>
                <a:effectLst/>
              </p:spPr>
              <p:txBody>
                <a:bodyPr/>
                <a:lstStyle/>
                <a:p>
                  <a:endParaRPr lang="en-US"/>
                </a:p>
              </p:txBody>
            </p:sp>
          </p:grpSp>
        </p:grpSp>
        <p:grpSp>
          <p:nvGrpSpPr>
            <p:cNvPr id="10" name="Group 89"/>
            <p:cNvGrpSpPr>
              <a:grpSpLocks/>
            </p:cNvGrpSpPr>
            <p:nvPr/>
          </p:nvGrpSpPr>
          <p:grpSpPr bwMode="auto">
            <a:xfrm rot="17083889" flipV="1">
              <a:off x="5154" y="290"/>
              <a:ext cx="127" cy="124"/>
              <a:chOff x="1204" y="2187"/>
              <a:chExt cx="364" cy="357"/>
            </a:xfrm>
          </p:grpSpPr>
          <p:grpSp>
            <p:nvGrpSpPr>
              <p:cNvPr id="68" name="Group 90"/>
              <p:cNvGrpSpPr>
                <a:grpSpLocks/>
              </p:cNvGrpSpPr>
              <p:nvPr/>
            </p:nvGrpSpPr>
            <p:grpSpPr bwMode="auto">
              <a:xfrm rot="21289124" flipH="1">
                <a:off x="1384" y="2187"/>
                <a:ext cx="184" cy="336"/>
                <a:chOff x="928" y="430"/>
                <a:chExt cx="1925" cy="3521"/>
              </a:xfrm>
            </p:grpSpPr>
            <p:sp>
              <p:nvSpPr>
                <p:cNvPr id="75" name="Freeform 91"/>
                <p:cNvSpPr>
                  <a:spLocks/>
                </p:cNvSpPr>
                <p:nvPr/>
              </p:nvSpPr>
              <p:spPr bwMode="gray">
                <a:xfrm>
                  <a:off x="1621" y="430"/>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solidFill>
                <a:ln w="9525">
                  <a:noFill/>
                  <a:round/>
                  <a:headEnd/>
                  <a:tailEnd/>
                </a:ln>
                <a:effectLst/>
              </p:spPr>
              <p:txBody>
                <a:bodyPr/>
                <a:lstStyle/>
                <a:p>
                  <a:endParaRPr lang="en-US"/>
                </a:p>
              </p:txBody>
            </p:sp>
            <p:sp>
              <p:nvSpPr>
                <p:cNvPr id="76" name="Freeform 92"/>
                <p:cNvSpPr>
                  <a:spLocks/>
                </p:cNvSpPr>
                <p:nvPr/>
              </p:nvSpPr>
              <p:spPr bwMode="gray">
                <a:xfrm rot="-3441481">
                  <a:off x="1161" y="1376"/>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solidFill>
                <a:ln w="9525">
                  <a:noFill/>
                  <a:round/>
                  <a:headEnd/>
                  <a:tailEnd/>
                </a:ln>
                <a:effectLst/>
              </p:spPr>
              <p:txBody>
                <a:bodyPr/>
                <a:lstStyle/>
                <a:p>
                  <a:endParaRPr lang="en-US"/>
                </a:p>
              </p:txBody>
            </p:sp>
            <p:sp>
              <p:nvSpPr>
                <p:cNvPr id="77" name="Freeform 93"/>
                <p:cNvSpPr>
                  <a:spLocks/>
                </p:cNvSpPr>
                <p:nvPr/>
              </p:nvSpPr>
              <p:spPr bwMode="gray">
                <a:xfrm flipV="1">
                  <a:off x="1610" y="2254"/>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solidFill>
                <a:ln w="9525">
                  <a:noFill/>
                  <a:round/>
                  <a:headEnd/>
                  <a:tailEnd/>
                </a:ln>
                <a:effectLst/>
              </p:spPr>
              <p:txBody>
                <a:bodyPr/>
                <a:lstStyle/>
                <a:p>
                  <a:endParaRPr lang="en-US"/>
                </a:p>
              </p:txBody>
            </p:sp>
          </p:grpSp>
          <p:grpSp>
            <p:nvGrpSpPr>
              <p:cNvPr id="71" name="Group 94"/>
              <p:cNvGrpSpPr>
                <a:grpSpLocks/>
              </p:cNvGrpSpPr>
              <p:nvPr/>
            </p:nvGrpSpPr>
            <p:grpSpPr bwMode="auto">
              <a:xfrm rot="42792305">
                <a:off x="1204" y="2208"/>
                <a:ext cx="184" cy="336"/>
                <a:chOff x="928" y="430"/>
                <a:chExt cx="1925" cy="3521"/>
              </a:xfrm>
            </p:grpSpPr>
            <p:sp>
              <p:nvSpPr>
                <p:cNvPr id="72" name="Freeform 95"/>
                <p:cNvSpPr>
                  <a:spLocks/>
                </p:cNvSpPr>
                <p:nvPr/>
              </p:nvSpPr>
              <p:spPr bwMode="gray">
                <a:xfrm>
                  <a:off x="1621" y="430"/>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solidFill>
                <a:ln w="9525">
                  <a:noFill/>
                  <a:round/>
                  <a:headEnd/>
                  <a:tailEnd/>
                </a:ln>
                <a:effectLst/>
              </p:spPr>
              <p:txBody>
                <a:bodyPr/>
                <a:lstStyle/>
                <a:p>
                  <a:endParaRPr lang="en-US"/>
                </a:p>
              </p:txBody>
            </p:sp>
            <p:sp>
              <p:nvSpPr>
                <p:cNvPr id="73" name="Freeform 96"/>
                <p:cNvSpPr>
                  <a:spLocks/>
                </p:cNvSpPr>
                <p:nvPr/>
              </p:nvSpPr>
              <p:spPr bwMode="gray">
                <a:xfrm rot="-3441481">
                  <a:off x="1161" y="1376"/>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solidFill>
                <a:ln w="9525">
                  <a:noFill/>
                  <a:round/>
                  <a:headEnd/>
                  <a:tailEnd/>
                </a:ln>
                <a:effectLst/>
              </p:spPr>
              <p:txBody>
                <a:bodyPr/>
                <a:lstStyle/>
                <a:p>
                  <a:endParaRPr lang="en-US"/>
                </a:p>
              </p:txBody>
            </p:sp>
            <p:sp>
              <p:nvSpPr>
                <p:cNvPr id="74" name="Freeform 97"/>
                <p:cNvSpPr>
                  <a:spLocks/>
                </p:cNvSpPr>
                <p:nvPr/>
              </p:nvSpPr>
              <p:spPr bwMode="gray">
                <a:xfrm flipV="1">
                  <a:off x="1610" y="2254"/>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solidFill>
                <a:ln w="9525">
                  <a:noFill/>
                  <a:round/>
                  <a:headEnd/>
                  <a:tailEnd/>
                </a:ln>
                <a:effectLst/>
              </p:spPr>
              <p:txBody>
                <a:bodyPr/>
                <a:lstStyle/>
                <a:p>
                  <a:endParaRPr lang="en-US"/>
                </a:p>
              </p:txBody>
            </p:sp>
          </p:grpSp>
        </p:grpSp>
        <p:grpSp>
          <p:nvGrpSpPr>
            <p:cNvPr id="11" name="Group 98"/>
            <p:cNvGrpSpPr>
              <a:grpSpLocks/>
            </p:cNvGrpSpPr>
            <p:nvPr/>
          </p:nvGrpSpPr>
          <p:grpSpPr bwMode="auto">
            <a:xfrm rot="1462908">
              <a:off x="5288" y="297"/>
              <a:ext cx="278" cy="351"/>
              <a:chOff x="3863" y="2473"/>
              <a:chExt cx="983" cy="1148"/>
            </a:xfrm>
          </p:grpSpPr>
          <p:grpSp>
            <p:nvGrpSpPr>
              <p:cNvPr id="50" name="Group 99"/>
              <p:cNvGrpSpPr>
                <a:grpSpLocks/>
              </p:cNvGrpSpPr>
              <p:nvPr/>
            </p:nvGrpSpPr>
            <p:grpSpPr bwMode="auto">
              <a:xfrm>
                <a:off x="3863" y="2473"/>
                <a:ext cx="983" cy="1148"/>
                <a:chOff x="3863" y="2473"/>
                <a:chExt cx="983" cy="1148"/>
              </a:xfrm>
            </p:grpSpPr>
            <p:grpSp>
              <p:nvGrpSpPr>
                <p:cNvPr id="60" name="Group 100"/>
                <p:cNvGrpSpPr>
                  <a:grpSpLocks/>
                </p:cNvGrpSpPr>
                <p:nvPr/>
              </p:nvGrpSpPr>
              <p:grpSpPr bwMode="auto">
                <a:xfrm rot="20092130" flipH="1">
                  <a:off x="4330" y="2473"/>
                  <a:ext cx="516" cy="926"/>
                  <a:chOff x="928" y="430"/>
                  <a:chExt cx="1925" cy="3521"/>
                </a:xfrm>
              </p:grpSpPr>
              <p:sp>
                <p:nvSpPr>
                  <p:cNvPr id="65" name="Freeform 101"/>
                  <p:cNvSpPr>
                    <a:spLocks/>
                  </p:cNvSpPr>
                  <p:nvPr/>
                </p:nvSpPr>
                <p:spPr bwMode="gray">
                  <a:xfrm>
                    <a:off x="1621" y="430"/>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50000"/>
                    </a:schemeClr>
                  </a:solidFill>
                  <a:ln w="9525">
                    <a:noFill/>
                    <a:round/>
                    <a:headEnd/>
                    <a:tailEnd/>
                  </a:ln>
                  <a:effectLst/>
                </p:spPr>
                <p:txBody>
                  <a:bodyPr/>
                  <a:lstStyle/>
                  <a:p>
                    <a:endParaRPr lang="en-US"/>
                  </a:p>
                </p:txBody>
              </p:sp>
              <p:sp>
                <p:nvSpPr>
                  <p:cNvPr id="66" name="Freeform 102"/>
                  <p:cNvSpPr>
                    <a:spLocks/>
                  </p:cNvSpPr>
                  <p:nvPr/>
                </p:nvSpPr>
                <p:spPr bwMode="gray">
                  <a:xfrm rot="-3441481">
                    <a:off x="1161" y="1376"/>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50000"/>
                    </a:schemeClr>
                  </a:solidFill>
                  <a:ln w="9525">
                    <a:noFill/>
                    <a:round/>
                    <a:headEnd/>
                    <a:tailEnd/>
                  </a:ln>
                  <a:effectLst/>
                </p:spPr>
                <p:txBody>
                  <a:bodyPr/>
                  <a:lstStyle/>
                  <a:p>
                    <a:endParaRPr lang="en-US"/>
                  </a:p>
                </p:txBody>
              </p:sp>
              <p:sp>
                <p:nvSpPr>
                  <p:cNvPr id="67" name="Freeform 103"/>
                  <p:cNvSpPr>
                    <a:spLocks/>
                  </p:cNvSpPr>
                  <p:nvPr/>
                </p:nvSpPr>
                <p:spPr bwMode="gray">
                  <a:xfrm flipV="1">
                    <a:off x="1610" y="2254"/>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50000"/>
                    </a:schemeClr>
                  </a:solidFill>
                  <a:ln w="9525">
                    <a:noFill/>
                    <a:round/>
                    <a:headEnd/>
                    <a:tailEnd/>
                  </a:ln>
                  <a:effectLst/>
                </p:spPr>
                <p:txBody>
                  <a:bodyPr/>
                  <a:lstStyle/>
                  <a:p>
                    <a:endParaRPr lang="en-US"/>
                  </a:p>
                </p:txBody>
              </p:sp>
            </p:grpSp>
            <p:grpSp>
              <p:nvGrpSpPr>
                <p:cNvPr id="61" name="Group 104"/>
                <p:cNvGrpSpPr>
                  <a:grpSpLocks/>
                </p:cNvGrpSpPr>
                <p:nvPr/>
              </p:nvGrpSpPr>
              <p:grpSpPr bwMode="auto">
                <a:xfrm rot="41632372">
                  <a:off x="3863" y="2695"/>
                  <a:ext cx="516" cy="926"/>
                  <a:chOff x="928" y="430"/>
                  <a:chExt cx="1925" cy="3521"/>
                </a:xfrm>
              </p:grpSpPr>
              <p:sp>
                <p:nvSpPr>
                  <p:cNvPr id="62" name="Freeform 105"/>
                  <p:cNvSpPr>
                    <a:spLocks/>
                  </p:cNvSpPr>
                  <p:nvPr/>
                </p:nvSpPr>
                <p:spPr bwMode="gray">
                  <a:xfrm>
                    <a:off x="1621" y="430"/>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50000"/>
                    </a:schemeClr>
                  </a:solidFill>
                  <a:ln w="9525">
                    <a:noFill/>
                    <a:round/>
                    <a:headEnd/>
                    <a:tailEnd/>
                  </a:ln>
                  <a:effectLst/>
                </p:spPr>
                <p:txBody>
                  <a:bodyPr/>
                  <a:lstStyle/>
                  <a:p>
                    <a:endParaRPr lang="en-US"/>
                  </a:p>
                </p:txBody>
              </p:sp>
              <p:sp>
                <p:nvSpPr>
                  <p:cNvPr id="63" name="Freeform 106"/>
                  <p:cNvSpPr>
                    <a:spLocks/>
                  </p:cNvSpPr>
                  <p:nvPr/>
                </p:nvSpPr>
                <p:spPr bwMode="gray">
                  <a:xfrm rot="-3441481">
                    <a:off x="1161" y="1376"/>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50000"/>
                    </a:schemeClr>
                  </a:solidFill>
                  <a:ln w="9525">
                    <a:noFill/>
                    <a:round/>
                    <a:headEnd/>
                    <a:tailEnd/>
                  </a:ln>
                  <a:effectLst/>
                </p:spPr>
                <p:txBody>
                  <a:bodyPr/>
                  <a:lstStyle/>
                  <a:p>
                    <a:endParaRPr lang="en-US"/>
                  </a:p>
                </p:txBody>
              </p:sp>
              <p:sp>
                <p:nvSpPr>
                  <p:cNvPr id="64" name="Freeform 107"/>
                  <p:cNvSpPr>
                    <a:spLocks/>
                  </p:cNvSpPr>
                  <p:nvPr/>
                </p:nvSpPr>
                <p:spPr bwMode="gray">
                  <a:xfrm flipV="1">
                    <a:off x="1610" y="2254"/>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50000"/>
                    </a:schemeClr>
                  </a:solidFill>
                  <a:ln w="9525">
                    <a:noFill/>
                    <a:round/>
                    <a:headEnd/>
                    <a:tailEnd/>
                  </a:ln>
                  <a:effectLst/>
                </p:spPr>
                <p:txBody>
                  <a:bodyPr/>
                  <a:lstStyle/>
                  <a:p>
                    <a:endParaRPr lang="en-US"/>
                  </a:p>
                </p:txBody>
              </p:sp>
            </p:grpSp>
          </p:grpSp>
          <p:grpSp>
            <p:nvGrpSpPr>
              <p:cNvPr id="51" name="Group 108"/>
              <p:cNvGrpSpPr>
                <a:grpSpLocks/>
              </p:cNvGrpSpPr>
              <p:nvPr/>
            </p:nvGrpSpPr>
            <p:grpSpPr bwMode="auto">
              <a:xfrm rot="1750193">
                <a:off x="4044" y="2688"/>
                <a:ext cx="616" cy="718"/>
                <a:chOff x="3863" y="2473"/>
                <a:chExt cx="983" cy="1148"/>
              </a:xfrm>
            </p:grpSpPr>
            <p:grpSp>
              <p:nvGrpSpPr>
                <p:cNvPr id="52" name="Group 109"/>
                <p:cNvGrpSpPr>
                  <a:grpSpLocks/>
                </p:cNvGrpSpPr>
                <p:nvPr/>
              </p:nvGrpSpPr>
              <p:grpSpPr bwMode="auto">
                <a:xfrm rot="20092130" flipH="1">
                  <a:off x="4330" y="2473"/>
                  <a:ext cx="516" cy="926"/>
                  <a:chOff x="928" y="430"/>
                  <a:chExt cx="1925" cy="3521"/>
                </a:xfrm>
              </p:grpSpPr>
              <p:sp>
                <p:nvSpPr>
                  <p:cNvPr id="57" name="Freeform 110"/>
                  <p:cNvSpPr>
                    <a:spLocks/>
                  </p:cNvSpPr>
                  <p:nvPr/>
                </p:nvSpPr>
                <p:spPr bwMode="gray">
                  <a:xfrm>
                    <a:off x="1621" y="430"/>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89999"/>
                    </a:schemeClr>
                  </a:solidFill>
                  <a:ln w="9525">
                    <a:noFill/>
                    <a:round/>
                    <a:headEnd/>
                    <a:tailEnd/>
                  </a:ln>
                  <a:effectLst/>
                </p:spPr>
                <p:txBody>
                  <a:bodyPr/>
                  <a:lstStyle/>
                  <a:p>
                    <a:endParaRPr lang="en-US"/>
                  </a:p>
                </p:txBody>
              </p:sp>
              <p:sp>
                <p:nvSpPr>
                  <p:cNvPr id="58" name="Freeform 111"/>
                  <p:cNvSpPr>
                    <a:spLocks/>
                  </p:cNvSpPr>
                  <p:nvPr/>
                </p:nvSpPr>
                <p:spPr bwMode="gray">
                  <a:xfrm rot="-3441481">
                    <a:off x="1161" y="1376"/>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89999"/>
                    </a:schemeClr>
                  </a:solidFill>
                  <a:ln w="9525">
                    <a:noFill/>
                    <a:round/>
                    <a:headEnd/>
                    <a:tailEnd/>
                  </a:ln>
                  <a:effectLst/>
                </p:spPr>
                <p:txBody>
                  <a:bodyPr/>
                  <a:lstStyle/>
                  <a:p>
                    <a:endParaRPr lang="en-US"/>
                  </a:p>
                </p:txBody>
              </p:sp>
              <p:sp>
                <p:nvSpPr>
                  <p:cNvPr id="59" name="Freeform 112"/>
                  <p:cNvSpPr>
                    <a:spLocks/>
                  </p:cNvSpPr>
                  <p:nvPr/>
                </p:nvSpPr>
                <p:spPr bwMode="gray">
                  <a:xfrm flipV="1">
                    <a:off x="1610" y="2254"/>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89999"/>
                    </a:schemeClr>
                  </a:solidFill>
                  <a:ln w="9525">
                    <a:noFill/>
                    <a:round/>
                    <a:headEnd/>
                    <a:tailEnd/>
                  </a:ln>
                  <a:effectLst/>
                </p:spPr>
                <p:txBody>
                  <a:bodyPr/>
                  <a:lstStyle/>
                  <a:p>
                    <a:endParaRPr lang="en-US"/>
                  </a:p>
                </p:txBody>
              </p:sp>
            </p:grpSp>
            <p:grpSp>
              <p:nvGrpSpPr>
                <p:cNvPr id="53" name="Group 113"/>
                <p:cNvGrpSpPr>
                  <a:grpSpLocks/>
                </p:cNvGrpSpPr>
                <p:nvPr/>
              </p:nvGrpSpPr>
              <p:grpSpPr bwMode="auto">
                <a:xfrm rot="41632372">
                  <a:off x="3863" y="2695"/>
                  <a:ext cx="516" cy="926"/>
                  <a:chOff x="928" y="430"/>
                  <a:chExt cx="1925" cy="3521"/>
                </a:xfrm>
              </p:grpSpPr>
              <p:sp>
                <p:nvSpPr>
                  <p:cNvPr id="54" name="Freeform 114"/>
                  <p:cNvSpPr>
                    <a:spLocks/>
                  </p:cNvSpPr>
                  <p:nvPr/>
                </p:nvSpPr>
                <p:spPr bwMode="gray">
                  <a:xfrm>
                    <a:off x="1621" y="430"/>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89999"/>
                    </a:schemeClr>
                  </a:solidFill>
                  <a:ln w="9525">
                    <a:noFill/>
                    <a:round/>
                    <a:headEnd/>
                    <a:tailEnd/>
                  </a:ln>
                  <a:effectLst/>
                </p:spPr>
                <p:txBody>
                  <a:bodyPr/>
                  <a:lstStyle/>
                  <a:p>
                    <a:endParaRPr lang="en-US"/>
                  </a:p>
                </p:txBody>
              </p:sp>
              <p:sp>
                <p:nvSpPr>
                  <p:cNvPr id="55" name="Freeform 115"/>
                  <p:cNvSpPr>
                    <a:spLocks/>
                  </p:cNvSpPr>
                  <p:nvPr/>
                </p:nvSpPr>
                <p:spPr bwMode="gray">
                  <a:xfrm rot="-3441481">
                    <a:off x="1161" y="1376"/>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89999"/>
                    </a:schemeClr>
                  </a:solidFill>
                  <a:ln w="9525">
                    <a:noFill/>
                    <a:round/>
                    <a:headEnd/>
                    <a:tailEnd/>
                  </a:ln>
                  <a:effectLst/>
                </p:spPr>
                <p:txBody>
                  <a:bodyPr/>
                  <a:lstStyle/>
                  <a:p>
                    <a:endParaRPr lang="en-US"/>
                  </a:p>
                </p:txBody>
              </p:sp>
              <p:sp>
                <p:nvSpPr>
                  <p:cNvPr id="56" name="Freeform 116"/>
                  <p:cNvSpPr>
                    <a:spLocks/>
                  </p:cNvSpPr>
                  <p:nvPr/>
                </p:nvSpPr>
                <p:spPr bwMode="gray">
                  <a:xfrm flipV="1">
                    <a:off x="1610" y="2254"/>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89999"/>
                    </a:schemeClr>
                  </a:solidFill>
                  <a:ln w="9525">
                    <a:noFill/>
                    <a:round/>
                    <a:headEnd/>
                    <a:tailEnd/>
                  </a:ln>
                  <a:effectLst/>
                </p:spPr>
                <p:txBody>
                  <a:bodyPr/>
                  <a:lstStyle/>
                  <a:p>
                    <a:endParaRPr lang="en-US"/>
                  </a:p>
                </p:txBody>
              </p:sp>
            </p:grpSp>
          </p:grpSp>
        </p:grpSp>
        <p:grpSp>
          <p:nvGrpSpPr>
            <p:cNvPr id="12" name="Group 117"/>
            <p:cNvGrpSpPr>
              <a:grpSpLocks/>
            </p:cNvGrpSpPr>
            <p:nvPr/>
          </p:nvGrpSpPr>
          <p:grpSpPr bwMode="auto">
            <a:xfrm>
              <a:off x="4992" y="528"/>
              <a:ext cx="659" cy="768"/>
              <a:chOff x="3863" y="2473"/>
              <a:chExt cx="983" cy="1148"/>
            </a:xfrm>
          </p:grpSpPr>
          <p:grpSp>
            <p:nvGrpSpPr>
              <p:cNvPr id="32" name="Group 118"/>
              <p:cNvGrpSpPr>
                <a:grpSpLocks/>
              </p:cNvGrpSpPr>
              <p:nvPr/>
            </p:nvGrpSpPr>
            <p:grpSpPr bwMode="auto">
              <a:xfrm>
                <a:off x="3863" y="2473"/>
                <a:ext cx="983" cy="1148"/>
                <a:chOff x="3863" y="2473"/>
                <a:chExt cx="983" cy="1148"/>
              </a:xfrm>
            </p:grpSpPr>
            <p:grpSp>
              <p:nvGrpSpPr>
                <p:cNvPr id="42" name="Group 119"/>
                <p:cNvGrpSpPr>
                  <a:grpSpLocks/>
                </p:cNvGrpSpPr>
                <p:nvPr/>
              </p:nvGrpSpPr>
              <p:grpSpPr bwMode="auto">
                <a:xfrm rot="20092130" flipH="1">
                  <a:off x="4330" y="2473"/>
                  <a:ext cx="516" cy="926"/>
                  <a:chOff x="928" y="430"/>
                  <a:chExt cx="1925" cy="3521"/>
                </a:xfrm>
              </p:grpSpPr>
              <p:sp>
                <p:nvSpPr>
                  <p:cNvPr id="47" name="Freeform 120"/>
                  <p:cNvSpPr>
                    <a:spLocks/>
                  </p:cNvSpPr>
                  <p:nvPr/>
                </p:nvSpPr>
                <p:spPr bwMode="gray">
                  <a:xfrm>
                    <a:off x="1621" y="430"/>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50000"/>
                    </a:schemeClr>
                  </a:solidFill>
                  <a:ln w="9525">
                    <a:noFill/>
                    <a:round/>
                    <a:headEnd/>
                    <a:tailEnd/>
                  </a:ln>
                  <a:effectLst/>
                </p:spPr>
                <p:txBody>
                  <a:bodyPr/>
                  <a:lstStyle/>
                  <a:p>
                    <a:endParaRPr lang="en-US"/>
                  </a:p>
                </p:txBody>
              </p:sp>
              <p:sp>
                <p:nvSpPr>
                  <p:cNvPr id="48" name="Freeform 121"/>
                  <p:cNvSpPr>
                    <a:spLocks/>
                  </p:cNvSpPr>
                  <p:nvPr/>
                </p:nvSpPr>
                <p:spPr bwMode="gray">
                  <a:xfrm rot="-3441481">
                    <a:off x="1161" y="1376"/>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50000"/>
                    </a:schemeClr>
                  </a:solidFill>
                  <a:ln w="9525">
                    <a:noFill/>
                    <a:round/>
                    <a:headEnd/>
                    <a:tailEnd/>
                  </a:ln>
                  <a:effectLst/>
                </p:spPr>
                <p:txBody>
                  <a:bodyPr/>
                  <a:lstStyle/>
                  <a:p>
                    <a:endParaRPr lang="en-US"/>
                  </a:p>
                </p:txBody>
              </p:sp>
              <p:sp>
                <p:nvSpPr>
                  <p:cNvPr id="49" name="Freeform 122"/>
                  <p:cNvSpPr>
                    <a:spLocks/>
                  </p:cNvSpPr>
                  <p:nvPr/>
                </p:nvSpPr>
                <p:spPr bwMode="gray">
                  <a:xfrm flipV="1">
                    <a:off x="1610" y="2254"/>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50000"/>
                    </a:schemeClr>
                  </a:solidFill>
                  <a:ln w="9525">
                    <a:noFill/>
                    <a:round/>
                    <a:headEnd/>
                    <a:tailEnd/>
                  </a:ln>
                  <a:effectLst/>
                </p:spPr>
                <p:txBody>
                  <a:bodyPr/>
                  <a:lstStyle/>
                  <a:p>
                    <a:endParaRPr lang="en-US"/>
                  </a:p>
                </p:txBody>
              </p:sp>
            </p:grpSp>
            <p:grpSp>
              <p:nvGrpSpPr>
                <p:cNvPr id="43" name="Group 123"/>
                <p:cNvGrpSpPr>
                  <a:grpSpLocks/>
                </p:cNvGrpSpPr>
                <p:nvPr/>
              </p:nvGrpSpPr>
              <p:grpSpPr bwMode="auto">
                <a:xfrm rot="41632372">
                  <a:off x="3863" y="2695"/>
                  <a:ext cx="516" cy="926"/>
                  <a:chOff x="928" y="430"/>
                  <a:chExt cx="1925" cy="3521"/>
                </a:xfrm>
              </p:grpSpPr>
              <p:sp>
                <p:nvSpPr>
                  <p:cNvPr id="44" name="Freeform 124"/>
                  <p:cNvSpPr>
                    <a:spLocks/>
                  </p:cNvSpPr>
                  <p:nvPr/>
                </p:nvSpPr>
                <p:spPr bwMode="gray">
                  <a:xfrm>
                    <a:off x="1621" y="430"/>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50000"/>
                    </a:schemeClr>
                  </a:solidFill>
                  <a:ln w="9525">
                    <a:noFill/>
                    <a:round/>
                    <a:headEnd/>
                    <a:tailEnd/>
                  </a:ln>
                  <a:effectLst/>
                </p:spPr>
                <p:txBody>
                  <a:bodyPr/>
                  <a:lstStyle/>
                  <a:p>
                    <a:endParaRPr lang="en-US"/>
                  </a:p>
                </p:txBody>
              </p:sp>
              <p:sp>
                <p:nvSpPr>
                  <p:cNvPr id="45" name="Freeform 125"/>
                  <p:cNvSpPr>
                    <a:spLocks/>
                  </p:cNvSpPr>
                  <p:nvPr/>
                </p:nvSpPr>
                <p:spPr bwMode="gray">
                  <a:xfrm rot="-3441481">
                    <a:off x="1161" y="1376"/>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50000"/>
                    </a:schemeClr>
                  </a:solidFill>
                  <a:ln w="9525">
                    <a:noFill/>
                    <a:round/>
                    <a:headEnd/>
                    <a:tailEnd/>
                  </a:ln>
                  <a:effectLst/>
                </p:spPr>
                <p:txBody>
                  <a:bodyPr/>
                  <a:lstStyle/>
                  <a:p>
                    <a:endParaRPr lang="en-US"/>
                  </a:p>
                </p:txBody>
              </p:sp>
              <p:sp>
                <p:nvSpPr>
                  <p:cNvPr id="46" name="Freeform 126"/>
                  <p:cNvSpPr>
                    <a:spLocks/>
                  </p:cNvSpPr>
                  <p:nvPr/>
                </p:nvSpPr>
                <p:spPr bwMode="gray">
                  <a:xfrm flipV="1">
                    <a:off x="1610" y="2254"/>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50000"/>
                    </a:schemeClr>
                  </a:solidFill>
                  <a:ln w="9525">
                    <a:noFill/>
                    <a:round/>
                    <a:headEnd/>
                    <a:tailEnd/>
                  </a:ln>
                  <a:effectLst/>
                </p:spPr>
                <p:txBody>
                  <a:bodyPr/>
                  <a:lstStyle/>
                  <a:p>
                    <a:endParaRPr lang="en-US"/>
                  </a:p>
                </p:txBody>
              </p:sp>
            </p:grpSp>
          </p:grpSp>
          <p:grpSp>
            <p:nvGrpSpPr>
              <p:cNvPr id="33" name="Group 127"/>
              <p:cNvGrpSpPr>
                <a:grpSpLocks/>
              </p:cNvGrpSpPr>
              <p:nvPr/>
            </p:nvGrpSpPr>
            <p:grpSpPr bwMode="auto">
              <a:xfrm rot="1750193">
                <a:off x="4044" y="2688"/>
                <a:ext cx="616" cy="718"/>
                <a:chOff x="3863" y="2473"/>
                <a:chExt cx="983" cy="1148"/>
              </a:xfrm>
            </p:grpSpPr>
            <p:grpSp>
              <p:nvGrpSpPr>
                <p:cNvPr id="34" name="Group 128"/>
                <p:cNvGrpSpPr>
                  <a:grpSpLocks/>
                </p:cNvGrpSpPr>
                <p:nvPr/>
              </p:nvGrpSpPr>
              <p:grpSpPr bwMode="auto">
                <a:xfrm rot="20092130" flipH="1">
                  <a:off x="4330" y="2473"/>
                  <a:ext cx="516" cy="926"/>
                  <a:chOff x="928" y="430"/>
                  <a:chExt cx="1925" cy="3521"/>
                </a:xfrm>
              </p:grpSpPr>
              <p:sp>
                <p:nvSpPr>
                  <p:cNvPr id="39" name="Freeform 129"/>
                  <p:cNvSpPr>
                    <a:spLocks/>
                  </p:cNvSpPr>
                  <p:nvPr/>
                </p:nvSpPr>
                <p:spPr bwMode="gray">
                  <a:xfrm>
                    <a:off x="1621" y="430"/>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89999"/>
                    </a:schemeClr>
                  </a:solidFill>
                  <a:ln w="9525">
                    <a:noFill/>
                    <a:round/>
                    <a:headEnd/>
                    <a:tailEnd/>
                  </a:ln>
                  <a:effectLst/>
                </p:spPr>
                <p:txBody>
                  <a:bodyPr/>
                  <a:lstStyle/>
                  <a:p>
                    <a:endParaRPr lang="en-US"/>
                  </a:p>
                </p:txBody>
              </p:sp>
              <p:sp>
                <p:nvSpPr>
                  <p:cNvPr id="40" name="Freeform 130"/>
                  <p:cNvSpPr>
                    <a:spLocks/>
                  </p:cNvSpPr>
                  <p:nvPr/>
                </p:nvSpPr>
                <p:spPr bwMode="gray">
                  <a:xfrm rot="-3441481">
                    <a:off x="1161" y="1376"/>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89999"/>
                    </a:schemeClr>
                  </a:solidFill>
                  <a:ln w="9525">
                    <a:noFill/>
                    <a:round/>
                    <a:headEnd/>
                    <a:tailEnd/>
                  </a:ln>
                  <a:effectLst/>
                </p:spPr>
                <p:txBody>
                  <a:bodyPr/>
                  <a:lstStyle/>
                  <a:p>
                    <a:endParaRPr lang="en-US"/>
                  </a:p>
                </p:txBody>
              </p:sp>
              <p:sp>
                <p:nvSpPr>
                  <p:cNvPr id="41" name="Freeform 131"/>
                  <p:cNvSpPr>
                    <a:spLocks/>
                  </p:cNvSpPr>
                  <p:nvPr/>
                </p:nvSpPr>
                <p:spPr bwMode="gray">
                  <a:xfrm flipV="1">
                    <a:off x="1610" y="2254"/>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89999"/>
                    </a:schemeClr>
                  </a:solidFill>
                  <a:ln w="9525">
                    <a:noFill/>
                    <a:round/>
                    <a:headEnd/>
                    <a:tailEnd/>
                  </a:ln>
                  <a:effectLst/>
                </p:spPr>
                <p:txBody>
                  <a:bodyPr/>
                  <a:lstStyle/>
                  <a:p>
                    <a:endParaRPr lang="en-US"/>
                  </a:p>
                </p:txBody>
              </p:sp>
            </p:grpSp>
            <p:grpSp>
              <p:nvGrpSpPr>
                <p:cNvPr id="35" name="Group 132"/>
                <p:cNvGrpSpPr>
                  <a:grpSpLocks/>
                </p:cNvGrpSpPr>
                <p:nvPr/>
              </p:nvGrpSpPr>
              <p:grpSpPr bwMode="auto">
                <a:xfrm rot="41632372">
                  <a:off x="3863" y="2695"/>
                  <a:ext cx="516" cy="926"/>
                  <a:chOff x="928" y="430"/>
                  <a:chExt cx="1925" cy="3521"/>
                </a:xfrm>
              </p:grpSpPr>
              <p:sp>
                <p:nvSpPr>
                  <p:cNvPr id="36" name="Freeform 133"/>
                  <p:cNvSpPr>
                    <a:spLocks/>
                  </p:cNvSpPr>
                  <p:nvPr/>
                </p:nvSpPr>
                <p:spPr bwMode="gray">
                  <a:xfrm>
                    <a:off x="1621" y="430"/>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89999"/>
                    </a:schemeClr>
                  </a:solidFill>
                  <a:ln w="9525">
                    <a:noFill/>
                    <a:round/>
                    <a:headEnd/>
                    <a:tailEnd/>
                  </a:ln>
                  <a:effectLst/>
                </p:spPr>
                <p:txBody>
                  <a:bodyPr/>
                  <a:lstStyle/>
                  <a:p>
                    <a:endParaRPr lang="en-US"/>
                  </a:p>
                </p:txBody>
              </p:sp>
              <p:sp>
                <p:nvSpPr>
                  <p:cNvPr id="37" name="Freeform 134"/>
                  <p:cNvSpPr>
                    <a:spLocks/>
                  </p:cNvSpPr>
                  <p:nvPr/>
                </p:nvSpPr>
                <p:spPr bwMode="gray">
                  <a:xfrm rot="-3441481">
                    <a:off x="1161" y="1376"/>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89999"/>
                    </a:schemeClr>
                  </a:solidFill>
                  <a:ln w="9525">
                    <a:noFill/>
                    <a:round/>
                    <a:headEnd/>
                    <a:tailEnd/>
                  </a:ln>
                  <a:effectLst/>
                </p:spPr>
                <p:txBody>
                  <a:bodyPr/>
                  <a:lstStyle/>
                  <a:p>
                    <a:endParaRPr lang="en-US"/>
                  </a:p>
                </p:txBody>
              </p:sp>
              <p:sp>
                <p:nvSpPr>
                  <p:cNvPr id="38" name="Freeform 135"/>
                  <p:cNvSpPr>
                    <a:spLocks/>
                  </p:cNvSpPr>
                  <p:nvPr/>
                </p:nvSpPr>
                <p:spPr bwMode="gray">
                  <a:xfrm flipV="1">
                    <a:off x="1610" y="2254"/>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89999"/>
                    </a:schemeClr>
                  </a:solidFill>
                  <a:ln w="9525">
                    <a:noFill/>
                    <a:round/>
                    <a:headEnd/>
                    <a:tailEnd/>
                  </a:ln>
                  <a:effectLst/>
                </p:spPr>
                <p:txBody>
                  <a:bodyPr/>
                  <a:lstStyle/>
                  <a:p>
                    <a:endParaRPr lang="en-US"/>
                  </a:p>
                </p:txBody>
              </p:sp>
            </p:grpSp>
          </p:grpSp>
        </p:grpSp>
        <p:grpSp>
          <p:nvGrpSpPr>
            <p:cNvPr id="13" name="Group 136"/>
            <p:cNvGrpSpPr>
              <a:grpSpLocks/>
            </p:cNvGrpSpPr>
            <p:nvPr/>
          </p:nvGrpSpPr>
          <p:grpSpPr bwMode="auto">
            <a:xfrm>
              <a:off x="4951" y="384"/>
              <a:ext cx="281" cy="328"/>
              <a:chOff x="3863" y="2473"/>
              <a:chExt cx="983" cy="1148"/>
            </a:xfrm>
          </p:grpSpPr>
          <p:grpSp>
            <p:nvGrpSpPr>
              <p:cNvPr id="14" name="Group 137"/>
              <p:cNvGrpSpPr>
                <a:grpSpLocks/>
              </p:cNvGrpSpPr>
              <p:nvPr/>
            </p:nvGrpSpPr>
            <p:grpSpPr bwMode="auto">
              <a:xfrm>
                <a:off x="3863" y="2473"/>
                <a:ext cx="983" cy="1148"/>
                <a:chOff x="3863" y="2473"/>
                <a:chExt cx="983" cy="1148"/>
              </a:xfrm>
            </p:grpSpPr>
            <p:grpSp>
              <p:nvGrpSpPr>
                <p:cNvPr id="24" name="Group 138"/>
                <p:cNvGrpSpPr>
                  <a:grpSpLocks/>
                </p:cNvGrpSpPr>
                <p:nvPr/>
              </p:nvGrpSpPr>
              <p:grpSpPr bwMode="auto">
                <a:xfrm rot="20092130" flipH="1">
                  <a:off x="4330" y="2473"/>
                  <a:ext cx="516" cy="926"/>
                  <a:chOff x="928" y="430"/>
                  <a:chExt cx="1925" cy="3521"/>
                </a:xfrm>
              </p:grpSpPr>
              <p:sp>
                <p:nvSpPr>
                  <p:cNvPr id="29" name="Freeform 139"/>
                  <p:cNvSpPr>
                    <a:spLocks/>
                  </p:cNvSpPr>
                  <p:nvPr/>
                </p:nvSpPr>
                <p:spPr bwMode="gray">
                  <a:xfrm>
                    <a:off x="1621" y="430"/>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50000"/>
                    </a:schemeClr>
                  </a:solidFill>
                  <a:ln w="9525">
                    <a:noFill/>
                    <a:round/>
                    <a:headEnd/>
                    <a:tailEnd/>
                  </a:ln>
                  <a:effectLst/>
                </p:spPr>
                <p:txBody>
                  <a:bodyPr/>
                  <a:lstStyle/>
                  <a:p>
                    <a:endParaRPr lang="en-US"/>
                  </a:p>
                </p:txBody>
              </p:sp>
              <p:sp>
                <p:nvSpPr>
                  <p:cNvPr id="30" name="Freeform 140"/>
                  <p:cNvSpPr>
                    <a:spLocks/>
                  </p:cNvSpPr>
                  <p:nvPr/>
                </p:nvSpPr>
                <p:spPr bwMode="gray">
                  <a:xfrm rot="-3441481">
                    <a:off x="1161" y="1376"/>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50000"/>
                    </a:schemeClr>
                  </a:solidFill>
                  <a:ln w="9525">
                    <a:noFill/>
                    <a:round/>
                    <a:headEnd/>
                    <a:tailEnd/>
                  </a:ln>
                  <a:effectLst/>
                </p:spPr>
                <p:txBody>
                  <a:bodyPr/>
                  <a:lstStyle/>
                  <a:p>
                    <a:endParaRPr lang="en-US"/>
                  </a:p>
                </p:txBody>
              </p:sp>
              <p:sp>
                <p:nvSpPr>
                  <p:cNvPr id="31" name="Freeform 141"/>
                  <p:cNvSpPr>
                    <a:spLocks/>
                  </p:cNvSpPr>
                  <p:nvPr/>
                </p:nvSpPr>
                <p:spPr bwMode="gray">
                  <a:xfrm flipV="1">
                    <a:off x="1610" y="2254"/>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50000"/>
                    </a:schemeClr>
                  </a:solidFill>
                  <a:ln w="9525">
                    <a:noFill/>
                    <a:round/>
                    <a:headEnd/>
                    <a:tailEnd/>
                  </a:ln>
                  <a:effectLst/>
                </p:spPr>
                <p:txBody>
                  <a:bodyPr/>
                  <a:lstStyle/>
                  <a:p>
                    <a:endParaRPr lang="en-US"/>
                  </a:p>
                </p:txBody>
              </p:sp>
            </p:grpSp>
            <p:grpSp>
              <p:nvGrpSpPr>
                <p:cNvPr id="25" name="Group 142"/>
                <p:cNvGrpSpPr>
                  <a:grpSpLocks/>
                </p:cNvGrpSpPr>
                <p:nvPr/>
              </p:nvGrpSpPr>
              <p:grpSpPr bwMode="auto">
                <a:xfrm rot="41632372">
                  <a:off x="3863" y="2695"/>
                  <a:ext cx="516" cy="926"/>
                  <a:chOff x="928" y="430"/>
                  <a:chExt cx="1925" cy="3521"/>
                </a:xfrm>
              </p:grpSpPr>
              <p:sp>
                <p:nvSpPr>
                  <p:cNvPr id="26" name="Freeform 143"/>
                  <p:cNvSpPr>
                    <a:spLocks/>
                  </p:cNvSpPr>
                  <p:nvPr/>
                </p:nvSpPr>
                <p:spPr bwMode="gray">
                  <a:xfrm>
                    <a:off x="1621" y="430"/>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50000"/>
                    </a:schemeClr>
                  </a:solidFill>
                  <a:ln w="9525">
                    <a:noFill/>
                    <a:round/>
                    <a:headEnd/>
                    <a:tailEnd/>
                  </a:ln>
                  <a:effectLst/>
                </p:spPr>
                <p:txBody>
                  <a:bodyPr/>
                  <a:lstStyle/>
                  <a:p>
                    <a:endParaRPr lang="en-US"/>
                  </a:p>
                </p:txBody>
              </p:sp>
              <p:sp>
                <p:nvSpPr>
                  <p:cNvPr id="27" name="Freeform 144"/>
                  <p:cNvSpPr>
                    <a:spLocks/>
                  </p:cNvSpPr>
                  <p:nvPr/>
                </p:nvSpPr>
                <p:spPr bwMode="gray">
                  <a:xfrm rot="-3441481">
                    <a:off x="1161" y="1376"/>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50000"/>
                    </a:schemeClr>
                  </a:solidFill>
                  <a:ln w="9525">
                    <a:noFill/>
                    <a:round/>
                    <a:headEnd/>
                    <a:tailEnd/>
                  </a:ln>
                  <a:effectLst/>
                </p:spPr>
                <p:txBody>
                  <a:bodyPr/>
                  <a:lstStyle/>
                  <a:p>
                    <a:endParaRPr lang="en-US"/>
                  </a:p>
                </p:txBody>
              </p:sp>
              <p:sp>
                <p:nvSpPr>
                  <p:cNvPr id="28" name="Freeform 145"/>
                  <p:cNvSpPr>
                    <a:spLocks/>
                  </p:cNvSpPr>
                  <p:nvPr/>
                </p:nvSpPr>
                <p:spPr bwMode="gray">
                  <a:xfrm flipV="1">
                    <a:off x="1610" y="2254"/>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50000"/>
                    </a:schemeClr>
                  </a:solidFill>
                  <a:ln w="9525">
                    <a:noFill/>
                    <a:round/>
                    <a:headEnd/>
                    <a:tailEnd/>
                  </a:ln>
                  <a:effectLst/>
                </p:spPr>
                <p:txBody>
                  <a:bodyPr/>
                  <a:lstStyle/>
                  <a:p>
                    <a:endParaRPr lang="en-US"/>
                  </a:p>
                </p:txBody>
              </p:sp>
            </p:grpSp>
          </p:grpSp>
          <p:grpSp>
            <p:nvGrpSpPr>
              <p:cNvPr id="15" name="Group 146"/>
              <p:cNvGrpSpPr>
                <a:grpSpLocks/>
              </p:cNvGrpSpPr>
              <p:nvPr/>
            </p:nvGrpSpPr>
            <p:grpSpPr bwMode="auto">
              <a:xfrm rot="1750193">
                <a:off x="4044" y="2688"/>
                <a:ext cx="616" cy="718"/>
                <a:chOff x="3863" y="2473"/>
                <a:chExt cx="983" cy="1148"/>
              </a:xfrm>
            </p:grpSpPr>
            <p:grpSp>
              <p:nvGrpSpPr>
                <p:cNvPr id="16" name="Group 147"/>
                <p:cNvGrpSpPr>
                  <a:grpSpLocks/>
                </p:cNvGrpSpPr>
                <p:nvPr/>
              </p:nvGrpSpPr>
              <p:grpSpPr bwMode="auto">
                <a:xfrm rot="20092130" flipH="1">
                  <a:off x="4330" y="2473"/>
                  <a:ext cx="516" cy="926"/>
                  <a:chOff x="928" y="430"/>
                  <a:chExt cx="1925" cy="3521"/>
                </a:xfrm>
              </p:grpSpPr>
              <p:sp>
                <p:nvSpPr>
                  <p:cNvPr id="21" name="Freeform 148"/>
                  <p:cNvSpPr>
                    <a:spLocks/>
                  </p:cNvSpPr>
                  <p:nvPr/>
                </p:nvSpPr>
                <p:spPr bwMode="gray">
                  <a:xfrm>
                    <a:off x="1621" y="430"/>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89999"/>
                    </a:schemeClr>
                  </a:solidFill>
                  <a:ln w="9525">
                    <a:noFill/>
                    <a:round/>
                    <a:headEnd/>
                    <a:tailEnd/>
                  </a:ln>
                  <a:effectLst/>
                </p:spPr>
                <p:txBody>
                  <a:bodyPr/>
                  <a:lstStyle/>
                  <a:p>
                    <a:endParaRPr lang="en-US"/>
                  </a:p>
                </p:txBody>
              </p:sp>
              <p:sp>
                <p:nvSpPr>
                  <p:cNvPr id="22" name="Freeform 149"/>
                  <p:cNvSpPr>
                    <a:spLocks/>
                  </p:cNvSpPr>
                  <p:nvPr/>
                </p:nvSpPr>
                <p:spPr bwMode="gray">
                  <a:xfrm rot="-3441481">
                    <a:off x="1161" y="1376"/>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89999"/>
                    </a:schemeClr>
                  </a:solidFill>
                  <a:ln w="9525">
                    <a:noFill/>
                    <a:round/>
                    <a:headEnd/>
                    <a:tailEnd/>
                  </a:ln>
                  <a:effectLst/>
                </p:spPr>
                <p:txBody>
                  <a:bodyPr/>
                  <a:lstStyle/>
                  <a:p>
                    <a:endParaRPr lang="en-US"/>
                  </a:p>
                </p:txBody>
              </p:sp>
              <p:sp>
                <p:nvSpPr>
                  <p:cNvPr id="23" name="Freeform 150"/>
                  <p:cNvSpPr>
                    <a:spLocks/>
                  </p:cNvSpPr>
                  <p:nvPr/>
                </p:nvSpPr>
                <p:spPr bwMode="gray">
                  <a:xfrm flipV="1">
                    <a:off x="1610" y="2254"/>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89999"/>
                    </a:schemeClr>
                  </a:solidFill>
                  <a:ln w="9525">
                    <a:noFill/>
                    <a:round/>
                    <a:headEnd/>
                    <a:tailEnd/>
                  </a:ln>
                  <a:effectLst/>
                </p:spPr>
                <p:txBody>
                  <a:bodyPr/>
                  <a:lstStyle/>
                  <a:p>
                    <a:endParaRPr lang="en-US"/>
                  </a:p>
                </p:txBody>
              </p:sp>
            </p:grpSp>
            <p:grpSp>
              <p:nvGrpSpPr>
                <p:cNvPr id="17" name="Group 151"/>
                <p:cNvGrpSpPr>
                  <a:grpSpLocks/>
                </p:cNvGrpSpPr>
                <p:nvPr/>
              </p:nvGrpSpPr>
              <p:grpSpPr bwMode="auto">
                <a:xfrm rot="41632372">
                  <a:off x="3863" y="2695"/>
                  <a:ext cx="516" cy="926"/>
                  <a:chOff x="928" y="430"/>
                  <a:chExt cx="1925" cy="3521"/>
                </a:xfrm>
              </p:grpSpPr>
              <p:sp>
                <p:nvSpPr>
                  <p:cNvPr id="18" name="Freeform 152"/>
                  <p:cNvSpPr>
                    <a:spLocks/>
                  </p:cNvSpPr>
                  <p:nvPr/>
                </p:nvSpPr>
                <p:spPr bwMode="gray">
                  <a:xfrm>
                    <a:off x="1621" y="430"/>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89999"/>
                    </a:schemeClr>
                  </a:solidFill>
                  <a:ln w="9525">
                    <a:noFill/>
                    <a:round/>
                    <a:headEnd/>
                    <a:tailEnd/>
                  </a:ln>
                  <a:effectLst/>
                </p:spPr>
                <p:txBody>
                  <a:bodyPr/>
                  <a:lstStyle/>
                  <a:p>
                    <a:endParaRPr lang="en-US"/>
                  </a:p>
                </p:txBody>
              </p:sp>
              <p:sp>
                <p:nvSpPr>
                  <p:cNvPr id="19" name="Freeform 153"/>
                  <p:cNvSpPr>
                    <a:spLocks/>
                  </p:cNvSpPr>
                  <p:nvPr/>
                </p:nvSpPr>
                <p:spPr bwMode="gray">
                  <a:xfrm rot="-3441481">
                    <a:off x="1161" y="1376"/>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89999"/>
                    </a:schemeClr>
                  </a:solidFill>
                  <a:ln w="9525">
                    <a:noFill/>
                    <a:round/>
                    <a:headEnd/>
                    <a:tailEnd/>
                  </a:ln>
                  <a:effectLst/>
                </p:spPr>
                <p:txBody>
                  <a:bodyPr/>
                  <a:lstStyle/>
                  <a:p>
                    <a:endParaRPr lang="en-US"/>
                  </a:p>
                </p:txBody>
              </p:sp>
              <p:sp>
                <p:nvSpPr>
                  <p:cNvPr id="20" name="Freeform 154"/>
                  <p:cNvSpPr>
                    <a:spLocks/>
                  </p:cNvSpPr>
                  <p:nvPr/>
                </p:nvSpPr>
                <p:spPr bwMode="gray">
                  <a:xfrm flipV="1">
                    <a:off x="1610" y="2254"/>
                    <a:ext cx="1232" cy="1697"/>
                  </a:xfrm>
                  <a:custGeom>
                    <a:avLst/>
                    <a:gdLst/>
                    <a:ahLst/>
                    <a:cxnLst>
                      <a:cxn ang="0">
                        <a:pos x="1212" y="1697"/>
                      </a:cxn>
                      <a:cxn ang="0">
                        <a:pos x="335" y="951"/>
                      </a:cxn>
                      <a:cxn ang="0">
                        <a:pos x="167" y="47"/>
                      </a:cxn>
                      <a:cxn ang="0">
                        <a:pos x="910" y="545"/>
                      </a:cxn>
                      <a:cxn ang="0">
                        <a:pos x="1212" y="1697"/>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chemeClr val="tx2">
                      <a:alpha val="89999"/>
                    </a:schemeClr>
                  </a:solidFill>
                  <a:ln w="9525">
                    <a:noFill/>
                    <a:round/>
                    <a:headEnd/>
                    <a:tailEnd/>
                  </a:ln>
                  <a:effectLst/>
                </p:spPr>
                <p:txBody>
                  <a:bodyPr/>
                  <a:lstStyle/>
                  <a:p>
                    <a:endParaRPr lang="en-US"/>
                  </a:p>
                </p:txBody>
              </p:sp>
            </p:grpSp>
          </p:grpSp>
        </p:grpSp>
      </p:grpSp>
      <p:grpSp>
        <p:nvGrpSpPr>
          <p:cNvPr id="4" name="Group 3"/>
          <p:cNvGrpSpPr/>
          <p:nvPr/>
        </p:nvGrpSpPr>
        <p:grpSpPr>
          <a:xfrm>
            <a:off x="228600" y="3522662"/>
            <a:ext cx="3429000" cy="668338"/>
            <a:chOff x="1081877" y="3330282"/>
            <a:chExt cx="3429000" cy="668338"/>
          </a:xfrm>
        </p:grpSpPr>
        <p:grpSp>
          <p:nvGrpSpPr>
            <p:cNvPr id="105" name="Group 47"/>
            <p:cNvGrpSpPr>
              <a:grpSpLocks/>
            </p:cNvGrpSpPr>
            <p:nvPr/>
          </p:nvGrpSpPr>
          <p:grpSpPr bwMode="auto">
            <a:xfrm>
              <a:off x="1081877" y="3454107"/>
              <a:ext cx="457200" cy="457200"/>
              <a:chOff x="384" y="1776"/>
              <a:chExt cx="1488" cy="1488"/>
            </a:xfrm>
          </p:grpSpPr>
          <p:sp>
            <p:nvSpPr>
              <p:cNvPr id="106" name="Oval 48"/>
              <p:cNvSpPr>
                <a:spLocks noChangeArrowheads="1"/>
              </p:cNvSpPr>
              <p:nvPr/>
            </p:nvSpPr>
            <p:spPr bwMode="gray">
              <a:xfrm>
                <a:off x="384" y="1776"/>
                <a:ext cx="1488" cy="1488"/>
              </a:xfrm>
              <a:prstGeom prst="ellipse">
                <a:avLst/>
              </a:prstGeom>
              <a:gradFill rotWithShape="1">
                <a:gsLst>
                  <a:gs pos="0">
                    <a:schemeClr val="accent2">
                      <a:gamma/>
                      <a:tint val="10196"/>
                      <a:invGamma/>
                    </a:schemeClr>
                  </a:gs>
                  <a:gs pos="50000">
                    <a:schemeClr val="accent2"/>
                  </a:gs>
                  <a:gs pos="100000">
                    <a:schemeClr val="accent2">
                      <a:gamma/>
                      <a:tint val="10196"/>
                      <a:invGamma/>
                    </a:schemeClr>
                  </a:gs>
                </a:gsLst>
                <a:lin ang="5400000" scaled="1"/>
              </a:gradFill>
              <a:ln w="12700">
                <a:solidFill>
                  <a:schemeClr val="accent2"/>
                </a:solidFill>
                <a:round/>
                <a:headEnd/>
                <a:tailEnd/>
              </a:ln>
              <a:effectLst>
                <a:outerShdw dist="50800" dir="5400000" algn="ctr" rotWithShape="0">
                  <a:schemeClr val="bg2">
                    <a:alpha val="50000"/>
                  </a:schemeClr>
                </a:outerShdw>
              </a:effectLst>
            </p:spPr>
            <p:txBody>
              <a:bodyPr wrap="none" anchor="ctr"/>
              <a:lstStyle/>
              <a:p>
                <a:endParaRPr lang="en-US"/>
              </a:p>
            </p:txBody>
          </p:sp>
          <p:sp>
            <p:nvSpPr>
              <p:cNvPr id="107" name="Oval 49"/>
              <p:cNvSpPr>
                <a:spLocks noChangeArrowheads="1"/>
              </p:cNvSpPr>
              <p:nvPr/>
            </p:nvSpPr>
            <p:spPr bwMode="gray">
              <a:xfrm>
                <a:off x="407" y="1799"/>
                <a:ext cx="1434" cy="1434"/>
              </a:xfrm>
              <a:prstGeom prst="ellipse">
                <a:avLst/>
              </a:prstGeom>
              <a:gradFill rotWithShape="1">
                <a:gsLst>
                  <a:gs pos="0">
                    <a:schemeClr val="accent2">
                      <a:gamma/>
                      <a:tint val="34902"/>
                      <a:invGamma/>
                    </a:schemeClr>
                  </a:gs>
                  <a:gs pos="50000">
                    <a:schemeClr val="accent2"/>
                  </a:gs>
                  <a:gs pos="100000">
                    <a:schemeClr val="accent2">
                      <a:gamma/>
                      <a:tint val="34902"/>
                      <a:invGamma/>
                    </a:schemeClr>
                  </a:gs>
                </a:gsLst>
                <a:lin ang="5400000" scaled="1"/>
              </a:gradFill>
              <a:ln w="19050">
                <a:solidFill>
                  <a:schemeClr val="accent2">
                    <a:alpha val="20000"/>
                  </a:schemeClr>
                </a:solidFill>
                <a:round/>
                <a:headEnd/>
                <a:tailEnd/>
              </a:ln>
              <a:effectLst/>
            </p:spPr>
            <p:txBody>
              <a:bodyPr wrap="none" anchor="ctr"/>
              <a:lstStyle/>
              <a:p>
                <a:endParaRPr lang="en-US"/>
              </a:p>
            </p:txBody>
          </p:sp>
        </p:grpSp>
        <p:sp>
          <p:nvSpPr>
            <p:cNvPr id="117" name="Rectangle 10"/>
            <p:cNvSpPr txBox="1">
              <a:spLocks noChangeArrowheads="1"/>
            </p:cNvSpPr>
            <p:nvPr/>
          </p:nvSpPr>
          <p:spPr>
            <a:xfrm>
              <a:off x="1613010" y="3330282"/>
              <a:ext cx="2897867" cy="6683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just">
                <a:spcBef>
                  <a:spcPct val="0"/>
                </a:spcBef>
              </a:pPr>
              <a:r>
                <a:rPr lang="en-US" sz="2800" dirty="0" err="1" smtClean="0">
                  <a:solidFill>
                    <a:srgbClr val="FF0000"/>
                  </a:solidFill>
                  <a:latin typeface="Tahoma" pitchFamily="34" charset="0"/>
                  <a:cs typeface="Tahoma" pitchFamily="34" charset="0"/>
                </a:rPr>
                <a:t>Các</a:t>
              </a:r>
              <a:r>
                <a:rPr lang="en-US" sz="2800" dirty="0" smtClean="0">
                  <a:solidFill>
                    <a:srgbClr val="FF0000"/>
                  </a:solidFill>
                  <a:latin typeface="Tahoma" pitchFamily="34" charset="0"/>
                  <a:cs typeface="Tahoma" pitchFamily="34" charset="0"/>
                </a:rPr>
                <a:t> </a:t>
              </a:r>
              <a:r>
                <a:rPr lang="en-US" sz="2800" dirty="0" err="1" smtClean="0">
                  <a:solidFill>
                    <a:srgbClr val="FF0000"/>
                  </a:solidFill>
                  <a:latin typeface="Tahoma" pitchFamily="34" charset="0"/>
                  <a:cs typeface="Tahoma" pitchFamily="34" charset="0"/>
                </a:rPr>
                <a:t>cơ</a:t>
              </a:r>
              <a:r>
                <a:rPr lang="en-US" sz="2800" dirty="0" smtClean="0">
                  <a:solidFill>
                    <a:srgbClr val="FF0000"/>
                  </a:solidFill>
                  <a:latin typeface="Tahoma" pitchFamily="34" charset="0"/>
                  <a:cs typeface="Tahoma" pitchFamily="34" charset="0"/>
                </a:rPr>
                <a:t> </a:t>
              </a:r>
              <a:r>
                <a:rPr lang="en-US" sz="2800" dirty="0" err="1" smtClean="0">
                  <a:solidFill>
                    <a:srgbClr val="FF0000"/>
                  </a:solidFill>
                  <a:latin typeface="Tahoma" pitchFamily="34" charset="0"/>
                  <a:cs typeface="Tahoma" pitchFamily="34" charset="0"/>
                </a:rPr>
                <a:t>hô</a:t>
              </a:r>
              <a:r>
                <a:rPr lang="en-US" sz="2800" dirty="0" smtClean="0">
                  <a:solidFill>
                    <a:srgbClr val="FF0000"/>
                  </a:solidFill>
                  <a:latin typeface="Tahoma" pitchFamily="34" charset="0"/>
                  <a:cs typeface="Tahoma" pitchFamily="34" charset="0"/>
                </a:rPr>
                <a:t> </a:t>
              </a:r>
              <a:r>
                <a:rPr lang="en-US" sz="2800" dirty="0" err="1" smtClean="0">
                  <a:solidFill>
                    <a:srgbClr val="FF0000"/>
                  </a:solidFill>
                  <a:latin typeface="Tahoma" pitchFamily="34" charset="0"/>
                  <a:cs typeface="Tahoma" pitchFamily="34" charset="0"/>
                </a:rPr>
                <a:t>hấp</a:t>
              </a:r>
              <a:endParaRPr lang="en-US" sz="2800" b="1" dirty="0">
                <a:solidFill>
                  <a:srgbClr val="FF0000"/>
                </a:solidFill>
                <a:latin typeface="Tahoma" pitchFamily="34" charset="0"/>
                <a:cs typeface="Tahoma" pitchFamily="34" charset="0"/>
              </a:endParaRPr>
            </a:p>
          </p:txBody>
        </p:sp>
      </p:grpSp>
      <p:grpSp>
        <p:nvGrpSpPr>
          <p:cNvPr id="5" name="Group 4"/>
          <p:cNvGrpSpPr/>
          <p:nvPr/>
        </p:nvGrpSpPr>
        <p:grpSpPr>
          <a:xfrm>
            <a:off x="685800" y="4495800"/>
            <a:ext cx="3505200" cy="2237644"/>
            <a:chOff x="1310477" y="4104788"/>
            <a:chExt cx="3505200" cy="2237644"/>
          </a:xfrm>
        </p:grpSpPr>
        <p:grpSp>
          <p:nvGrpSpPr>
            <p:cNvPr id="108" name="Group 50"/>
            <p:cNvGrpSpPr>
              <a:grpSpLocks/>
            </p:cNvGrpSpPr>
            <p:nvPr/>
          </p:nvGrpSpPr>
          <p:grpSpPr bwMode="auto">
            <a:xfrm>
              <a:off x="1310477" y="4211345"/>
              <a:ext cx="457200" cy="457200"/>
              <a:chOff x="384" y="1776"/>
              <a:chExt cx="1488" cy="1488"/>
            </a:xfrm>
          </p:grpSpPr>
          <p:sp>
            <p:nvSpPr>
              <p:cNvPr id="109" name="Oval 51"/>
              <p:cNvSpPr>
                <a:spLocks noChangeArrowheads="1"/>
              </p:cNvSpPr>
              <p:nvPr/>
            </p:nvSpPr>
            <p:spPr bwMode="gray">
              <a:xfrm>
                <a:off x="384" y="1776"/>
                <a:ext cx="1488" cy="1488"/>
              </a:xfrm>
              <a:prstGeom prst="ellipse">
                <a:avLst/>
              </a:prstGeom>
              <a:gradFill rotWithShape="1">
                <a:gsLst>
                  <a:gs pos="0">
                    <a:schemeClr val="hlink">
                      <a:gamma/>
                      <a:tint val="10196"/>
                      <a:invGamma/>
                    </a:schemeClr>
                  </a:gs>
                  <a:gs pos="50000">
                    <a:schemeClr val="hlink"/>
                  </a:gs>
                  <a:gs pos="100000">
                    <a:schemeClr val="hlink">
                      <a:gamma/>
                      <a:tint val="10196"/>
                      <a:invGamma/>
                    </a:schemeClr>
                  </a:gs>
                </a:gsLst>
                <a:lin ang="5400000" scaled="1"/>
              </a:gradFill>
              <a:ln w="12700">
                <a:solidFill>
                  <a:schemeClr val="hlink"/>
                </a:solidFill>
                <a:round/>
                <a:headEnd/>
                <a:tailEnd/>
              </a:ln>
              <a:effectLst>
                <a:outerShdw dist="50800" dir="5400000" algn="ctr" rotWithShape="0">
                  <a:schemeClr val="bg2">
                    <a:alpha val="50000"/>
                  </a:schemeClr>
                </a:outerShdw>
              </a:effectLst>
            </p:spPr>
            <p:txBody>
              <a:bodyPr wrap="none" anchor="ctr"/>
              <a:lstStyle/>
              <a:p>
                <a:endParaRPr lang="en-US"/>
              </a:p>
            </p:txBody>
          </p:sp>
          <p:sp>
            <p:nvSpPr>
              <p:cNvPr id="110" name="Oval 52"/>
              <p:cNvSpPr>
                <a:spLocks noChangeArrowheads="1"/>
              </p:cNvSpPr>
              <p:nvPr/>
            </p:nvSpPr>
            <p:spPr bwMode="gray">
              <a:xfrm>
                <a:off x="407" y="1799"/>
                <a:ext cx="1434" cy="1434"/>
              </a:xfrm>
              <a:prstGeom prst="ellipse">
                <a:avLst/>
              </a:prstGeom>
              <a:gradFill rotWithShape="1">
                <a:gsLst>
                  <a:gs pos="0">
                    <a:schemeClr val="hlink">
                      <a:gamma/>
                      <a:tint val="34902"/>
                      <a:invGamma/>
                    </a:schemeClr>
                  </a:gs>
                  <a:gs pos="50000">
                    <a:schemeClr val="hlink"/>
                  </a:gs>
                  <a:gs pos="100000">
                    <a:schemeClr val="hlink">
                      <a:gamma/>
                      <a:tint val="34902"/>
                      <a:invGamma/>
                    </a:schemeClr>
                  </a:gs>
                </a:gsLst>
                <a:lin ang="5400000" scaled="1"/>
              </a:gradFill>
              <a:ln w="19050">
                <a:solidFill>
                  <a:schemeClr val="hlink">
                    <a:alpha val="20000"/>
                  </a:schemeClr>
                </a:solidFill>
                <a:round/>
                <a:headEnd/>
                <a:tailEnd/>
              </a:ln>
              <a:effectLst/>
            </p:spPr>
            <p:txBody>
              <a:bodyPr wrap="none" anchor="ctr"/>
              <a:lstStyle/>
              <a:p>
                <a:endParaRPr lang="en-US"/>
              </a:p>
            </p:txBody>
          </p:sp>
        </p:grpSp>
        <p:sp>
          <p:nvSpPr>
            <p:cNvPr id="118" name="Rectangle 10"/>
            <p:cNvSpPr txBox="1">
              <a:spLocks noChangeArrowheads="1"/>
            </p:cNvSpPr>
            <p:nvPr/>
          </p:nvSpPr>
          <p:spPr>
            <a:xfrm>
              <a:off x="1917810" y="4104788"/>
              <a:ext cx="2897867" cy="6683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just">
                <a:spcBef>
                  <a:spcPct val="0"/>
                </a:spcBef>
              </a:pPr>
              <a:r>
                <a:rPr lang="en-US" sz="2800" dirty="0" err="1" smtClean="0">
                  <a:solidFill>
                    <a:srgbClr val="FF0000"/>
                  </a:solidFill>
                  <a:latin typeface="Tahoma" pitchFamily="34" charset="0"/>
                  <a:cs typeface="Tahoma" pitchFamily="34" charset="0"/>
                </a:rPr>
                <a:t>Trung</a:t>
              </a:r>
              <a:r>
                <a:rPr lang="en-US" sz="2800" dirty="0" smtClean="0">
                  <a:solidFill>
                    <a:srgbClr val="FF0000"/>
                  </a:solidFill>
                  <a:latin typeface="Tahoma" pitchFamily="34" charset="0"/>
                  <a:cs typeface="Tahoma" pitchFamily="34" charset="0"/>
                </a:rPr>
                <a:t> </a:t>
              </a:r>
              <a:r>
                <a:rPr lang="en-US" sz="2800" dirty="0" err="1" smtClean="0">
                  <a:solidFill>
                    <a:srgbClr val="FF0000"/>
                  </a:solidFill>
                  <a:latin typeface="Tahoma" pitchFamily="34" charset="0"/>
                  <a:cs typeface="Tahoma" pitchFamily="34" charset="0"/>
                </a:rPr>
                <a:t>thất</a:t>
              </a:r>
              <a:endParaRPr lang="en-US" sz="2800" b="1" dirty="0">
                <a:solidFill>
                  <a:srgbClr val="FF0000"/>
                </a:solidFill>
                <a:latin typeface="Tahoma" pitchFamily="34" charset="0"/>
                <a:cs typeface="Tahoma" pitchFamily="34" charset="0"/>
              </a:endParaRPr>
            </a:p>
          </p:txBody>
        </p:sp>
        <p:sp>
          <p:nvSpPr>
            <p:cNvPr id="115" name="Rectangle 10"/>
            <p:cNvSpPr txBox="1">
              <a:spLocks noChangeArrowheads="1"/>
            </p:cNvSpPr>
            <p:nvPr/>
          </p:nvSpPr>
          <p:spPr>
            <a:xfrm>
              <a:off x="2510433" y="5953838"/>
              <a:ext cx="1068381" cy="38859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just">
                <a:spcBef>
                  <a:spcPct val="0"/>
                </a:spcBef>
              </a:pPr>
              <a:r>
                <a:rPr lang="en-US" sz="1200" i="1" dirty="0" err="1" smtClean="0">
                  <a:solidFill>
                    <a:srgbClr val="FF0000"/>
                  </a:solidFill>
                  <a:latin typeface="Tahoma" pitchFamily="34" charset="0"/>
                  <a:cs typeface="Tahoma" pitchFamily="34" charset="0"/>
                </a:rPr>
                <a:t>Xem</a:t>
              </a:r>
              <a:r>
                <a:rPr lang="en-US" sz="1200" i="1" dirty="0" smtClean="0">
                  <a:solidFill>
                    <a:srgbClr val="FF0000"/>
                  </a:solidFill>
                  <a:latin typeface="Tahoma" pitchFamily="34" charset="0"/>
                  <a:cs typeface="Tahoma" pitchFamily="34" charset="0"/>
                </a:rPr>
                <a:t> video 1</a:t>
              </a:r>
              <a:endParaRPr lang="en-US" sz="1200" b="1" i="1" dirty="0">
                <a:solidFill>
                  <a:srgbClr val="FF0000"/>
                </a:solidFill>
                <a:latin typeface="Tahoma" pitchFamily="34" charset="0"/>
                <a:cs typeface="Tahoma" pitchFamily="34" charset="0"/>
              </a:endParaRPr>
            </a:p>
          </p:txBody>
        </p:sp>
      </p:grpSp>
      <p:grpSp>
        <p:nvGrpSpPr>
          <p:cNvPr id="2" name="Group 1"/>
          <p:cNvGrpSpPr/>
          <p:nvPr/>
        </p:nvGrpSpPr>
        <p:grpSpPr>
          <a:xfrm>
            <a:off x="624677" y="2627020"/>
            <a:ext cx="2804323" cy="668338"/>
            <a:chOff x="624677" y="2627020"/>
            <a:chExt cx="2804323" cy="668338"/>
          </a:xfrm>
        </p:grpSpPr>
        <p:grpSp>
          <p:nvGrpSpPr>
            <p:cNvPr id="102" name="Group 44"/>
            <p:cNvGrpSpPr>
              <a:grpSpLocks/>
            </p:cNvGrpSpPr>
            <p:nvPr/>
          </p:nvGrpSpPr>
          <p:grpSpPr bwMode="auto">
            <a:xfrm>
              <a:off x="624677" y="2768307"/>
              <a:ext cx="457200" cy="457200"/>
              <a:chOff x="384" y="1776"/>
              <a:chExt cx="1488" cy="1488"/>
            </a:xfrm>
          </p:grpSpPr>
          <p:sp>
            <p:nvSpPr>
              <p:cNvPr id="103" name="Oval 45"/>
              <p:cNvSpPr>
                <a:spLocks noChangeArrowheads="1"/>
              </p:cNvSpPr>
              <p:nvPr/>
            </p:nvSpPr>
            <p:spPr bwMode="gray">
              <a:xfrm>
                <a:off x="384" y="1776"/>
                <a:ext cx="1488" cy="1488"/>
              </a:xfrm>
              <a:prstGeom prst="ellipse">
                <a:avLst/>
              </a:prstGeom>
              <a:gradFill rotWithShape="1">
                <a:gsLst>
                  <a:gs pos="0">
                    <a:schemeClr val="accent1">
                      <a:gamma/>
                      <a:tint val="10196"/>
                      <a:invGamma/>
                    </a:schemeClr>
                  </a:gs>
                  <a:gs pos="50000">
                    <a:schemeClr val="accent1"/>
                  </a:gs>
                  <a:gs pos="100000">
                    <a:schemeClr val="accent1">
                      <a:gamma/>
                      <a:tint val="10196"/>
                      <a:invGamma/>
                    </a:schemeClr>
                  </a:gs>
                </a:gsLst>
                <a:lin ang="5400000" scaled="1"/>
              </a:gradFill>
              <a:ln w="12700">
                <a:solidFill>
                  <a:schemeClr val="accent1"/>
                </a:solidFill>
                <a:round/>
                <a:headEnd/>
                <a:tailEnd/>
              </a:ln>
              <a:effectLst>
                <a:outerShdw dist="50800" dir="5400000" algn="ctr" rotWithShape="0">
                  <a:schemeClr val="bg2">
                    <a:alpha val="50000"/>
                  </a:schemeClr>
                </a:outerShdw>
              </a:effectLst>
            </p:spPr>
            <p:txBody>
              <a:bodyPr wrap="none" anchor="ctr"/>
              <a:lstStyle/>
              <a:p>
                <a:endParaRPr lang="en-US"/>
              </a:p>
            </p:txBody>
          </p:sp>
          <p:sp>
            <p:nvSpPr>
              <p:cNvPr id="104" name="Oval 46"/>
              <p:cNvSpPr>
                <a:spLocks noChangeArrowheads="1"/>
              </p:cNvSpPr>
              <p:nvPr/>
            </p:nvSpPr>
            <p:spPr bwMode="gray">
              <a:xfrm>
                <a:off x="407" y="1799"/>
                <a:ext cx="1434" cy="1434"/>
              </a:xfrm>
              <a:prstGeom prst="ellipse">
                <a:avLst/>
              </a:prstGeom>
              <a:gradFill rotWithShape="1">
                <a:gsLst>
                  <a:gs pos="0">
                    <a:schemeClr val="accent1">
                      <a:gamma/>
                      <a:tint val="34902"/>
                      <a:invGamma/>
                    </a:schemeClr>
                  </a:gs>
                  <a:gs pos="50000">
                    <a:schemeClr val="accent1"/>
                  </a:gs>
                  <a:gs pos="100000">
                    <a:schemeClr val="accent1">
                      <a:gamma/>
                      <a:tint val="34902"/>
                      <a:invGamma/>
                    </a:schemeClr>
                  </a:gs>
                </a:gsLst>
                <a:lin ang="5400000" scaled="1"/>
              </a:gradFill>
              <a:ln w="19050">
                <a:solidFill>
                  <a:schemeClr val="accent1">
                    <a:alpha val="20000"/>
                  </a:schemeClr>
                </a:solidFill>
                <a:round/>
                <a:headEnd/>
                <a:tailEnd/>
              </a:ln>
              <a:effectLst/>
            </p:spPr>
            <p:txBody>
              <a:bodyPr wrap="none" anchor="ctr"/>
              <a:lstStyle/>
              <a:p>
                <a:endParaRPr lang="en-US"/>
              </a:p>
            </p:txBody>
          </p:sp>
        </p:grpSp>
        <p:sp>
          <p:nvSpPr>
            <p:cNvPr id="116" name="Rectangle 10"/>
            <p:cNvSpPr txBox="1">
              <a:spLocks noChangeArrowheads="1"/>
            </p:cNvSpPr>
            <p:nvPr/>
          </p:nvSpPr>
          <p:spPr>
            <a:xfrm>
              <a:off x="1114935" y="2627020"/>
              <a:ext cx="2314065" cy="6683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just">
                <a:spcBef>
                  <a:spcPct val="0"/>
                </a:spcBef>
              </a:pPr>
              <a:r>
                <a:rPr lang="en-US" sz="2800" dirty="0" err="1" smtClean="0">
                  <a:solidFill>
                    <a:srgbClr val="FF0000"/>
                  </a:solidFill>
                  <a:latin typeface="Tahoma" pitchFamily="34" charset="0"/>
                  <a:cs typeface="Tahoma" pitchFamily="34" charset="0"/>
                </a:rPr>
                <a:t>Lồng</a:t>
              </a:r>
              <a:r>
                <a:rPr lang="en-US" sz="2800" dirty="0" smtClean="0">
                  <a:solidFill>
                    <a:srgbClr val="FF0000"/>
                  </a:solidFill>
                  <a:latin typeface="Tahoma" pitchFamily="34" charset="0"/>
                  <a:cs typeface="Tahoma" pitchFamily="34" charset="0"/>
                </a:rPr>
                <a:t> </a:t>
              </a:r>
              <a:r>
                <a:rPr lang="en-US" sz="2800" dirty="0" err="1" smtClean="0">
                  <a:solidFill>
                    <a:srgbClr val="FF0000"/>
                  </a:solidFill>
                  <a:latin typeface="Tahoma" pitchFamily="34" charset="0"/>
                  <a:cs typeface="Tahoma" pitchFamily="34" charset="0"/>
                </a:rPr>
                <a:t>ngực</a:t>
              </a:r>
              <a:endParaRPr lang="en-US" sz="2800" b="1" dirty="0">
                <a:solidFill>
                  <a:srgbClr val="FF0000"/>
                </a:solidFill>
                <a:latin typeface="Tahoma" pitchFamily="34" charset="0"/>
                <a:cs typeface="Tahoma" pitchFamily="34" charset="0"/>
              </a:endParaRPr>
            </a:p>
          </p:txBody>
        </p:sp>
      </p:grpSp>
      <p:pic>
        <p:nvPicPr>
          <p:cNvPr id="15364" name="Picture 4" descr="http://hoidap.vinhphucnet.vn/qt/hoidap/PublishingImages/50052PMhoh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6400" y="2433666"/>
            <a:ext cx="4775200" cy="4252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479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82" name="Rectangle 10"/>
          <p:cNvSpPr>
            <a:spLocks noGrp="1" noChangeArrowheads="1"/>
          </p:cNvSpPr>
          <p:nvPr>
            <p:ph type="title"/>
          </p:nvPr>
        </p:nvSpPr>
        <p:spPr/>
        <p:txBody>
          <a:bodyPr>
            <a:normAutofit/>
          </a:bodyPr>
          <a:lstStyle/>
          <a:p>
            <a:r>
              <a:rPr lang="en-US" sz="3200" dirty="0" smtClean="0">
                <a:solidFill>
                  <a:srgbClr val="FF0000"/>
                </a:solidFill>
                <a:latin typeface="Tahoma" pitchFamily="34" charset="0"/>
                <a:cs typeface="Tahoma" pitchFamily="34" charset="0"/>
              </a:rPr>
              <a:t>I. </a:t>
            </a:r>
            <a:r>
              <a:rPr lang="en-US" sz="3200" dirty="0" err="1" smtClean="0">
                <a:solidFill>
                  <a:srgbClr val="FF0000"/>
                </a:solidFill>
                <a:latin typeface="Tahoma" pitchFamily="34" charset="0"/>
                <a:cs typeface="Tahoma" pitchFamily="34" charset="0"/>
              </a:rPr>
              <a:t>Nhắc</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lại</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giải</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phẫu</a:t>
            </a:r>
            <a:r>
              <a:rPr lang="en-US" sz="3200" dirty="0" smtClean="0">
                <a:solidFill>
                  <a:srgbClr val="FF0000"/>
                </a:solidFill>
                <a:latin typeface="Tahoma" pitchFamily="34" charset="0"/>
                <a:cs typeface="Tahoma" pitchFamily="34" charset="0"/>
              </a:rPr>
              <a:t> – </a:t>
            </a:r>
            <a:r>
              <a:rPr lang="en-US" sz="3200" dirty="0" err="1" smtClean="0">
                <a:solidFill>
                  <a:srgbClr val="FF0000"/>
                </a:solidFill>
                <a:latin typeface="Tahoma" pitchFamily="34" charset="0"/>
                <a:cs typeface="Tahoma" pitchFamily="34" charset="0"/>
              </a:rPr>
              <a:t>Sinh</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lý</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bệnh</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hô</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hấp</a:t>
            </a:r>
            <a:r>
              <a:rPr lang="en-US" sz="3200" dirty="0" smtClean="0">
                <a:solidFill>
                  <a:srgbClr val="FF0000"/>
                </a:solidFill>
                <a:latin typeface="Tahoma" pitchFamily="34" charset="0"/>
                <a:cs typeface="Tahoma" pitchFamily="34" charset="0"/>
              </a:rPr>
              <a:t>:</a:t>
            </a:r>
            <a:endParaRPr lang="en-US" sz="3200" dirty="0">
              <a:solidFill>
                <a:srgbClr val="FF0000"/>
              </a:solidFill>
              <a:latin typeface="Tahoma" pitchFamily="34" charset="0"/>
              <a:cs typeface="Tahoma" pitchFamily="34" charset="0"/>
            </a:endParaRPr>
          </a:p>
        </p:txBody>
      </p:sp>
      <p:sp>
        <p:nvSpPr>
          <p:cNvPr id="69" name="Rectangle 10"/>
          <p:cNvSpPr txBox="1">
            <a:spLocks noChangeArrowheads="1"/>
          </p:cNvSpPr>
          <p:nvPr/>
        </p:nvSpPr>
        <p:spPr>
          <a:xfrm>
            <a:off x="381000" y="1143000"/>
            <a:ext cx="6248400" cy="923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rgbClr val="002060"/>
                </a:solidFill>
                <a:latin typeface="Tahoma" pitchFamily="34" charset="0"/>
                <a:cs typeface="Tahoma" pitchFamily="34" charset="0"/>
              </a:rPr>
              <a:t>2. </a:t>
            </a:r>
            <a:r>
              <a:rPr lang="en-US" sz="2800" b="1" dirty="0" err="1" smtClean="0">
                <a:solidFill>
                  <a:srgbClr val="002060"/>
                </a:solidFill>
                <a:latin typeface="Tahoma" pitchFamily="34" charset="0"/>
                <a:cs typeface="Tahoma" pitchFamily="34" charset="0"/>
              </a:rPr>
              <a:t>Chức</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năng</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bộ</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máy</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hô</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hấp</a:t>
            </a:r>
            <a:r>
              <a:rPr lang="en-US" sz="2800" b="1" dirty="0" smtClean="0">
                <a:solidFill>
                  <a:srgbClr val="002060"/>
                </a:solidFill>
                <a:latin typeface="Tahoma" pitchFamily="34" charset="0"/>
                <a:cs typeface="Tahoma" pitchFamily="34" charset="0"/>
              </a:rPr>
              <a:t>:</a:t>
            </a:r>
            <a:endParaRPr lang="en-US" sz="2800" b="1" dirty="0">
              <a:solidFill>
                <a:srgbClr val="002060"/>
              </a:solidFill>
              <a:latin typeface="Tahoma" pitchFamily="34" charset="0"/>
              <a:cs typeface="Tahoma" pitchFamily="34" charset="0"/>
            </a:endParaRPr>
          </a:p>
        </p:txBody>
      </p:sp>
      <p:grpSp>
        <p:nvGrpSpPr>
          <p:cNvPr id="115" name="Group 7"/>
          <p:cNvGrpSpPr>
            <a:grpSpLocks/>
          </p:cNvGrpSpPr>
          <p:nvPr/>
        </p:nvGrpSpPr>
        <p:grpSpPr bwMode="auto">
          <a:xfrm>
            <a:off x="25400" y="1811667"/>
            <a:ext cx="1286058" cy="1184935"/>
            <a:chOff x="545" y="1564"/>
            <a:chExt cx="748" cy="765"/>
          </a:xfrm>
        </p:grpSpPr>
        <p:sp>
          <p:nvSpPr>
            <p:cNvPr id="119" name="Oval 8" descr="5"/>
            <p:cNvSpPr>
              <a:spLocks noChangeArrowheads="1"/>
            </p:cNvSpPr>
            <p:nvPr/>
          </p:nvSpPr>
          <p:spPr bwMode="gray">
            <a:xfrm>
              <a:off x="545" y="1589"/>
              <a:ext cx="748" cy="740"/>
            </a:xfrm>
            <a:prstGeom prst="ellipse">
              <a:avLst/>
            </a:prstGeom>
            <a:blipFill dpi="0" rotWithShape="1">
              <a:blip r:embed="rId2"/>
              <a:srcRect/>
              <a:stretch>
                <a:fillRect/>
              </a:stretch>
            </a:blipFill>
            <a:ln w="63500" algn="ctr">
              <a:solidFill>
                <a:srgbClr val="F8F8F8">
                  <a:alpha val="70000"/>
                </a:srgbClr>
              </a:solidFill>
              <a:round/>
              <a:headEnd/>
              <a:tailEnd/>
            </a:ln>
            <a:effectLst/>
          </p:spPr>
          <p:txBody>
            <a:bodyPr wrap="none" anchor="ctr"/>
            <a:lstStyle/>
            <a:p>
              <a:endParaRPr lang="en-US"/>
            </a:p>
          </p:txBody>
        </p:sp>
        <p:pic>
          <p:nvPicPr>
            <p:cNvPr id="120" name="Picture 9" descr="cir_lighteffect0"/>
            <p:cNvPicPr>
              <a:picLocks noChangeAspect="1" noChangeArrowheads="1"/>
            </p:cNvPicPr>
            <p:nvPr/>
          </p:nvPicPr>
          <p:blipFill>
            <a:blip r:embed="rId3">
              <a:lum bright="18000" contrast="-12000"/>
            </a:blip>
            <a:srcRect/>
            <a:stretch>
              <a:fillRect/>
            </a:stretch>
          </p:blipFill>
          <p:spPr bwMode="gray">
            <a:xfrm>
              <a:off x="573" y="1564"/>
              <a:ext cx="688" cy="618"/>
            </a:xfrm>
            <a:prstGeom prst="rect">
              <a:avLst/>
            </a:prstGeom>
            <a:noFill/>
          </p:spPr>
        </p:pic>
      </p:grpSp>
      <p:sp>
        <p:nvSpPr>
          <p:cNvPr id="130" name="Rectangle 10"/>
          <p:cNvSpPr txBox="1">
            <a:spLocks noChangeArrowheads="1"/>
          </p:cNvSpPr>
          <p:nvPr/>
        </p:nvSpPr>
        <p:spPr>
          <a:xfrm>
            <a:off x="381000" y="5218613"/>
            <a:ext cx="8266839" cy="1293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sz="2800" dirty="0" smtClean="0">
                <a:solidFill>
                  <a:srgbClr val="002060"/>
                </a:solidFill>
                <a:latin typeface="Tahoma" pitchFamily="34" charset="0"/>
                <a:cs typeface="Tahoma" pitchFamily="34" charset="0"/>
              </a:rPr>
              <a:t>- </a:t>
            </a:r>
            <a:r>
              <a:rPr lang="en-US" sz="2800" dirty="0" err="1" smtClean="0">
                <a:solidFill>
                  <a:srgbClr val="FF0000"/>
                </a:solidFill>
                <a:latin typeface="Tahoma" pitchFamily="34" charset="0"/>
                <a:cs typeface="Tahoma" pitchFamily="34" charset="0"/>
              </a:rPr>
              <a:t>Làm</a:t>
            </a:r>
            <a:r>
              <a:rPr lang="en-US" sz="2800" dirty="0" smtClean="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ẩm</a:t>
            </a:r>
            <a:r>
              <a:rPr lang="en-US" sz="2800" dirty="0">
                <a:solidFill>
                  <a:srgbClr val="FF000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luồng</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khí</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đi</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vào</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phổi</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nhờ</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vào</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các</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mạch</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máu</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dày</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đặc</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xung</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quanh</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đường</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hô</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hấp</a:t>
            </a:r>
            <a:r>
              <a:rPr lang="en-US" sz="2800" dirty="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trên</a:t>
            </a:r>
            <a:r>
              <a:rPr lang="en-US" sz="2800" dirty="0" smtClean="0">
                <a:solidFill>
                  <a:srgbClr val="002060"/>
                </a:solidFill>
                <a:latin typeface="Tahoma" pitchFamily="34" charset="0"/>
                <a:cs typeface="Tahoma" pitchFamily="34" charset="0"/>
              </a:rPr>
              <a:t>.</a:t>
            </a:r>
            <a:endParaRPr lang="en-US" sz="2800" dirty="0">
              <a:solidFill>
                <a:srgbClr val="002060"/>
              </a:solidFill>
              <a:latin typeface="Tahoma" pitchFamily="34" charset="0"/>
              <a:cs typeface="Tahoma" pitchFamily="34" charset="0"/>
            </a:endParaRPr>
          </a:p>
        </p:txBody>
      </p:sp>
      <p:sp>
        <p:nvSpPr>
          <p:cNvPr id="138" name="Rectangle 10"/>
          <p:cNvSpPr txBox="1">
            <a:spLocks noChangeArrowheads="1"/>
          </p:cNvSpPr>
          <p:nvPr/>
        </p:nvSpPr>
        <p:spPr>
          <a:xfrm>
            <a:off x="533400" y="3299356"/>
            <a:ext cx="8068719" cy="904144"/>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sz="2800" dirty="0" smtClean="0">
                <a:solidFill>
                  <a:srgbClr val="002060"/>
                </a:solidFill>
                <a:latin typeface="Tahoma" pitchFamily="34" charset="0"/>
                <a:cs typeface="Tahoma" pitchFamily="34" charset="0"/>
              </a:rPr>
              <a:t>- </a:t>
            </a:r>
            <a:r>
              <a:rPr lang="en-US" sz="2800" dirty="0" err="1" smtClean="0">
                <a:solidFill>
                  <a:srgbClr val="FF0000"/>
                </a:solidFill>
                <a:latin typeface="Tahoma" pitchFamily="34" charset="0"/>
                <a:cs typeface="Tahoma" pitchFamily="34" charset="0"/>
              </a:rPr>
              <a:t>Ngăn</a:t>
            </a:r>
            <a:r>
              <a:rPr lang="en-US" sz="2800" dirty="0" smtClean="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chặn</a:t>
            </a:r>
            <a:r>
              <a:rPr lang="en-US" sz="2800" dirty="0">
                <a:solidFill>
                  <a:srgbClr val="FF000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các</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vật</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lạ</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đi</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vào</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đường</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hô</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hấp</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dưới</a:t>
            </a:r>
            <a:r>
              <a:rPr lang="en-US" sz="2800" dirty="0">
                <a:solidFill>
                  <a:srgbClr val="00206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bằng</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phản</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xạ</a:t>
            </a:r>
            <a:r>
              <a:rPr lang="en-US" sz="2800" dirty="0">
                <a:solidFill>
                  <a:srgbClr val="FF0000"/>
                </a:solidFill>
                <a:latin typeface="Tahoma" pitchFamily="34" charset="0"/>
                <a:cs typeface="Tahoma" pitchFamily="34" charset="0"/>
              </a:rPr>
              <a:t> </a:t>
            </a:r>
            <a:r>
              <a:rPr lang="en-US" sz="2800" dirty="0" smtClean="0">
                <a:solidFill>
                  <a:srgbClr val="FF0000"/>
                </a:solidFill>
                <a:latin typeface="Tahoma" pitchFamily="34" charset="0"/>
                <a:cs typeface="Tahoma" pitchFamily="34" charset="0"/>
              </a:rPr>
              <a:t>ho</a:t>
            </a:r>
            <a:r>
              <a:rPr lang="en-US" sz="2800" dirty="0" smtClean="0">
                <a:solidFill>
                  <a:srgbClr val="002060"/>
                </a:solidFill>
                <a:latin typeface="Tahoma" pitchFamily="34" charset="0"/>
                <a:cs typeface="Tahoma" pitchFamily="34" charset="0"/>
              </a:rPr>
              <a:t>.</a:t>
            </a:r>
            <a:endParaRPr lang="en-US" sz="2800" dirty="0">
              <a:solidFill>
                <a:srgbClr val="002060"/>
              </a:solidFill>
              <a:latin typeface="Tahoma" pitchFamily="34" charset="0"/>
              <a:cs typeface="Tahoma" pitchFamily="34" charset="0"/>
            </a:endParaRPr>
          </a:p>
        </p:txBody>
      </p:sp>
      <p:sp>
        <p:nvSpPr>
          <p:cNvPr id="129" name="Rectangle 10"/>
          <p:cNvSpPr txBox="1">
            <a:spLocks noChangeArrowheads="1"/>
          </p:cNvSpPr>
          <p:nvPr/>
        </p:nvSpPr>
        <p:spPr>
          <a:xfrm>
            <a:off x="533400" y="4203500"/>
            <a:ext cx="8093399" cy="10015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sz="2800" dirty="0" smtClean="0">
                <a:solidFill>
                  <a:srgbClr val="002060"/>
                </a:solidFill>
                <a:latin typeface="Tahoma" pitchFamily="34" charset="0"/>
                <a:cs typeface="Tahoma" pitchFamily="34" charset="0"/>
              </a:rPr>
              <a:t>- </a:t>
            </a:r>
            <a:r>
              <a:rPr lang="en-US" sz="2800" dirty="0" err="1" smtClean="0">
                <a:solidFill>
                  <a:srgbClr val="FF0000"/>
                </a:solidFill>
                <a:latin typeface="Tahoma" pitchFamily="34" charset="0"/>
                <a:cs typeface="Tahoma" pitchFamily="34" charset="0"/>
              </a:rPr>
              <a:t>Lọc</a:t>
            </a:r>
            <a:r>
              <a:rPr lang="en-US" sz="2800" dirty="0" smtClean="0">
                <a:solidFill>
                  <a:srgbClr val="FF000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lại</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các</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hạt</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bụi</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đi</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vào</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đường</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thở</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nhờ</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hệ</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thống</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lông</a:t>
            </a:r>
            <a:r>
              <a:rPr lang="en-US" sz="2800" dirty="0">
                <a:solidFill>
                  <a:srgbClr val="002060"/>
                </a:solidFill>
                <a:latin typeface="Tahoma" pitchFamily="34" charset="0"/>
                <a:cs typeface="Tahoma" pitchFamily="34" charset="0"/>
              </a:rPr>
              <a:t> ở </a:t>
            </a:r>
            <a:r>
              <a:rPr lang="en-US" sz="2800" dirty="0" err="1" smtClean="0">
                <a:solidFill>
                  <a:srgbClr val="002060"/>
                </a:solidFill>
                <a:latin typeface="Tahoma" pitchFamily="34" charset="0"/>
                <a:cs typeface="Tahoma" pitchFamily="34" charset="0"/>
              </a:rPr>
              <a:t>mũi</a:t>
            </a:r>
            <a:r>
              <a:rPr lang="en-US" sz="2800" dirty="0" smtClean="0">
                <a:solidFill>
                  <a:srgbClr val="002060"/>
                </a:solidFill>
                <a:latin typeface="Tahoma" pitchFamily="34" charset="0"/>
                <a:cs typeface="Tahoma" pitchFamily="34" charset="0"/>
              </a:rPr>
              <a:t>.</a:t>
            </a:r>
            <a:endParaRPr lang="en-US" sz="2800" dirty="0">
              <a:solidFill>
                <a:srgbClr val="002060"/>
              </a:solidFill>
              <a:latin typeface="Tahoma" pitchFamily="34" charset="0"/>
              <a:cs typeface="Tahoma" pitchFamily="34" charset="0"/>
            </a:endParaRPr>
          </a:p>
        </p:txBody>
      </p:sp>
      <p:grpSp>
        <p:nvGrpSpPr>
          <p:cNvPr id="113" name="Group 112"/>
          <p:cNvGrpSpPr/>
          <p:nvPr/>
        </p:nvGrpSpPr>
        <p:grpSpPr>
          <a:xfrm>
            <a:off x="2667000" y="2043349"/>
            <a:ext cx="4267200" cy="1041257"/>
            <a:chOff x="6096000" y="1693009"/>
            <a:chExt cx="4267200" cy="1041257"/>
          </a:xfrm>
        </p:grpSpPr>
        <p:grpSp>
          <p:nvGrpSpPr>
            <p:cNvPr id="3" name="Group 2"/>
            <p:cNvGrpSpPr/>
            <p:nvPr/>
          </p:nvGrpSpPr>
          <p:grpSpPr>
            <a:xfrm>
              <a:off x="6096000" y="1693009"/>
              <a:ext cx="4267200" cy="1041257"/>
              <a:chOff x="1371600" y="5357470"/>
              <a:chExt cx="6759575" cy="667445"/>
            </a:xfrm>
          </p:grpSpPr>
          <p:sp>
            <p:nvSpPr>
              <p:cNvPr id="132" name="AutoShape 19"/>
              <p:cNvSpPr>
                <a:spLocks noChangeArrowheads="1"/>
              </p:cNvSpPr>
              <p:nvPr/>
            </p:nvSpPr>
            <p:spPr bwMode="gray">
              <a:xfrm>
                <a:off x="1371600" y="5357470"/>
                <a:ext cx="6759575" cy="667445"/>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endParaRPr lang="en-US"/>
              </a:p>
            </p:txBody>
          </p:sp>
          <p:grpSp>
            <p:nvGrpSpPr>
              <p:cNvPr id="133" name="Group 20"/>
              <p:cNvGrpSpPr>
                <a:grpSpLocks/>
              </p:cNvGrpSpPr>
              <p:nvPr/>
            </p:nvGrpSpPr>
            <p:grpSpPr bwMode="auto">
              <a:xfrm>
                <a:off x="1388257" y="5378328"/>
                <a:ext cx="6734589" cy="617387"/>
                <a:chOff x="744" y="1407"/>
                <a:chExt cx="3988" cy="444"/>
              </a:xfrm>
            </p:grpSpPr>
            <p:sp>
              <p:nvSpPr>
                <p:cNvPr id="134" name="AutoShape 21"/>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headEnd/>
                  <a:tailEnd/>
                </a:ln>
                <a:effectLst/>
              </p:spPr>
              <p:txBody>
                <a:bodyPr wrap="none" anchor="ctr"/>
                <a:lstStyle/>
                <a:p>
                  <a:endParaRPr lang="en-US"/>
                </a:p>
              </p:txBody>
            </p:sp>
            <p:sp>
              <p:nvSpPr>
                <p:cNvPr id="135" name="AutoShape 22"/>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headEnd/>
                  <a:tailEnd/>
                </a:ln>
                <a:effectLst/>
              </p:spPr>
              <p:txBody>
                <a:bodyPr wrap="none" anchor="ctr"/>
                <a:lstStyle/>
                <a:p>
                  <a:endParaRPr lang="en-US"/>
                </a:p>
              </p:txBody>
            </p:sp>
          </p:grpSp>
        </p:grpSp>
        <p:sp>
          <p:nvSpPr>
            <p:cNvPr id="70" name="Rectangle 10"/>
            <p:cNvSpPr txBox="1">
              <a:spLocks noChangeArrowheads="1"/>
            </p:cNvSpPr>
            <p:nvPr/>
          </p:nvSpPr>
          <p:spPr>
            <a:xfrm>
              <a:off x="6362700" y="1725549"/>
              <a:ext cx="3733800" cy="8180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sz="2800" b="1" dirty="0" err="1" smtClean="0">
                  <a:solidFill>
                    <a:srgbClr val="FFFF00"/>
                  </a:solidFill>
                  <a:latin typeface="Tahoma" pitchFamily="34" charset="0"/>
                  <a:cs typeface="Tahoma" pitchFamily="34" charset="0"/>
                </a:rPr>
                <a:t>Đường</a:t>
              </a:r>
              <a:r>
                <a:rPr lang="en-US" sz="2800" b="1" dirty="0" smtClean="0">
                  <a:solidFill>
                    <a:srgbClr val="FFFF00"/>
                  </a:solidFill>
                  <a:latin typeface="Tahoma" pitchFamily="34" charset="0"/>
                  <a:cs typeface="Tahoma" pitchFamily="34" charset="0"/>
                </a:rPr>
                <a:t> </a:t>
              </a:r>
              <a:r>
                <a:rPr lang="en-US" sz="2800" b="1" dirty="0" err="1">
                  <a:solidFill>
                    <a:srgbClr val="FFFF00"/>
                  </a:solidFill>
                  <a:latin typeface="Tahoma" pitchFamily="34" charset="0"/>
                  <a:cs typeface="Tahoma" pitchFamily="34" charset="0"/>
                </a:rPr>
                <a:t>hô</a:t>
              </a:r>
              <a:r>
                <a:rPr lang="en-US" sz="2800" b="1" dirty="0">
                  <a:solidFill>
                    <a:srgbClr val="FFFF00"/>
                  </a:solidFill>
                  <a:latin typeface="Tahoma" pitchFamily="34" charset="0"/>
                  <a:cs typeface="Tahoma" pitchFamily="34" charset="0"/>
                </a:rPr>
                <a:t> </a:t>
              </a:r>
              <a:r>
                <a:rPr lang="en-US" sz="2800" b="1" dirty="0" err="1">
                  <a:solidFill>
                    <a:srgbClr val="FFFF00"/>
                  </a:solidFill>
                  <a:latin typeface="Tahoma" pitchFamily="34" charset="0"/>
                  <a:cs typeface="Tahoma" pitchFamily="34" charset="0"/>
                </a:rPr>
                <a:t>hấp</a:t>
              </a:r>
              <a:r>
                <a:rPr lang="en-US" sz="2800" b="1" dirty="0">
                  <a:solidFill>
                    <a:srgbClr val="FFFF00"/>
                  </a:solidFill>
                  <a:latin typeface="Tahoma" pitchFamily="34" charset="0"/>
                  <a:cs typeface="Tahoma" pitchFamily="34" charset="0"/>
                </a:rPr>
                <a:t> </a:t>
              </a:r>
              <a:r>
                <a:rPr lang="en-US" sz="2800" b="1" dirty="0" err="1" smtClean="0">
                  <a:solidFill>
                    <a:srgbClr val="FFFF00"/>
                  </a:solidFill>
                  <a:latin typeface="Tahoma" pitchFamily="34" charset="0"/>
                  <a:cs typeface="Tahoma" pitchFamily="34" charset="0"/>
                </a:rPr>
                <a:t>trên</a:t>
              </a:r>
              <a:endParaRPr lang="en-US" sz="2800" b="1" dirty="0">
                <a:solidFill>
                  <a:srgbClr val="FFFF00"/>
                </a:solidFill>
                <a:latin typeface="Tahoma" pitchFamily="34" charset="0"/>
                <a:cs typeface="Tahoma" pitchFamily="34" charset="0"/>
              </a:endParaRPr>
            </a:p>
          </p:txBody>
        </p:sp>
      </p:grpSp>
    </p:spTree>
    <p:extLst>
      <p:ext uri="{BB962C8B-B14F-4D97-AF65-F5344CB8AC3E}">
        <p14:creationId xmlns:p14="http://schemas.microsoft.com/office/powerpoint/2010/main" val="411717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138" grpId="0"/>
      <p:bldP spid="1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82" name="Rectangle 10"/>
          <p:cNvSpPr>
            <a:spLocks noGrp="1" noChangeArrowheads="1"/>
          </p:cNvSpPr>
          <p:nvPr>
            <p:ph type="title"/>
          </p:nvPr>
        </p:nvSpPr>
        <p:spPr/>
        <p:txBody>
          <a:bodyPr>
            <a:normAutofit/>
          </a:bodyPr>
          <a:lstStyle/>
          <a:p>
            <a:r>
              <a:rPr lang="en-US" sz="3200" dirty="0" smtClean="0">
                <a:solidFill>
                  <a:srgbClr val="FF0000"/>
                </a:solidFill>
                <a:latin typeface="Tahoma" pitchFamily="34" charset="0"/>
                <a:cs typeface="Tahoma" pitchFamily="34" charset="0"/>
              </a:rPr>
              <a:t>I. </a:t>
            </a:r>
            <a:r>
              <a:rPr lang="en-US" sz="3200" dirty="0" err="1" smtClean="0">
                <a:solidFill>
                  <a:srgbClr val="FF0000"/>
                </a:solidFill>
                <a:latin typeface="Tahoma" pitchFamily="34" charset="0"/>
                <a:cs typeface="Tahoma" pitchFamily="34" charset="0"/>
              </a:rPr>
              <a:t>Nhắc</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lại</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giải</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phẫu</a:t>
            </a:r>
            <a:r>
              <a:rPr lang="en-US" sz="3200" dirty="0" smtClean="0">
                <a:solidFill>
                  <a:srgbClr val="FF0000"/>
                </a:solidFill>
                <a:latin typeface="Tahoma" pitchFamily="34" charset="0"/>
                <a:cs typeface="Tahoma" pitchFamily="34" charset="0"/>
              </a:rPr>
              <a:t> – </a:t>
            </a:r>
            <a:r>
              <a:rPr lang="en-US" sz="3200" dirty="0" err="1" smtClean="0">
                <a:solidFill>
                  <a:srgbClr val="FF0000"/>
                </a:solidFill>
                <a:latin typeface="Tahoma" pitchFamily="34" charset="0"/>
                <a:cs typeface="Tahoma" pitchFamily="34" charset="0"/>
              </a:rPr>
              <a:t>Sinh</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lý</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bệnh</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hô</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hấp</a:t>
            </a:r>
            <a:r>
              <a:rPr lang="en-US" sz="3200" dirty="0" smtClean="0">
                <a:solidFill>
                  <a:srgbClr val="FF0000"/>
                </a:solidFill>
                <a:latin typeface="Tahoma" pitchFamily="34" charset="0"/>
                <a:cs typeface="Tahoma" pitchFamily="34" charset="0"/>
              </a:rPr>
              <a:t>:</a:t>
            </a:r>
            <a:endParaRPr lang="en-US" sz="3200" dirty="0">
              <a:solidFill>
                <a:srgbClr val="FF0000"/>
              </a:solidFill>
              <a:latin typeface="Tahoma" pitchFamily="34" charset="0"/>
              <a:cs typeface="Tahoma" pitchFamily="34" charset="0"/>
            </a:endParaRPr>
          </a:p>
        </p:txBody>
      </p:sp>
      <p:sp>
        <p:nvSpPr>
          <p:cNvPr id="69" name="Rectangle 10"/>
          <p:cNvSpPr txBox="1">
            <a:spLocks noChangeArrowheads="1"/>
          </p:cNvSpPr>
          <p:nvPr/>
        </p:nvSpPr>
        <p:spPr>
          <a:xfrm>
            <a:off x="381000" y="1143000"/>
            <a:ext cx="6248400" cy="923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rgbClr val="002060"/>
                </a:solidFill>
                <a:latin typeface="Tahoma" pitchFamily="34" charset="0"/>
                <a:cs typeface="Tahoma" pitchFamily="34" charset="0"/>
              </a:rPr>
              <a:t>2. </a:t>
            </a:r>
            <a:r>
              <a:rPr lang="en-US" sz="2800" b="1" dirty="0" err="1" smtClean="0">
                <a:solidFill>
                  <a:srgbClr val="002060"/>
                </a:solidFill>
                <a:latin typeface="Tahoma" pitchFamily="34" charset="0"/>
                <a:cs typeface="Tahoma" pitchFamily="34" charset="0"/>
              </a:rPr>
              <a:t>Chức</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năng</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bộ</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máy</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hô</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hấp</a:t>
            </a:r>
            <a:r>
              <a:rPr lang="en-US" sz="2800" b="1" dirty="0" smtClean="0">
                <a:solidFill>
                  <a:srgbClr val="002060"/>
                </a:solidFill>
                <a:latin typeface="Tahoma" pitchFamily="34" charset="0"/>
                <a:cs typeface="Tahoma" pitchFamily="34" charset="0"/>
              </a:rPr>
              <a:t>:</a:t>
            </a:r>
            <a:endParaRPr lang="en-US" sz="2800" b="1" dirty="0">
              <a:solidFill>
                <a:srgbClr val="002060"/>
              </a:solidFill>
              <a:latin typeface="Tahoma" pitchFamily="34" charset="0"/>
              <a:cs typeface="Tahoma" pitchFamily="34" charset="0"/>
            </a:endParaRPr>
          </a:p>
        </p:txBody>
      </p:sp>
      <p:grpSp>
        <p:nvGrpSpPr>
          <p:cNvPr id="115" name="Group 7"/>
          <p:cNvGrpSpPr>
            <a:grpSpLocks/>
          </p:cNvGrpSpPr>
          <p:nvPr/>
        </p:nvGrpSpPr>
        <p:grpSpPr bwMode="auto">
          <a:xfrm>
            <a:off x="25400" y="1811667"/>
            <a:ext cx="1286058" cy="1184935"/>
            <a:chOff x="545" y="1564"/>
            <a:chExt cx="748" cy="765"/>
          </a:xfrm>
        </p:grpSpPr>
        <p:sp>
          <p:nvSpPr>
            <p:cNvPr id="119" name="Oval 8" descr="5"/>
            <p:cNvSpPr>
              <a:spLocks noChangeArrowheads="1"/>
            </p:cNvSpPr>
            <p:nvPr/>
          </p:nvSpPr>
          <p:spPr bwMode="gray">
            <a:xfrm>
              <a:off x="545" y="1589"/>
              <a:ext cx="748" cy="740"/>
            </a:xfrm>
            <a:prstGeom prst="ellipse">
              <a:avLst/>
            </a:prstGeom>
            <a:blipFill dpi="0" rotWithShape="1">
              <a:blip r:embed="rId2"/>
              <a:srcRect/>
              <a:stretch>
                <a:fillRect/>
              </a:stretch>
            </a:blipFill>
            <a:ln w="63500" algn="ctr">
              <a:solidFill>
                <a:srgbClr val="F8F8F8">
                  <a:alpha val="70000"/>
                </a:srgbClr>
              </a:solidFill>
              <a:round/>
              <a:headEnd/>
              <a:tailEnd/>
            </a:ln>
            <a:effectLst/>
          </p:spPr>
          <p:txBody>
            <a:bodyPr wrap="none" anchor="ctr"/>
            <a:lstStyle/>
            <a:p>
              <a:endParaRPr lang="en-US"/>
            </a:p>
          </p:txBody>
        </p:sp>
        <p:pic>
          <p:nvPicPr>
            <p:cNvPr id="120" name="Picture 9" descr="cir_lighteffect0"/>
            <p:cNvPicPr>
              <a:picLocks noChangeAspect="1" noChangeArrowheads="1"/>
            </p:cNvPicPr>
            <p:nvPr/>
          </p:nvPicPr>
          <p:blipFill>
            <a:blip r:embed="rId3">
              <a:lum bright="18000" contrast="-12000"/>
            </a:blip>
            <a:srcRect/>
            <a:stretch>
              <a:fillRect/>
            </a:stretch>
          </p:blipFill>
          <p:spPr bwMode="gray">
            <a:xfrm>
              <a:off x="573" y="1564"/>
              <a:ext cx="688" cy="618"/>
            </a:xfrm>
            <a:prstGeom prst="rect">
              <a:avLst/>
            </a:prstGeom>
            <a:noFill/>
          </p:spPr>
        </p:pic>
      </p:grpSp>
      <p:grpSp>
        <p:nvGrpSpPr>
          <p:cNvPr id="113" name="Group 112"/>
          <p:cNvGrpSpPr/>
          <p:nvPr/>
        </p:nvGrpSpPr>
        <p:grpSpPr>
          <a:xfrm>
            <a:off x="2667000" y="2043349"/>
            <a:ext cx="4267200" cy="1041257"/>
            <a:chOff x="6096000" y="1693009"/>
            <a:chExt cx="4267200" cy="1041257"/>
          </a:xfrm>
        </p:grpSpPr>
        <p:grpSp>
          <p:nvGrpSpPr>
            <p:cNvPr id="3" name="Group 2"/>
            <p:cNvGrpSpPr/>
            <p:nvPr/>
          </p:nvGrpSpPr>
          <p:grpSpPr>
            <a:xfrm>
              <a:off x="6096000" y="1693009"/>
              <a:ext cx="4267200" cy="1041257"/>
              <a:chOff x="1371600" y="5357470"/>
              <a:chExt cx="6759575" cy="667445"/>
            </a:xfrm>
          </p:grpSpPr>
          <p:sp>
            <p:nvSpPr>
              <p:cNvPr id="132" name="AutoShape 19"/>
              <p:cNvSpPr>
                <a:spLocks noChangeArrowheads="1"/>
              </p:cNvSpPr>
              <p:nvPr/>
            </p:nvSpPr>
            <p:spPr bwMode="gray">
              <a:xfrm>
                <a:off x="1371600" y="5357470"/>
                <a:ext cx="6759575" cy="667445"/>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endParaRPr lang="en-US"/>
              </a:p>
            </p:txBody>
          </p:sp>
          <p:grpSp>
            <p:nvGrpSpPr>
              <p:cNvPr id="133" name="Group 20"/>
              <p:cNvGrpSpPr>
                <a:grpSpLocks/>
              </p:cNvGrpSpPr>
              <p:nvPr/>
            </p:nvGrpSpPr>
            <p:grpSpPr bwMode="auto">
              <a:xfrm>
                <a:off x="1388257" y="5378328"/>
                <a:ext cx="6734589" cy="617387"/>
                <a:chOff x="744" y="1407"/>
                <a:chExt cx="3988" cy="444"/>
              </a:xfrm>
            </p:grpSpPr>
            <p:sp>
              <p:nvSpPr>
                <p:cNvPr id="134" name="AutoShape 21"/>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headEnd/>
                  <a:tailEnd/>
                </a:ln>
                <a:effectLst/>
              </p:spPr>
              <p:txBody>
                <a:bodyPr wrap="none" anchor="ctr"/>
                <a:lstStyle/>
                <a:p>
                  <a:endParaRPr lang="en-US"/>
                </a:p>
              </p:txBody>
            </p:sp>
            <p:sp>
              <p:nvSpPr>
                <p:cNvPr id="135" name="AutoShape 22"/>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headEnd/>
                  <a:tailEnd/>
                </a:ln>
                <a:effectLst/>
              </p:spPr>
              <p:txBody>
                <a:bodyPr wrap="none" anchor="ctr"/>
                <a:lstStyle/>
                <a:p>
                  <a:endParaRPr lang="en-US"/>
                </a:p>
              </p:txBody>
            </p:sp>
          </p:grpSp>
        </p:grpSp>
        <p:sp>
          <p:nvSpPr>
            <p:cNvPr id="70" name="Rectangle 10"/>
            <p:cNvSpPr txBox="1">
              <a:spLocks noChangeArrowheads="1"/>
            </p:cNvSpPr>
            <p:nvPr/>
          </p:nvSpPr>
          <p:spPr>
            <a:xfrm>
              <a:off x="6400800" y="1883650"/>
              <a:ext cx="3657600" cy="7626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sz="2800" b="1" dirty="0" err="1" smtClean="0">
                  <a:solidFill>
                    <a:srgbClr val="FFFF00"/>
                  </a:solidFill>
                  <a:latin typeface="Tahoma" pitchFamily="34" charset="0"/>
                  <a:cs typeface="Tahoma" pitchFamily="34" charset="0"/>
                </a:rPr>
                <a:t>Đường</a:t>
              </a:r>
              <a:r>
                <a:rPr lang="en-US" sz="2800" b="1" dirty="0" smtClean="0">
                  <a:solidFill>
                    <a:srgbClr val="FFFF00"/>
                  </a:solidFill>
                  <a:latin typeface="Tahoma" pitchFamily="34" charset="0"/>
                  <a:cs typeface="Tahoma" pitchFamily="34" charset="0"/>
                </a:rPr>
                <a:t> </a:t>
              </a:r>
              <a:r>
                <a:rPr lang="en-US" sz="2800" b="1" dirty="0" err="1">
                  <a:solidFill>
                    <a:srgbClr val="FFFF00"/>
                  </a:solidFill>
                  <a:latin typeface="Tahoma" pitchFamily="34" charset="0"/>
                  <a:cs typeface="Tahoma" pitchFamily="34" charset="0"/>
                </a:rPr>
                <a:t>hô</a:t>
              </a:r>
              <a:r>
                <a:rPr lang="en-US" sz="2800" b="1" dirty="0">
                  <a:solidFill>
                    <a:srgbClr val="FFFF00"/>
                  </a:solidFill>
                  <a:latin typeface="Tahoma" pitchFamily="34" charset="0"/>
                  <a:cs typeface="Tahoma" pitchFamily="34" charset="0"/>
                </a:rPr>
                <a:t> </a:t>
              </a:r>
              <a:r>
                <a:rPr lang="en-US" sz="2800" b="1" dirty="0" err="1">
                  <a:solidFill>
                    <a:srgbClr val="FFFF00"/>
                  </a:solidFill>
                  <a:latin typeface="Tahoma" pitchFamily="34" charset="0"/>
                  <a:cs typeface="Tahoma" pitchFamily="34" charset="0"/>
                </a:rPr>
                <a:t>hấp</a:t>
              </a:r>
              <a:r>
                <a:rPr lang="en-US" sz="2800" b="1" dirty="0">
                  <a:solidFill>
                    <a:srgbClr val="FFFF00"/>
                  </a:solidFill>
                  <a:latin typeface="Tahoma" pitchFamily="34" charset="0"/>
                  <a:cs typeface="Tahoma" pitchFamily="34" charset="0"/>
                </a:rPr>
                <a:t> </a:t>
              </a:r>
              <a:r>
                <a:rPr lang="en-US" sz="2800" b="1" dirty="0" err="1" smtClean="0">
                  <a:solidFill>
                    <a:srgbClr val="FFFF00"/>
                  </a:solidFill>
                  <a:latin typeface="Tahoma" pitchFamily="34" charset="0"/>
                  <a:cs typeface="Tahoma" pitchFamily="34" charset="0"/>
                </a:rPr>
                <a:t>dưới</a:t>
              </a:r>
              <a:endParaRPr lang="en-US" sz="2800" b="1" dirty="0">
                <a:solidFill>
                  <a:srgbClr val="FFFF00"/>
                </a:solidFill>
                <a:latin typeface="Tahoma" pitchFamily="34" charset="0"/>
                <a:cs typeface="Tahoma" pitchFamily="34" charset="0"/>
              </a:endParaRPr>
            </a:p>
          </p:txBody>
        </p:sp>
      </p:grpSp>
      <p:sp>
        <p:nvSpPr>
          <p:cNvPr id="17" name="Rectangle 10"/>
          <p:cNvSpPr txBox="1">
            <a:spLocks noChangeArrowheads="1"/>
          </p:cNvSpPr>
          <p:nvPr/>
        </p:nvSpPr>
        <p:spPr>
          <a:xfrm>
            <a:off x="639590" y="3352800"/>
            <a:ext cx="804721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Đường</a:t>
            </a:r>
            <a:r>
              <a:rPr lang="en-US" sz="2800" dirty="0" smtClean="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hô</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hấp</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dưới</a:t>
            </a:r>
            <a:r>
              <a:rPr lang="en-US" sz="2800" dirty="0">
                <a:solidFill>
                  <a:srgbClr val="00206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dẫn</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không</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khí</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đi</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vào</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tận</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trong</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các</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phế</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nang</a:t>
            </a:r>
            <a:r>
              <a:rPr lang="en-US" sz="2800" dirty="0">
                <a:solidFill>
                  <a:srgbClr val="FF0000"/>
                </a:solidFill>
                <a:latin typeface="Tahoma" pitchFamily="34" charset="0"/>
                <a:cs typeface="Tahoma" pitchFamily="34" charset="0"/>
              </a:rPr>
              <a:t>. </a:t>
            </a:r>
          </a:p>
        </p:txBody>
      </p:sp>
      <p:sp>
        <p:nvSpPr>
          <p:cNvPr id="18" name="Rectangle 10"/>
          <p:cNvSpPr txBox="1">
            <a:spLocks noChangeArrowheads="1"/>
          </p:cNvSpPr>
          <p:nvPr/>
        </p:nvSpPr>
        <p:spPr>
          <a:xfrm>
            <a:off x="668429" y="4419600"/>
            <a:ext cx="8018371"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Nhu</a:t>
            </a:r>
            <a:r>
              <a:rPr lang="en-US" sz="2800" dirty="0" smtClean="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mô</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phổi</a:t>
            </a:r>
            <a:r>
              <a:rPr lang="en-US" sz="2800" dirty="0">
                <a:solidFill>
                  <a:srgbClr val="00206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trao</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đổi</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không</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khí</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cho</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cơ</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thể</a:t>
            </a:r>
            <a:r>
              <a:rPr lang="en-US" sz="2800" dirty="0">
                <a:solidFill>
                  <a:srgbClr val="002060"/>
                </a:solidFill>
                <a:latin typeface="Tahoma" pitchFamily="34" charset="0"/>
                <a:cs typeface="Tahoma" pitchFamily="34" charset="0"/>
              </a:rPr>
              <a:t>: O2 </a:t>
            </a:r>
            <a:r>
              <a:rPr lang="en-US" sz="2800" dirty="0" err="1">
                <a:solidFill>
                  <a:srgbClr val="002060"/>
                </a:solidFill>
                <a:latin typeface="Tahoma" pitchFamily="34" charset="0"/>
                <a:cs typeface="Tahoma" pitchFamily="34" charset="0"/>
              </a:rPr>
              <a:t>được</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đưa</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vào</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cơ</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thể</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và</a:t>
            </a:r>
            <a:r>
              <a:rPr lang="en-US" sz="2800" dirty="0">
                <a:solidFill>
                  <a:srgbClr val="002060"/>
                </a:solidFill>
                <a:latin typeface="Tahoma" pitchFamily="34" charset="0"/>
                <a:cs typeface="Tahoma" pitchFamily="34" charset="0"/>
              </a:rPr>
              <a:t> CO2 </a:t>
            </a:r>
            <a:r>
              <a:rPr lang="en-US" sz="2800" dirty="0" err="1">
                <a:solidFill>
                  <a:srgbClr val="002060"/>
                </a:solidFill>
                <a:latin typeface="Tahoma" pitchFamily="34" charset="0"/>
                <a:cs typeface="Tahoma" pitchFamily="34" charset="0"/>
              </a:rPr>
              <a:t>được</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đào</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thải</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ra</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ngoài</a:t>
            </a:r>
            <a:r>
              <a:rPr lang="en-US" sz="2800" dirty="0">
                <a:solidFill>
                  <a:srgbClr val="002060"/>
                </a:solidFill>
                <a:latin typeface="Tahoma" pitchFamily="34" charset="0"/>
                <a:cs typeface="Tahoma" pitchFamily="34" charset="0"/>
              </a:rPr>
              <a:t>.</a:t>
            </a:r>
          </a:p>
        </p:txBody>
      </p:sp>
    </p:spTree>
    <p:extLst>
      <p:ext uri="{BB962C8B-B14F-4D97-AF65-F5344CB8AC3E}">
        <p14:creationId xmlns:p14="http://schemas.microsoft.com/office/powerpoint/2010/main" val="73666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82" name="Rectangle 10"/>
          <p:cNvSpPr>
            <a:spLocks noGrp="1" noChangeArrowheads="1"/>
          </p:cNvSpPr>
          <p:nvPr>
            <p:ph type="title"/>
          </p:nvPr>
        </p:nvSpPr>
        <p:spPr/>
        <p:txBody>
          <a:bodyPr>
            <a:normAutofit/>
          </a:bodyPr>
          <a:lstStyle/>
          <a:p>
            <a:r>
              <a:rPr lang="en-US" sz="3200" dirty="0" smtClean="0">
                <a:solidFill>
                  <a:srgbClr val="FF0000"/>
                </a:solidFill>
                <a:latin typeface="Tahoma" pitchFamily="34" charset="0"/>
                <a:cs typeface="Tahoma" pitchFamily="34" charset="0"/>
              </a:rPr>
              <a:t>I. </a:t>
            </a:r>
            <a:r>
              <a:rPr lang="en-US" sz="3200" dirty="0" err="1" smtClean="0">
                <a:solidFill>
                  <a:srgbClr val="FF0000"/>
                </a:solidFill>
                <a:latin typeface="Tahoma" pitchFamily="34" charset="0"/>
                <a:cs typeface="Tahoma" pitchFamily="34" charset="0"/>
              </a:rPr>
              <a:t>Nhắc</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lại</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giải</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phẫu</a:t>
            </a:r>
            <a:r>
              <a:rPr lang="en-US" sz="3200" dirty="0" smtClean="0">
                <a:solidFill>
                  <a:srgbClr val="FF0000"/>
                </a:solidFill>
                <a:latin typeface="Tahoma" pitchFamily="34" charset="0"/>
                <a:cs typeface="Tahoma" pitchFamily="34" charset="0"/>
              </a:rPr>
              <a:t> – </a:t>
            </a:r>
            <a:r>
              <a:rPr lang="en-US" sz="3200" dirty="0" err="1" smtClean="0">
                <a:solidFill>
                  <a:srgbClr val="FF0000"/>
                </a:solidFill>
                <a:latin typeface="Tahoma" pitchFamily="34" charset="0"/>
                <a:cs typeface="Tahoma" pitchFamily="34" charset="0"/>
              </a:rPr>
              <a:t>Sinh</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lý</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bệnh</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hô</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hấp</a:t>
            </a:r>
            <a:r>
              <a:rPr lang="en-US" sz="3200" dirty="0" smtClean="0">
                <a:solidFill>
                  <a:srgbClr val="FF0000"/>
                </a:solidFill>
                <a:latin typeface="Tahoma" pitchFamily="34" charset="0"/>
                <a:cs typeface="Tahoma" pitchFamily="34" charset="0"/>
              </a:rPr>
              <a:t>:</a:t>
            </a:r>
            <a:endParaRPr lang="en-US" sz="3200" dirty="0">
              <a:solidFill>
                <a:srgbClr val="FF0000"/>
              </a:solidFill>
              <a:latin typeface="Tahoma" pitchFamily="34" charset="0"/>
              <a:cs typeface="Tahoma" pitchFamily="34" charset="0"/>
            </a:endParaRPr>
          </a:p>
        </p:txBody>
      </p:sp>
      <p:sp>
        <p:nvSpPr>
          <p:cNvPr id="69" name="Rectangle 10"/>
          <p:cNvSpPr txBox="1">
            <a:spLocks noChangeArrowheads="1"/>
          </p:cNvSpPr>
          <p:nvPr/>
        </p:nvSpPr>
        <p:spPr>
          <a:xfrm>
            <a:off x="381000" y="1143000"/>
            <a:ext cx="6248400" cy="923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rgbClr val="002060"/>
                </a:solidFill>
                <a:latin typeface="Tahoma" pitchFamily="34" charset="0"/>
                <a:cs typeface="Tahoma" pitchFamily="34" charset="0"/>
              </a:rPr>
              <a:t>3. </a:t>
            </a:r>
            <a:r>
              <a:rPr lang="en-US" sz="2800" b="1" dirty="0" err="1" smtClean="0">
                <a:solidFill>
                  <a:srgbClr val="002060"/>
                </a:solidFill>
                <a:latin typeface="Tahoma" pitchFamily="34" charset="0"/>
                <a:cs typeface="Tahoma" pitchFamily="34" charset="0"/>
              </a:rPr>
              <a:t>Cơ</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chế</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bảo</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vệ</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đường</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hô</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hấp</a:t>
            </a:r>
            <a:r>
              <a:rPr lang="en-US" sz="2800" b="1" dirty="0" smtClean="0">
                <a:solidFill>
                  <a:srgbClr val="002060"/>
                </a:solidFill>
                <a:latin typeface="Tahoma" pitchFamily="34" charset="0"/>
                <a:cs typeface="Tahoma" pitchFamily="34" charset="0"/>
              </a:rPr>
              <a:t>:</a:t>
            </a:r>
            <a:endParaRPr lang="en-US" sz="2800" b="1" dirty="0">
              <a:solidFill>
                <a:srgbClr val="002060"/>
              </a:solidFill>
              <a:latin typeface="Tahoma" pitchFamily="34" charset="0"/>
              <a:cs typeface="Tahoma" pitchFamily="34" charset="0"/>
            </a:endParaRPr>
          </a:p>
        </p:txBody>
      </p:sp>
      <p:sp>
        <p:nvSpPr>
          <p:cNvPr id="2" name="Rectangle 1"/>
          <p:cNvSpPr/>
          <p:nvPr/>
        </p:nvSpPr>
        <p:spPr>
          <a:xfrm>
            <a:off x="430654" y="2133600"/>
            <a:ext cx="8332346" cy="830997"/>
          </a:xfrm>
          <a:prstGeom prst="rect">
            <a:avLst/>
          </a:prstGeom>
        </p:spPr>
        <p:txBody>
          <a:bodyPr wrap="square">
            <a:spAutoFit/>
          </a:bodyPr>
          <a:lstStyle/>
          <a:p>
            <a:pPr algn="just"/>
            <a:r>
              <a:rPr lang="en-US" sz="2400" dirty="0" smtClean="0">
                <a:solidFill>
                  <a:srgbClr val="002060"/>
                </a:solidFill>
                <a:latin typeface="Tahoma" pitchFamily="34" charset="0"/>
                <a:cs typeface="Tahoma" pitchFamily="34" charset="0"/>
              </a:rPr>
              <a:t>- </a:t>
            </a:r>
            <a:r>
              <a:rPr lang="en-US" sz="2400" dirty="0" err="1" smtClean="0">
                <a:solidFill>
                  <a:srgbClr val="002060"/>
                </a:solidFill>
                <a:latin typeface="Tahoma" pitchFamily="34" charset="0"/>
                <a:cs typeface="Tahoma" pitchFamily="34" charset="0"/>
              </a:rPr>
              <a:t>Cơ</a:t>
            </a:r>
            <a:r>
              <a:rPr lang="en-US" sz="2400" dirty="0" smtClean="0">
                <a:solidFill>
                  <a:srgbClr val="00206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chế</a:t>
            </a:r>
            <a:r>
              <a:rPr lang="en-US" sz="2400" dirty="0">
                <a:solidFill>
                  <a:srgbClr val="00206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bảo</a:t>
            </a:r>
            <a:r>
              <a:rPr lang="en-US" sz="2400" dirty="0">
                <a:solidFill>
                  <a:srgbClr val="00206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vệ</a:t>
            </a:r>
            <a:r>
              <a:rPr lang="en-US" sz="2400" dirty="0">
                <a:solidFill>
                  <a:srgbClr val="00206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đường</a:t>
            </a:r>
            <a:r>
              <a:rPr lang="en-US" sz="2400" dirty="0">
                <a:solidFill>
                  <a:srgbClr val="00206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hô</a:t>
            </a:r>
            <a:r>
              <a:rPr lang="en-US" sz="2400" dirty="0">
                <a:solidFill>
                  <a:srgbClr val="00206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hấp</a:t>
            </a:r>
            <a:r>
              <a:rPr lang="en-US" sz="2400" dirty="0">
                <a:solidFill>
                  <a:srgbClr val="00206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bao</a:t>
            </a:r>
            <a:r>
              <a:rPr lang="en-US" sz="2400" dirty="0">
                <a:solidFill>
                  <a:srgbClr val="00206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gồm</a:t>
            </a:r>
            <a:r>
              <a:rPr lang="en-US" sz="2400" dirty="0">
                <a:solidFill>
                  <a:srgbClr val="002060"/>
                </a:solidFill>
                <a:latin typeface="Tahoma" pitchFamily="34" charset="0"/>
                <a:cs typeface="Tahoma" pitchFamily="34" charset="0"/>
              </a:rPr>
              <a:t> </a:t>
            </a:r>
            <a:r>
              <a:rPr lang="en-US" sz="2400" dirty="0" err="1">
                <a:solidFill>
                  <a:srgbClr val="FF0000"/>
                </a:solidFill>
                <a:latin typeface="Tahoma" pitchFamily="34" charset="0"/>
                <a:cs typeface="Tahoma" pitchFamily="34" charset="0"/>
              </a:rPr>
              <a:t>sự</a:t>
            </a:r>
            <a:r>
              <a:rPr lang="en-US" sz="2400" dirty="0">
                <a:solidFill>
                  <a:srgbClr val="FF0000"/>
                </a:solidFill>
                <a:latin typeface="Tahoma" pitchFamily="34" charset="0"/>
                <a:cs typeface="Tahoma" pitchFamily="34" charset="0"/>
              </a:rPr>
              <a:t> </a:t>
            </a:r>
            <a:r>
              <a:rPr lang="en-US" sz="2400" dirty="0" err="1">
                <a:solidFill>
                  <a:srgbClr val="FF0000"/>
                </a:solidFill>
                <a:latin typeface="Tahoma" pitchFamily="34" charset="0"/>
                <a:cs typeface="Tahoma" pitchFamily="34" charset="0"/>
              </a:rPr>
              <a:t>hoạt</a:t>
            </a:r>
            <a:r>
              <a:rPr lang="en-US" sz="2400" dirty="0">
                <a:solidFill>
                  <a:srgbClr val="FF0000"/>
                </a:solidFill>
                <a:latin typeface="Tahoma" pitchFamily="34" charset="0"/>
                <a:cs typeface="Tahoma" pitchFamily="34" charset="0"/>
              </a:rPr>
              <a:t> </a:t>
            </a:r>
            <a:r>
              <a:rPr lang="en-US" sz="2400" dirty="0" err="1">
                <a:solidFill>
                  <a:srgbClr val="FF0000"/>
                </a:solidFill>
                <a:latin typeface="Tahoma" pitchFamily="34" charset="0"/>
                <a:cs typeface="Tahoma" pitchFamily="34" charset="0"/>
              </a:rPr>
              <a:t>động</a:t>
            </a:r>
            <a:r>
              <a:rPr lang="en-US" sz="2400" dirty="0">
                <a:solidFill>
                  <a:srgbClr val="FF0000"/>
                </a:solidFill>
                <a:latin typeface="Tahoma" pitchFamily="34" charset="0"/>
                <a:cs typeface="Tahoma" pitchFamily="34" charset="0"/>
              </a:rPr>
              <a:t> </a:t>
            </a:r>
            <a:r>
              <a:rPr lang="en-US" sz="2400" dirty="0" err="1">
                <a:solidFill>
                  <a:srgbClr val="FF0000"/>
                </a:solidFill>
                <a:latin typeface="Tahoma" pitchFamily="34" charset="0"/>
                <a:cs typeface="Tahoma" pitchFamily="34" charset="0"/>
              </a:rPr>
              <a:t>của</a:t>
            </a:r>
            <a:r>
              <a:rPr lang="en-US" sz="2400" dirty="0">
                <a:solidFill>
                  <a:srgbClr val="FF0000"/>
                </a:solidFill>
                <a:latin typeface="Tahoma" pitchFamily="34" charset="0"/>
                <a:cs typeface="Tahoma" pitchFamily="34" charset="0"/>
              </a:rPr>
              <a:t> </a:t>
            </a:r>
            <a:r>
              <a:rPr lang="en-US" sz="2400" dirty="0" err="1">
                <a:solidFill>
                  <a:srgbClr val="FF0000"/>
                </a:solidFill>
                <a:latin typeface="Tahoma" pitchFamily="34" charset="0"/>
                <a:cs typeface="Tahoma" pitchFamily="34" charset="0"/>
              </a:rPr>
              <a:t>các</a:t>
            </a:r>
            <a:r>
              <a:rPr lang="en-US" sz="2400" dirty="0">
                <a:solidFill>
                  <a:srgbClr val="FF0000"/>
                </a:solidFill>
                <a:latin typeface="Tahoma" pitchFamily="34" charset="0"/>
                <a:cs typeface="Tahoma" pitchFamily="34" charset="0"/>
              </a:rPr>
              <a:t> </a:t>
            </a:r>
            <a:r>
              <a:rPr lang="en-US" sz="2400" dirty="0" err="1">
                <a:solidFill>
                  <a:srgbClr val="FF0000"/>
                </a:solidFill>
                <a:latin typeface="Tahoma" pitchFamily="34" charset="0"/>
                <a:cs typeface="Tahoma" pitchFamily="34" charset="0"/>
              </a:rPr>
              <a:t>cơ</a:t>
            </a:r>
            <a:r>
              <a:rPr lang="en-US" sz="2400" dirty="0">
                <a:solidFill>
                  <a:srgbClr val="FF0000"/>
                </a:solidFill>
                <a:latin typeface="Tahoma" pitchFamily="34" charset="0"/>
                <a:cs typeface="Tahoma" pitchFamily="34" charset="0"/>
              </a:rPr>
              <a:t> </a:t>
            </a:r>
            <a:r>
              <a:rPr lang="en-US" sz="2400" dirty="0" err="1">
                <a:solidFill>
                  <a:srgbClr val="FF0000"/>
                </a:solidFill>
                <a:latin typeface="Tahoma" pitchFamily="34" charset="0"/>
                <a:cs typeface="Tahoma" pitchFamily="34" charset="0"/>
              </a:rPr>
              <a:t>hô</a:t>
            </a:r>
            <a:r>
              <a:rPr lang="en-US" sz="2400" dirty="0">
                <a:solidFill>
                  <a:srgbClr val="FF0000"/>
                </a:solidFill>
                <a:latin typeface="Tahoma" pitchFamily="34" charset="0"/>
                <a:cs typeface="Tahoma" pitchFamily="34" charset="0"/>
              </a:rPr>
              <a:t> </a:t>
            </a:r>
            <a:r>
              <a:rPr lang="en-US" sz="2400" dirty="0" err="1">
                <a:solidFill>
                  <a:srgbClr val="FF0000"/>
                </a:solidFill>
                <a:latin typeface="Tahoma" pitchFamily="34" charset="0"/>
                <a:cs typeface="Tahoma" pitchFamily="34" charset="0"/>
              </a:rPr>
              <a:t>hấp</a:t>
            </a:r>
            <a:r>
              <a:rPr lang="en-US" sz="2400" dirty="0">
                <a:solidFill>
                  <a:srgbClr val="FF0000"/>
                </a:solidFill>
                <a:latin typeface="Tahoma" pitchFamily="34" charset="0"/>
                <a:cs typeface="Tahoma" pitchFamily="34" charset="0"/>
              </a:rPr>
              <a:t> – </a:t>
            </a:r>
            <a:r>
              <a:rPr lang="en-US" sz="2400" dirty="0" err="1">
                <a:solidFill>
                  <a:srgbClr val="FF0000"/>
                </a:solidFill>
                <a:latin typeface="Tahoma" pitchFamily="34" charset="0"/>
                <a:cs typeface="Tahoma" pitchFamily="34" charset="0"/>
              </a:rPr>
              <a:t>sự</a:t>
            </a:r>
            <a:r>
              <a:rPr lang="en-US" sz="2400" dirty="0">
                <a:solidFill>
                  <a:srgbClr val="FF0000"/>
                </a:solidFill>
                <a:latin typeface="Tahoma" pitchFamily="34" charset="0"/>
                <a:cs typeface="Tahoma" pitchFamily="34" charset="0"/>
              </a:rPr>
              <a:t> </a:t>
            </a:r>
            <a:r>
              <a:rPr lang="en-US" sz="2400" dirty="0" err="1">
                <a:solidFill>
                  <a:srgbClr val="FF0000"/>
                </a:solidFill>
                <a:latin typeface="Tahoma" pitchFamily="34" charset="0"/>
                <a:cs typeface="Tahoma" pitchFamily="34" charset="0"/>
              </a:rPr>
              <a:t>tiết</a:t>
            </a:r>
            <a:r>
              <a:rPr lang="en-US" sz="2400" dirty="0">
                <a:solidFill>
                  <a:srgbClr val="FF0000"/>
                </a:solidFill>
                <a:latin typeface="Tahoma" pitchFamily="34" charset="0"/>
                <a:cs typeface="Tahoma" pitchFamily="34" charset="0"/>
              </a:rPr>
              <a:t> </a:t>
            </a:r>
            <a:r>
              <a:rPr lang="en-US" sz="2400" dirty="0" err="1">
                <a:solidFill>
                  <a:srgbClr val="FF0000"/>
                </a:solidFill>
                <a:latin typeface="Tahoma" pitchFamily="34" charset="0"/>
                <a:cs typeface="Tahoma" pitchFamily="34" charset="0"/>
              </a:rPr>
              <a:t>dịch</a:t>
            </a:r>
            <a:r>
              <a:rPr lang="en-US" sz="2400" dirty="0">
                <a:solidFill>
                  <a:srgbClr val="FF0000"/>
                </a:solidFill>
                <a:latin typeface="Tahoma" pitchFamily="34" charset="0"/>
                <a:cs typeface="Tahoma" pitchFamily="34" charset="0"/>
              </a:rPr>
              <a:t> </a:t>
            </a:r>
            <a:r>
              <a:rPr lang="en-US" sz="2400" dirty="0" err="1">
                <a:solidFill>
                  <a:srgbClr val="FF0000"/>
                </a:solidFill>
                <a:latin typeface="Tahoma" pitchFamily="34" charset="0"/>
                <a:cs typeface="Tahoma" pitchFamily="34" charset="0"/>
              </a:rPr>
              <a:t>nhày</a:t>
            </a:r>
            <a:r>
              <a:rPr lang="en-US" sz="2400" dirty="0">
                <a:solidFill>
                  <a:srgbClr val="FF0000"/>
                </a:solidFill>
                <a:latin typeface="Tahoma" pitchFamily="34" charset="0"/>
                <a:cs typeface="Tahoma" pitchFamily="34" charset="0"/>
              </a:rPr>
              <a:t> – </a:t>
            </a:r>
            <a:r>
              <a:rPr lang="en-US" sz="2400" dirty="0" err="1">
                <a:solidFill>
                  <a:srgbClr val="FF0000"/>
                </a:solidFill>
                <a:latin typeface="Tahoma" pitchFamily="34" charset="0"/>
                <a:cs typeface="Tahoma" pitchFamily="34" charset="0"/>
              </a:rPr>
              <a:t>đại</a:t>
            </a:r>
            <a:r>
              <a:rPr lang="en-US" sz="2400" dirty="0">
                <a:solidFill>
                  <a:srgbClr val="FF0000"/>
                </a:solidFill>
                <a:latin typeface="Tahoma" pitchFamily="34" charset="0"/>
                <a:cs typeface="Tahoma" pitchFamily="34" charset="0"/>
              </a:rPr>
              <a:t> </a:t>
            </a:r>
            <a:r>
              <a:rPr lang="en-US" sz="2400" dirty="0" err="1">
                <a:solidFill>
                  <a:srgbClr val="FF0000"/>
                </a:solidFill>
                <a:latin typeface="Tahoma" pitchFamily="34" charset="0"/>
                <a:cs typeface="Tahoma" pitchFamily="34" charset="0"/>
              </a:rPr>
              <a:t>thực</a:t>
            </a:r>
            <a:r>
              <a:rPr lang="en-US" sz="2400" dirty="0">
                <a:solidFill>
                  <a:srgbClr val="FF0000"/>
                </a:solidFill>
                <a:latin typeface="Tahoma" pitchFamily="34" charset="0"/>
                <a:cs typeface="Tahoma" pitchFamily="34" charset="0"/>
              </a:rPr>
              <a:t> </a:t>
            </a:r>
            <a:r>
              <a:rPr lang="en-US" sz="2400" dirty="0" err="1">
                <a:solidFill>
                  <a:srgbClr val="FF0000"/>
                </a:solidFill>
                <a:latin typeface="Tahoma" pitchFamily="34" charset="0"/>
                <a:cs typeface="Tahoma" pitchFamily="34" charset="0"/>
              </a:rPr>
              <a:t>bào</a:t>
            </a:r>
            <a:r>
              <a:rPr lang="en-US" sz="2400" dirty="0">
                <a:solidFill>
                  <a:srgbClr val="FF0000"/>
                </a:solidFill>
                <a:latin typeface="Tahoma" pitchFamily="34" charset="0"/>
                <a:cs typeface="Tahoma" pitchFamily="34" charset="0"/>
              </a:rPr>
              <a:t> </a:t>
            </a:r>
            <a:r>
              <a:rPr lang="en-US" sz="2400" dirty="0" err="1">
                <a:solidFill>
                  <a:srgbClr val="FF0000"/>
                </a:solidFill>
                <a:latin typeface="Tahoma" pitchFamily="34" charset="0"/>
                <a:cs typeface="Tahoma" pitchFamily="34" charset="0"/>
              </a:rPr>
              <a:t>phế</a:t>
            </a:r>
            <a:r>
              <a:rPr lang="en-US" sz="2400" dirty="0">
                <a:solidFill>
                  <a:srgbClr val="FF0000"/>
                </a:solidFill>
                <a:latin typeface="Tahoma" pitchFamily="34" charset="0"/>
                <a:cs typeface="Tahoma" pitchFamily="34" charset="0"/>
              </a:rPr>
              <a:t> </a:t>
            </a:r>
            <a:r>
              <a:rPr lang="en-US" sz="2400" dirty="0" err="1" smtClean="0">
                <a:solidFill>
                  <a:srgbClr val="FF0000"/>
                </a:solidFill>
                <a:latin typeface="Tahoma" pitchFamily="34" charset="0"/>
                <a:cs typeface="Tahoma" pitchFamily="34" charset="0"/>
              </a:rPr>
              <a:t>nang</a:t>
            </a:r>
            <a:r>
              <a:rPr lang="en-US" sz="2400" dirty="0" smtClean="0">
                <a:solidFill>
                  <a:srgbClr val="FF0000"/>
                </a:solidFill>
                <a:latin typeface="Tahoma" pitchFamily="34" charset="0"/>
                <a:cs typeface="Tahoma" pitchFamily="34" charset="0"/>
              </a:rPr>
              <a:t>.</a:t>
            </a:r>
            <a:endParaRPr lang="en-US" sz="2400" dirty="0">
              <a:solidFill>
                <a:srgbClr val="FF0000"/>
              </a:solidFill>
              <a:latin typeface="Tahoma" pitchFamily="34" charset="0"/>
              <a:cs typeface="Tahoma" pitchFamily="34" charset="0"/>
            </a:endParaRPr>
          </a:p>
        </p:txBody>
      </p:sp>
      <p:sp>
        <p:nvSpPr>
          <p:cNvPr id="4" name="Rectangle 3"/>
          <p:cNvSpPr/>
          <p:nvPr/>
        </p:nvSpPr>
        <p:spPr>
          <a:xfrm>
            <a:off x="430654" y="3352800"/>
            <a:ext cx="8332346" cy="830997"/>
          </a:xfrm>
          <a:prstGeom prst="rect">
            <a:avLst/>
          </a:prstGeom>
        </p:spPr>
        <p:txBody>
          <a:bodyPr wrap="square">
            <a:spAutoFit/>
          </a:bodyPr>
          <a:lstStyle/>
          <a:p>
            <a:pPr algn="just"/>
            <a:r>
              <a:rPr lang="en-US" sz="2400" dirty="0" smtClean="0">
                <a:solidFill>
                  <a:srgbClr val="002060"/>
                </a:solidFill>
                <a:latin typeface="Tahoma" pitchFamily="34" charset="0"/>
                <a:cs typeface="Tahoma" pitchFamily="34" charset="0"/>
              </a:rPr>
              <a:t>- </a:t>
            </a:r>
            <a:r>
              <a:rPr lang="en-US" sz="2400" dirty="0" err="1" smtClean="0">
                <a:solidFill>
                  <a:srgbClr val="FF0000"/>
                </a:solidFill>
                <a:latin typeface="Tahoma" pitchFamily="34" charset="0"/>
                <a:cs typeface="Tahoma" pitchFamily="34" charset="0"/>
              </a:rPr>
              <a:t>Ngoại</a:t>
            </a:r>
            <a:r>
              <a:rPr lang="en-US" sz="2400" dirty="0" smtClean="0">
                <a:solidFill>
                  <a:srgbClr val="FF0000"/>
                </a:solidFill>
                <a:latin typeface="Tahoma" pitchFamily="34" charset="0"/>
                <a:cs typeface="Tahoma" pitchFamily="34" charset="0"/>
              </a:rPr>
              <a:t> </a:t>
            </a:r>
            <a:r>
              <a:rPr lang="en-US" sz="2400" dirty="0" err="1">
                <a:solidFill>
                  <a:srgbClr val="FF0000"/>
                </a:solidFill>
                <a:latin typeface="Tahoma" pitchFamily="34" charset="0"/>
                <a:cs typeface="Tahoma" pitchFamily="34" charset="0"/>
              </a:rPr>
              <a:t>vật</a:t>
            </a:r>
            <a:r>
              <a:rPr lang="en-US" sz="2400" dirty="0">
                <a:solidFill>
                  <a:srgbClr val="FF0000"/>
                </a:solidFill>
                <a:latin typeface="Tahoma" pitchFamily="34" charset="0"/>
                <a:cs typeface="Tahoma" pitchFamily="34" charset="0"/>
              </a:rPr>
              <a:t> </a:t>
            </a:r>
            <a:r>
              <a:rPr lang="en-US" sz="2400" dirty="0" err="1">
                <a:solidFill>
                  <a:srgbClr val="FF0000"/>
                </a:solidFill>
                <a:latin typeface="Tahoma" pitchFamily="34" charset="0"/>
                <a:cs typeface="Tahoma" pitchFamily="34" charset="0"/>
              </a:rPr>
              <a:t>nhỏ</a:t>
            </a:r>
            <a:r>
              <a:rPr lang="en-US" sz="2400" dirty="0">
                <a:solidFill>
                  <a:srgbClr val="FF0000"/>
                </a:solidFill>
                <a:latin typeface="Tahoma" pitchFamily="34" charset="0"/>
                <a:cs typeface="Tahoma" pitchFamily="34" charset="0"/>
              </a:rPr>
              <a:t> (</a:t>
            </a:r>
            <a:r>
              <a:rPr lang="en-US" sz="2400" dirty="0" err="1">
                <a:solidFill>
                  <a:srgbClr val="FF0000"/>
                </a:solidFill>
                <a:latin typeface="Tahoma" pitchFamily="34" charset="0"/>
                <a:cs typeface="Tahoma" pitchFamily="34" charset="0"/>
              </a:rPr>
              <a:t>hoặc</a:t>
            </a:r>
            <a:r>
              <a:rPr lang="en-US" sz="2400" dirty="0">
                <a:solidFill>
                  <a:srgbClr val="FF0000"/>
                </a:solidFill>
                <a:latin typeface="Tahoma" pitchFamily="34" charset="0"/>
                <a:cs typeface="Tahoma" pitchFamily="34" charset="0"/>
              </a:rPr>
              <a:t> vi </a:t>
            </a:r>
            <a:r>
              <a:rPr lang="en-US" sz="2400" dirty="0" err="1">
                <a:solidFill>
                  <a:srgbClr val="FF0000"/>
                </a:solidFill>
                <a:latin typeface="Tahoma" pitchFamily="34" charset="0"/>
                <a:cs typeface="Tahoma" pitchFamily="34" charset="0"/>
              </a:rPr>
              <a:t>khuẩn</a:t>
            </a:r>
            <a:r>
              <a:rPr lang="en-US" sz="2400" dirty="0">
                <a:solidFill>
                  <a:srgbClr val="FF000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bị</a:t>
            </a:r>
            <a:r>
              <a:rPr lang="en-US" sz="2400" dirty="0">
                <a:solidFill>
                  <a:srgbClr val="00206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giữ</a:t>
            </a:r>
            <a:r>
              <a:rPr lang="en-US" sz="2400" dirty="0">
                <a:solidFill>
                  <a:srgbClr val="00206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lại</a:t>
            </a:r>
            <a:r>
              <a:rPr lang="en-US" sz="2400" dirty="0">
                <a:solidFill>
                  <a:srgbClr val="002060"/>
                </a:solidFill>
                <a:latin typeface="Tahoma" pitchFamily="34" charset="0"/>
                <a:cs typeface="Tahoma" pitchFamily="34" charset="0"/>
              </a:rPr>
              <a:t> ở </a:t>
            </a:r>
            <a:r>
              <a:rPr lang="en-US" sz="2400" dirty="0" err="1">
                <a:solidFill>
                  <a:srgbClr val="002060"/>
                </a:solidFill>
                <a:latin typeface="Tahoma" pitchFamily="34" charset="0"/>
                <a:cs typeface="Tahoma" pitchFamily="34" charset="0"/>
              </a:rPr>
              <a:t>hệ</a:t>
            </a:r>
            <a:r>
              <a:rPr lang="en-US" sz="2400" dirty="0">
                <a:solidFill>
                  <a:srgbClr val="00206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thống</a:t>
            </a:r>
            <a:r>
              <a:rPr lang="en-US" sz="2400" dirty="0">
                <a:solidFill>
                  <a:srgbClr val="00206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lông</a:t>
            </a:r>
            <a:r>
              <a:rPr lang="en-US" sz="2400" dirty="0">
                <a:solidFill>
                  <a:srgbClr val="00206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và</a:t>
            </a:r>
            <a:r>
              <a:rPr lang="en-US" sz="2400" dirty="0">
                <a:solidFill>
                  <a:srgbClr val="00206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dịch</a:t>
            </a:r>
            <a:r>
              <a:rPr lang="en-US" sz="2400" dirty="0">
                <a:solidFill>
                  <a:srgbClr val="002060"/>
                </a:solidFill>
                <a:latin typeface="Tahoma" pitchFamily="34" charset="0"/>
                <a:cs typeface="Tahoma" pitchFamily="34" charset="0"/>
              </a:rPr>
              <a:t> </a:t>
            </a:r>
            <a:r>
              <a:rPr lang="en-US" sz="2400" dirty="0" err="1" smtClean="0">
                <a:solidFill>
                  <a:srgbClr val="002060"/>
                </a:solidFill>
                <a:latin typeface="Tahoma" pitchFamily="34" charset="0"/>
                <a:cs typeface="Tahoma" pitchFamily="34" charset="0"/>
              </a:rPr>
              <a:t>nhày</a:t>
            </a:r>
            <a:r>
              <a:rPr lang="en-US" sz="2400" dirty="0" smtClean="0">
                <a:solidFill>
                  <a:srgbClr val="002060"/>
                </a:solidFill>
                <a:latin typeface="Tahoma" pitchFamily="34" charset="0"/>
                <a:cs typeface="Tahoma" pitchFamily="34" charset="0"/>
              </a:rPr>
              <a:t>, </a:t>
            </a:r>
            <a:r>
              <a:rPr lang="en-US" sz="2400" dirty="0" err="1" smtClean="0">
                <a:solidFill>
                  <a:srgbClr val="002060"/>
                </a:solidFill>
                <a:latin typeface="Tahoma" pitchFamily="34" charset="0"/>
                <a:cs typeface="Tahoma" pitchFamily="34" charset="0"/>
              </a:rPr>
              <a:t>tống</a:t>
            </a:r>
            <a:r>
              <a:rPr lang="en-US" sz="2400" dirty="0" smtClean="0">
                <a:solidFill>
                  <a:srgbClr val="00206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ra</a:t>
            </a:r>
            <a:r>
              <a:rPr lang="en-US" sz="2400" dirty="0">
                <a:solidFill>
                  <a:srgbClr val="00206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ngoài</a:t>
            </a:r>
            <a:r>
              <a:rPr lang="en-US" sz="2400" dirty="0">
                <a:solidFill>
                  <a:srgbClr val="002060"/>
                </a:solidFill>
                <a:latin typeface="Tahoma" pitchFamily="34" charset="0"/>
                <a:cs typeface="Tahoma" pitchFamily="34" charset="0"/>
              </a:rPr>
              <a:t> qua </a:t>
            </a:r>
            <a:r>
              <a:rPr lang="en-US" sz="2400" dirty="0" err="1">
                <a:solidFill>
                  <a:srgbClr val="002060"/>
                </a:solidFill>
                <a:latin typeface="Tahoma" pitchFamily="34" charset="0"/>
                <a:cs typeface="Tahoma" pitchFamily="34" charset="0"/>
              </a:rPr>
              <a:t>động</a:t>
            </a:r>
            <a:r>
              <a:rPr lang="en-US" sz="2400" dirty="0">
                <a:solidFill>
                  <a:srgbClr val="00206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tác</a:t>
            </a:r>
            <a:r>
              <a:rPr lang="en-US" sz="2400" dirty="0">
                <a:solidFill>
                  <a:srgbClr val="002060"/>
                </a:solidFill>
                <a:latin typeface="Tahoma" pitchFamily="34" charset="0"/>
                <a:cs typeface="Tahoma" pitchFamily="34" charset="0"/>
              </a:rPr>
              <a:t> ho.</a:t>
            </a:r>
          </a:p>
        </p:txBody>
      </p:sp>
      <p:sp>
        <p:nvSpPr>
          <p:cNvPr id="5" name="Rectangle 4"/>
          <p:cNvSpPr/>
          <p:nvPr/>
        </p:nvSpPr>
        <p:spPr>
          <a:xfrm>
            <a:off x="430654" y="4406900"/>
            <a:ext cx="8332346" cy="1569660"/>
          </a:xfrm>
          <a:prstGeom prst="rect">
            <a:avLst/>
          </a:prstGeom>
        </p:spPr>
        <p:txBody>
          <a:bodyPr wrap="square">
            <a:spAutoFit/>
          </a:bodyPr>
          <a:lstStyle/>
          <a:p>
            <a:pPr algn="just"/>
            <a:r>
              <a:rPr lang="en-US" sz="2400" dirty="0" smtClean="0">
                <a:solidFill>
                  <a:srgbClr val="002060"/>
                </a:solidFill>
                <a:latin typeface="Tahoma" pitchFamily="34" charset="0"/>
                <a:cs typeface="Tahoma" pitchFamily="34" charset="0"/>
              </a:rPr>
              <a:t>- </a:t>
            </a:r>
            <a:r>
              <a:rPr lang="en-US" sz="2400" dirty="0" err="1" smtClean="0">
                <a:solidFill>
                  <a:srgbClr val="FF0000"/>
                </a:solidFill>
                <a:latin typeface="Tahoma" pitchFamily="34" charset="0"/>
                <a:cs typeface="Tahoma" pitchFamily="34" charset="0"/>
              </a:rPr>
              <a:t>Những</a:t>
            </a:r>
            <a:r>
              <a:rPr lang="en-US" sz="2400" dirty="0" smtClean="0">
                <a:solidFill>
                  <a:srgbClr val="FF0000"/>
                </a:solidFill>
                <a:latin typeface="Tahoma" pitchFamily="34" charset="0"/>
                <a:cs typeface="Tahoma" pitchFamily="34" charset="0"/>
              </a:rPr>
              <a:t> </a:t>
            </a:r>
            <a:r>
              <a:rPr lang="en-US" sz="2400" dirty="0" err="1">
                <a:solidFill>
                  <a:srgbClr val="FF0000"/>
                </a:solidFill>
                <a:latin typeface="Tahoma" pitchFamily="34" charset="0"/>
                <a:cs typeface="Tahoma" pitchFamily="34" charset="0"/>
              </a:rPr>
              <a:t>tiểu</a:t>
            </a:r>
            <a:r>
              <a:rPr lang="en-US" sz="2400" dirty="0">
                <a:solidFill>
                  <a:srgbClr val="FF0000"/>
                </a:solidFill>
                <a:latin typeface="Tahoma" pitchFamily="34" charset="0"/>
                <a:cs typeface="Tahoma" pitchFamily="34" charset="0"/>
              </a:rPr>
              <a:t> </a:t>
            </a:r>
            <a:r>
              <a:rPr lang="en-US" sz="2400" dirty="0" err="1">
                <a:solidFill>
                  <a:srgbClr val="FF0000"/>
                </a:solidFill>
                <a:latin typeface="Tahoma" pitchFamily="34" charset="0"/>
                <a:cs typeface="Tahoma" pitchFamily="34" charset="0"/>
              </a:rPr>
              <a:t>phần</a:t>
            </a:r>
            <a:r>
              <a:rPr lang="en-US" sz="2400" dirty="0">
                <a:solidFill>
                  <a:srgbClr val="FF0000"/>
                </a:solidFill>
                <a:latin typeface="Tahoma" pitchFamily="34" charset="0"/>
                <a:cs typeface="Tahoma" pitchFamily="34" charset="0"/>
              </a:rPr>
              <a:t> </a:t>
            </a:r>
            <a:r>
              <a:rPr lang="en-US" sz="2400" dirty="0" err="1">
                <a:solidFill>
                  <a:srgbClr val="FF0000"/>
                </a:solidFill>
                <a:latin typeface="Tahoma" pitchFamily="34" charset="0"/>
                <a:cs typeface="Tahoma" pitchFamily="34" charset="0"/>
              </a:rPr>
              <a:t>có</a:t>
            </a:r>
            <a:r>
              <a:rPr lang="en-US" sz="2400" dirty="0">
                <a:solidFill>
                  <a:srgbClr val="FF0000"/>
                </a:solidFill>
                <a:latin typeface="Tahoma" pitchFamily="34" charset="0"/>
                <a:cs typeface="Tahoma" pitchFamily="34" charset="0"/>
              </a:rPr>
              <a:t> </a:t>
            </a:r>
            <a:r>
              <a:rPr lang="en-US" sz="2400" dirty="0" err="1">
                <a:solidFill>
                  <a:srgbClr val="FF0000"/>
                </a:solidFill>
                <a:latin typeface="Tahoma" pitchFamily="34" charset="0"/>
                <a:cs typeface="Tahoma" pitchFamily="34" charset="0"/>
              </a:rPr>
              <a:t>kích</a:t>
            </a:r>
            <a:r>
              <a:rPr lang="en-US" sz="2400" dirty="0">
                <a:solidFill>
                  <a:srgbClr val="FF0000"/>
                </a:solidFill>
                <a:latin typeface="Tahoma" pitchFamily="34" charset="0"/>
                <a:cs typeface="Tahoma" pitchFamily="34" charset="0"/>
              </a:rPr>
              <a:t> </a:t>
            </a:r>
            <a:r>
              <a:rPr lang="en-US" sz="2400" dirty="0" err="1">
                <a:solidFill>
                  <a:srgbClr val="FF0000"/>
                </a:solidFill>
                <a:latin typeface="Tahoma" pitchFamily="34" charset="0"/>
                <a:cs typeface="Tahoma" pitchFamily="34" charset="0"/>
              </a:rPr>
              <a:t>thước</a:t>
            </a:r>
            <a:r>
              <a:rPr lang="en-US" sz="2400" dirty="0">
                <a:solidFill>
                  <a:srgbClr val="FF0000"/>
                </a:solidFill>
                <a:latin typeface="Tahoma" pitchFamily="34" charset="0"/>
                <a:cs typeface="Tahoma" pitchFamily="34" charset="0"/>
              </a:rPr>
              <a:t> 0,2 </a:t>
            </a:r>
            <a:r>
              <a:rPr lang="en-US" sz="2400" dirty="0" err="1">
                <a:solidFill>
                  <a:srgbClr val="FF0000"/>
                </a:solidFill>
                <a:latin typeface="Tahoma" pitchFamily="34" charset="0"/>
                <a:cs typeface="Tahoma" pitchFamily="34" charset="0"/>
              </a:rPr>
              <a:t>đến</a:t>
            </a:r>
            <a:r>
              <a:rPr lang="en-US" sz="2400" dirty="0">
                <a:solidFill>
                  <a:srgbClr val="FF0000"/>
                </a:solidFill>
                <a:latin typeface="Tahoma" pitchFamily="34" charset="0"/>
                <a:cs typeface="Tahoma" pitchFamily="34" charset="0"/>
              </a:rPr>
              <a:t> 2 </a:t>
            </a:r>
            <a:r>
              <a:rPr lang="en-US" sz="2400" dirty="0" smtClean="0">
                <a:solidFill>
                  <a:srgbClr val="FF0000"/>
                </a:solidFill>
                <a:latin typeface="Tahoma" pitchFamily="34" charset="0"/>
                <a:cs typeface="Tahoma" pitchFamily="34" charset="0"/>
              </a:rPr>
              <a:t>mcm</a:t>
            </a:r>
            <a:r>
              <a:rPr lang="en-US" sz="2400" dirty="0" smtClean="0">
                <a:solidFill>
                  <a:srgbClr val="002060"/>
                </a:solidFill>
                <a:latin typeface="Tahoma" pitchFamily="34" charset="0"/>
                <a:cs typeface="Tahoma" pitchFamily="34" charset="0"/>
              </a:rPr>
              <a:t>: </a:t>
            </a:r>
            <a:r>
              <a:rPr lang="en-US" sz="2400" dirty="0" err="1" smtClean="0">
                <a:solidFill>
                  <a:srgbClr val="002060"/>
                </a:solidFill>
                <a:latin typeface="Tahoma" pitchFamily="34" charset="0"/>
                <a:cs typeface="Tahoma" pitchFamily="34" charset="0"/>
              </a:rPr>
              <a:t>các</a:t>
            </a:r>
            <a:r>
              <a:rPr lang="en-US" sz="2400" dirty="0" smtClean="0">
                <a:solidFill>
                  <a:srgbClr val="00206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đại</a:t>
            </a:r>
            <a:r>
              <a:rPr lang="en-US" sz="2400" dirty="0">
                <a:solidFill>
                  <a:srgbClr val="00206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thực</a:t>
            </a:r>
            <a:r>
              <a:rPr lang="en-US" sz="2400" dirty="0">
                <a:solidFill>
                  <a:srgbClr val="00206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bào</a:t>
            </a:r>
            <a:r>
              <a:rPr lang="en-US" sz="2400" dirty="0">
                <a:solidFill>
                  <a:srgbClr val="00206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phế</a:t>
            </a:r>
            <a:r>
              <a:rPr lang="en-US" sz="2400" dirty="0">
                <a:solidFill>
                  <a:srgbClr val="00206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nang</a:t>
            </a:r>
            <a:r>
              <a:rPr lang="en-US" sz="2400" dirty="0">
                <a:solidFill>
                  <a:srgbClr val="00206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và</a:t>
            </a:r>
            <a:r>
              <a:rPr lang="en-US" sz="2400" dirty="0">
                <a:solidFill>
                  <a:srgbClr val="00206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bạch</a:t>
            </a:r>
            <a:r>
              <a:rPr lang="en-US" sz="2400" dirty="0">
                <a:solidFill>
                  <a:srgbClr val="00206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cầu</a:t>
            </a:r>
            <a:r>
              <a:rPr lang="en-US" sz="2400" dirty="0">
                <a:solidFill>
                  <a:srgbClr val="00206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trung</a:t>
            </a:r>
            <a:r>
              <a:rPr lang="en-US" sz="2400" dirty="0">
                <a:solidFill>
                  <a:srgbClr val="00206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tính</a:t>
            </a:r>
            <a:r>
              <a:rPr lang="en-US" sz="2400" dirty="0">
                <a:solidFill>
                  <a:srgbClr val="00206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thực</a:t>
            </a:r>
            <a:r>
              <a:rPr lang="en-US" sz="2400" dirty="0">
                <a:solidFill>
                  <a:srgbClr val="00206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bào</a:t>
            </a:r>
            <a:r>
              <a:rPr lang="en-US" sz="2400" dirty="0">
                <a:solidFill>
                  <a:srgbClr val="00206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chúng</a:t>
            </a:r>
            <a:r>
              <a:rPr lang="en-US" sz="2400" dirty="0">
                <a:solidFill>
                  <a:srgbClr val="00206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đồng</a:t>
            </a:r>
            <a:r>
              <a:rPr lang="en-US" sz="2400" dirty="0">
                <a:solidFill>
                  <a:srgbClr val="00206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thời</a:t>
            </a:r>
            <a:r>
              <a:rPr lang="en-US" sz="2400" dirty="0">
                <a:solidFill>
                  <a:srgbClr val="00206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trình</a:t>
            </a:r>
            <a:r>
              <a:rPr lang="en-US" sz="2400" dirty="0">
                <a:solidFill>
                  <a:srgbClr val="00206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diện</a:t>
            </a:r>
            <a:r>
              <a:rPr lang="en-US" sz="2400" dirty="0">
                <a:solidFill>
                  <a:srgbClr val="00206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kháng</a:t>
            </a:r>
            <a:r>
              <a:rPr lang="en-US" sz="2400" dirty="0">
                <a:solidFill>
                  <a:srgbClr val="00206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nguyên</a:t>
            </a:r>
            <a:r>
              <a:rPr lang="en-US" sz="2400" dirty="0">
                <a:solidFill>
                  <a:srgbClr val="00206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để</a:t>
            </a:r>
            <a:r>
              <a:rPr lang="en-US" sz="2400" dirty="0">
                <a:solidFill>
                  <a:srgbClr val="00206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kích</a:t>
            </a:r>
            <a:r>
              <a:rPr lang="en-US" sz="2400" dirty="0">
                <a:solidFill>
                  <a:srgbClr val="00206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thích</a:t>
            </a:r>
            <a:r>
              <a:rPr lang="en-US" sz="2400" dirty="0">
                <a:solidFill>
                  <a:srgbClr val="00206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hoạt</a:t>
            </a:r>
            <a:r>
              <a:rPr lang="en-US" sz="2400" dirty="0">
                <a:solidFill>
                  <a:srgbClr val="00206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động</a:t>
            </a:r>
            <a:r>
              <a:rPr lang="en-US" sz="2400" dirty="0">
                <a:solidFill>
                  <a:srgbClr val="00206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của</a:t>
            </a:r>
            <a:r>
              <a:rPr lang="en-US" sz="2400" dirty="0">
                <a:solidFill>
                  <a:srgbClr val="00206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hệ</a:t>
            </a:r>
            <a:r>
              <a:rPr lang="en-US" sz="2400" dirty="0">
                <a:solidFill>
                  <a:srgbClr val="00206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thống</a:t>
            </a:r>
            <a:r>
              <a:rPr lang="en-US" sz="2400" dirty="0">
                <a:solidFill>
                  <a:srgbClr val="00206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miễn</a:t>
            </a:r>
            <a:r>
              <a:rPr lang="en-US" sz="2400" dirty="0">
                <a:solidFill>
                  <a:srgbClr val="00206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dịch</a:t>
            </a:r>
            <a:r>
              <a:rPr lang="en-US" sz="2400" dirty="0">
                <a:solidFill>
                  <a:srgbClr val="00206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đặc</a:t>
            </a:r>
            <a:r>
              <a:rPr lang="en-US" sz="2400" dirty="0">
                <a:solidFill>
                  <a:srgbClr val="002060"/>
                </a:solidFill>
                <a:latin typeface="Tahoma" pitchFamily="34" charset="0"/>
                <a:cs typeface="Tahoma" pitchFamily="34" charset="0"/>
              </a:rPr>
              <a:t> </a:t>
            </a:r>
            <a:r>
              <a:rPr lang="en-US" sz="2400" dirty="0" err="1">
                <a:solidFill>
                  <a:srgbClr val="002060"/>
                </a:solidFill>
                <a:latin typeface="Tahoma" pitchFamily="34" charset="0"/>
                <a:cs typeface="Tahoma" pitchFamily="34" charset="0"/>
              </a:rPr>
              <a:t>hiệu</a:t>
            </a:r>
            <a:r>
              <a:rPr lang="en-US" sz="2400" dirty="0">
                <a:solidFill>
                  <a:srgbClr val="002060"/>
                </a:solidFill>
                <a:latin typeface="Tahoma" pitchFamily="34" charset="0"/>
                <a:cs typeface="Tahoma" pitchFamily="34" charset="0"/>
              </a:rPr>
              <a:t>…</a:t>
            </a:r>
          </a:p>
        </p:txBody>
      </p:sp>
    </p:spTree>
    <p:extLst>
      <p:ext uri="{BB962C8B-B14F-4D97-AF65-F5344CB8AC3E}">
        <p14:creationId xmlns:p14="http://schemas.microsoft.com/office/powerpoint/2010/main" val="411939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82" name="Rectangle 10"/>
          <p:cNvSpPr>
            <a:spLocks noGrp="1" noChangeArrowheads="1"/>
          </p:cNvSpPr>
          <p:nvPr>
            <p:ph type="title"/>
          </p:nvPr>
        </p:nvSpPr>
        <p:spPr/>
        <p:txBody>
          <a:bodyPr>
            <a:normAutofit/>
          </a:bodyPr>
          <a:lstStyle/>
          <a:p>
            <a:r>
              <a:rPr lang="en-US" sz="3200" dirty="0" smtClean="0">
                <a:solidFill>
                  <a:srgbClr val="FF0000"/>
                </a:solidFill>
                <a:latin typeface="Tahoma" pitchFamily="34" charset="0"/>
                <a:cs typeface="Tahoma" pitchFamily="34" charset="0"/>
              </a:rPr>
              <a:t>I. </a:t>
            </a:r>
            <a:r>
              <a:rPr lang="en-US" sz="3200" dirty="0" err="1" smtClean="0">
                <a:solidFill>
                  <a:srgbClr val="FF0000"/>
                </a:solidFill>
                <a:latin typeface="Tahoma" pitchFamily="34" charset="0"/>
                <a:cs typeface="Tahoma" pitchFamily="34" charset="0"/>
              </a:rPr>
              <a:t>Nhắc</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lại</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giải</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phẫu</a:t>
            </a:r>
            <a:r>
              <a:rPr lang="en-US" sz="3200" dirty="0" smtClean="0">
                <a:solidFill>
                  <a:srgbClr val="FF0000"/>
                </a:solidFill>
                <a:latin typeface="Tahoma" pitchFamily="34" charset="0"/>
                <a:cs typeface="Tahoma" pitchFamily="34" charset="0"/>
              </a:rPr>
              <a:t> – </a:t>
            </a:r>
            <a:r>
              <a:rPr lang="en-US" sz="3200" dirty="0" err="1" smtClean="0">
                <a:solidFill>
                  <a:srgbClr val="FF0000"/>
                </a:solidFill>
                <a:latin typeface="Tahoma" pitchFamily="34" charset="0"/>
                <a:cs typeface="Tahoma" pitchFamily="34" charset="0"/>
              </a:rPr>
              <a:t>Sinh</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lý</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bệnh</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hô</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hấp</a:t>
            </a:r>
            <a:r>
              <a:rPr lang="en-US" sz="3200" dirty="0" smtClean="0">
                <a:solidFill>
                  <a:srgbClr val="FF0000"/>
                </a:solidFill>
                <a:latin typeface="Tahoma" pitchFamily="34" charset="0"/>
                <a:cs typeface="Tahoma" pitchFamily="34" charset="0"/>
              </a:rPr>
              <a:t>:</a:t>
            </a:r>
            <a:endParaRPr lang="en-US" sz="3200" dirty="0">
              <a:solidFill>
                <a:srgbClr val="FF0000"/>
              </a:solidFill>
              <a:latin typeface="Tahoma" pitchFamily="34" charset="0"/>
              <a:cs typeface="Tahoma" pitchFamily="34" charset="0"/>
            </a:endParaRPr>
          </a:p>
        </p:txBody>
      </p:sp>
      <p:sp>
        <p:nvSpPr>
          <p:cNvPr id="69" name="Rectangle 10"/>
          <p:cNvSpPr txBox="1">
            <a:spLocks noChangeArrowheads="1"/>
          </p:cNvSpPr>
          <p:nvPr/>
        </p:nvSpPr>
        <p:spPr>
          <a:xfrm>
            <a:off x="381000" y="1362456"/>
            <a:ext cx="8077200" cy="923544"/>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sz="2800" b="1" dirty="0" smtClean="0">
                <a:solidFill>
                  <a:srgbClr val="002060"/>
                </a:solidFill>
                <a:latin typeface="Tahoma" pitchFamily="34" charset="0"/>
                <a:cs typeface="Tahoma" pitchFamily="34" charset="0"/>
              </a:rPr>
              <a:t>4. </a:t>
            </a:r>
            <a:r>
              <a:rPr lang="en-US" sz="2800" b="1" dirty="0" err="1" smtClean="0">
                <a:solidFill>
                  <a:srgbClr val="002060"/>
                </a:solidFill>
                <a:latin typeface="Tahoma" pitchFamily="34" charset="0"/>
                <a:cs typeface="Tahoma" pitchFamily="34" charset="0"/>
              </a:rPr>
              <a:t>Một</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số</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thông</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số</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cơ</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bản</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trong</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thăm</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dò</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chức</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năng</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hô</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hấp</a:t>
            </a:r>
            <a:r>
              <a:rPr lang="en-US" sz="2800" b="1" dirty="0" smtClean="0">
                <a:solidFill>
                  <a:srgbClr val="002060"/>
                </a:solidFill>
                <a:latin typeface="Tahoma" pitchFamily="34" charset="0"/>
                <a:cs typeface="Tahoma" pitchFamily="34" charset="0"/>
              </a:rPr>
              <a:t>:</a:t>
            </a:r>
            <a:endParaRPr lang="en-US" sz="2800" b="1" dirty="0">
              <a:solidFill>
                <a:srgbClr val="002060"/>
              </a:solidFill>
              <a:latin typeface="Tahoma" pitchFamily="34" charset="0"/>
              <a:cs typeface="Tahoma" pitchFamily="34" charset="0"/>
            </a:endParaRPr>
          </a:p>
        </p:txBody>
      </p:sp>
      <p:sp>
        <p:nvSpPr>
          <p:cNvPr id="5" name="Rectangle 4"/>
          <p:cNvSpPr/>
          <p:nvPr/>
        </p:nvSpPr>
        <p:spPr>
          <a:xfrm>
            <a:off x="238432" y="3052465"/>
            <a:ext cx="3124200" cy="523220"/>
          </a:xfrm>
          <a:prstGeom prst="rect">
            <a:avLst/>
          </a:prstGeom>
        </p:spPr>
        <p:txBody>
          <a:bodyPr wrap="square">
            <a:spAutoFit/>
          </a:bodyPr>
          <a:lstStyle/>
          <a:p>
            <a:r>
              <a:rPr lang="en-US" sz="2800" b="1" dirty="0" smtClean="0">
                <a:solidFill>
                  <a:srgbClr val="FF0000"/>
                </a:solidFill>
                <a:latin typeface="Tahoma" pitchFamily="34" charset="0"/>
                <a:cs typeface="Tahoma" pitchFamily="34" charset="0"/>
              </a:rPr>
              <a:t>04 </a:t>
            </a:r>
            <a:r>
              <a:rPr lang="en-US" sz="2800" b="1" dirty="0" err="1">
                <a:solidFill>
                  <a:srgbClr val="FF0000"/>
                </a:solidFill>
                <a:latin typeface="Tahoma" pitchFamily="34" charset="0"/>
                <a:cs typeface="Tahoma" pitchFamily="34" charset="0"/>
              </a:rPr>
              <a:t>thể</a:t>
            </a:r>
            <a:r>
              <a:rPr lang="en-US" sz="2800" b="1" dirty="0">
                <a:solidFill>
                  <a:srgbClr val="FF0000"/>
                </a:solidFill>
                <a:latin typeface="Tahoma" pitchFamily="34" charset="0"/>
                <a:cs typeface="Tahoma" pitchFamily="34" charset="0"/>
              </a:rPr>
              <a:t> </a:t>
            </a:r>
            <a:r>
              <a:rPr lang="en-US" sz="2800" b="1" dirty="0" err="1" smtClean="0">
                <a:solidFill>
                  <a:srgbClr val="FF0000"/>
                </a:solidFill>
                <a:latin typeface="Tahoma" pitchFamily="34" charset="0"/>
                <a:cs typeface="Tahoma" pitchFamily="34" charset="0"/>
              </a:rPr>
              <a:t>tích</a:t>
            </a:r>
            <a:r>
              <a:rPr lang="en-US" sz="2800" b="1" dirty="0" smtClean="0">
                <a:solidFill>
                  <a:srgbClr val="FF0000"/>
                </a:solidFill>
                <a:latin typeface="Tahoma" pitchFamily="34" charset="0"/>
                <a:cs typeface="Tahoma" pitchFamily="34" charset="0"/>
              </a:rPr>
              <a:t> </a:t>
            </a:r>
          </a:p>
        </p:txBody>
      </p:sp>
      <p:sp>
        <p:nvSpPr>
          <p:cNvPr id="6" name="Rectangle 5"/>
          <p:cNvSpPr/>
          <p:nvPr/>
        </p:nvSpPr>
        <p:spPr>
          <a:xfrm>
            <a:off x="3647445" y="2406134"/>
            <a:ext cx="4966424" cy="1815882"/>
          </a:xfrm>
          <a:prstGeom prst="rect">
            <a:avLst/>
          </a:prstGeom>
        </p:spPr>
        <p:txBody>
          <a:bodyPr wrap="none">
            <a:spAutoFit/>
          </a:bodyPr>
          <a:lstStyle/>
          <a:p>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Thể</a:t>
            </a:r>
            <a:r>
              <a:rPr lang="en-US" sz="2800" dirty="0" smtClean="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tích</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lưu</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thông</a:t>
            </a:r>
            <a:r>
              <a:rPr lang="en-US" sz="2800" dirty="0">
                <a:solidFill>
                  <a:srgbClr val="002060"/>
                </a:solidFill>
                <a:latin typeface="Tahoma" pitchFamily="34" charset="0"/>
                <a:cs typeface="Tahoma" pitchFamily="34" charset="0"/>
              </a:rPr>
              <a:t> </a:t>
            </a:r>
            <a:r>
              <a:rPr lang="en-US" sz="2800" dirty="0" smtClean="0">
                <a:solidFill>
                  <a:srgbClr val="002060"/>
                </a:solidFill>
                <a:latin typeface="Tahoma" pitchFamily="34" charset="0"/>
                <a:cs typeface="Tahoma" pitchFamily="34" charset="0"/>
              </a:rPr>
              <a:t>(TV)</a:t>
            </a:r>
          </a:p>
          <a:p>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Thể</a:t>
            </a:r>
            <a:r>
              <a:rPr lang="en-US" sz="2800" dirty="0" smtClean="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tích</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dự</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trữ</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hít</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vào</a:t>
            </a:r>
            <a:r>
              <a:rPr lang="en-US" sz="2800" dirty="0">
                <a:solidFill>
                  <a:srgbClr val="002060"/>
                </a:solidFill>
                <a:latin typeface="Tahoma" pitchFamily="34" charset="0"/>
                <a:cs typeface="Tahoma" pitchFamily="34" charset="0"/>
              </a:rPr>
              <a:t> </a:t>
            </a:r>
            <a:r>
              <a:rPr lang="en-US" sz="2800" dirty="0" smtClean="0">
                <a:solidFill>
                  <a:srgbClr val="002060"/>
                </a:solidFill>
                <a:latin typeface="Tahoma" pitchFamily="34" charset="0"/>
                <a:cs typeface="Tahoma" pitchFamily="34" charset="0"/>
              </a:rPr>
              <a:t>(IRV)</a:t>
            </a:r>
          </a:p>
          <a:p>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Thể</a:t>
            </a:r>
            <a:r>
              <a:rPr lang="en-US" sz="2800" dirty="0" smtClean="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tích</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dự</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trữ</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thở</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ra</a:t>
            </a:r>
            <a:r>
              <a:rPr lang="en-US" sz="2800" dirty="0">
                <a:solidFill>
                  <a:srgbClr val="002060"/>
                </a:solidFill>
                <a:latin typeface="Tahoma" pitchFamily="34" charset="0"/>
                <a:cs typeface="Tahoma" pitchFamily="34" charset="0"/>
              </a:rPr>
              <a:t> (</a:t>
            </a:r>
            <a:r>
              <a:rPr lang="en-US" sz="2800" dirty="0" smtClean="0">
                <a:solidFill>
                  <a:srgbClr val="002060"/>
                </a:solidFill>
                <a:latin typeface="Tahoma" pitchFamily="34" charset="0"/>
                <a:cs typeface="Tahoma" pitchFamily="34" charset="0"/>
              </a:rPr>
              <a:t>ERV)</a:t>
            </a:r>
          </a:p>
          <a:p>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Thể</a:t>
            </a:r>
            <a:r>
              <a:rPr lang="en-US" sz="2800" dirty="0" smtClean="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tích</a:t>
            </a:r>
            <a:r>
              <a:rPr lang="en-US" sz="2800" dirty="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cặn</a:t>
            </a:r>
            <a:r>
              <a:rPr lang="en-US" sz="2800" dirty="0" smtClean="0">
                <a:solidFill>
                  <a:srgbClr val="002060"/>
                </a:solidFill>
                <a:latin typeface="Tahoma" pitchFamily="34" charset="0"/>
                <a:cs typeface="Tahoma" pitchFamily="34" charset="0"/>
              </a:rPr>
              <a:t> </a:t>
            </a:r>
            <a:r>
              <a:rPr lang="en-US" sz="2800" dirty="0">
                <a:solidFill>
                  <a:srgbClr val="002060"/>
                </a:solidFill>
                <a:latin typeface="Tahoma" pitchFamily="34" charset="0"/>
                <a:cs typeface="Tahoma" pitchFamily="34" charset="0"/>
              </a:rPr>
              <a:t>(</a:t>
            </a:r>
            <a:r>
              <a:rPr lang="en-US" sz="2800" dirty="0" smtClean="0">
                <a:solidFill>
                  <a:srgbClr val="002060"/>
                </a:solidFill>
                <a:latin typeface="Tahoma" pitchFamily="34" charset="0"/>
                <a:cs typeface="Tahoma" pitchFamily="34" charset="0"/>
              </a:rPr>
              <a:t>RV)</a:t>
            </a:r>
            <a:endParaRPr lang="en-US" sz="2800" dirty="0">
              <a:solidFill>
                <a:srgbClr val="002060"/>
              </a:solidFill>
              <a:latin typeface="Tahoma" pitchFamily="34" charset="0"/>
              <a:cs typeface="Tahoma" pitchFamily="34" charset="0"/>
            </a:endParaRPr>
          </a:p>
        </p:txBody>
      </p:sp>
      <p:sp>
        <p:nvSpPr>
          <p:cNvPr id="17" name="Rectangle 16"/>
          <p:cNvSpPr/>
          <p:nvPr/>
        </p:nvSpPr>
        <p:spPr>
          <a:xfrm>
            <a:off x="3647445" y="4360515"/>
            <a:ext cx="5392823" cy="1815882"/>
          </a:xfrm>
          <a:prstGeom prst="rect">
            <a:avLst/>
          </a:prstGeom>
        </p:spPr>
        <p:txBody>
          <a:bodyPr wrap="none">
            <a:spAutoFit/>
          </a:bodyPr>
          <a:lstStyle/>
          <a:p>
            <a:r>
              <a:rPr lang="en-US" sz="2800" dirty="0" smtClean="0">
                <a:solidFill>
                  <a:srgbClr val="002060"/>
                </a:solidFill>
                <a:latin typeface="Tahoma" pitchFamily="34" charset="0"/>
                <a:cs typeface="Tahoma" pitchFamily="34" charset="0"/>
              </a:rPr>
              <a:t>- Dung </a:t>
            </a:r>
            <a:r>
              <a:rPr lang="en-US" sz="2800" dirty="0" err="1">
                <a:solidFill>
                  <a:srgbClr val="002060"/>
                </a:solidFill>
                <a:latin typeface="Tahoma" pitchFamily="34" charset="0"/>
                <a:cs typeface="Tahoma" pitchFamily="34" charset="0"/>
              </a:rPr>
              <a:t>tích</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sống</a:t>
            </a:r>
            <a:r>
              <a:rPr lang="en-US" sz="2800" dirty="0">
                <a:solidFill>
                  <a:srgbClr val="002060"/>
                </a:solidFill>
                <a:latin typeface="Tahoma" pitchFamily="34" charset="0"/>
                <a:cs typeface="Tahoma" pitchFamily="34" charset="0"/>
              </a:rPr>
              <a:t> (</a:t>
            </a:r>
            <a:r>
              <a:rPr lang="en-US" sz="2800" dirty="0" smtClean="0">
                <a:solidFill>
                  <a:srgbClr val="002060"/>
                </a:solidFill>
                <a:latin typeface="Tahoma" pitchFamily="34" charset="0"/>
                <a:cs typeface="Tahoma" pitchFamily="34" charset="0"/>
              </a:rPr>
              <a:t>VC)</a:t>
            </a:r>
          </a:p>
          <a:p>
            <a:r>
              <a:rPr lang="en-US" sz="2800" dirty="0" smtClean="0">
                <a:solidFill>
                  <a:srgbClr val="002060"/>
                </a:solidFill>
                <a:latin typeface="Tahoma" pitchFamily="34" charset="0"/>
                <a:cs typeface="Tahoma" pitchFamily="34" charset="0"/>
              </a:rPr>
              <a:t>- Dung </a:t>
            </a:r>
            <a:r>
              <a:rPr lang="en-US" sz="2800" dirty="0" err="1">
                <a:solidFill>
                  <a:srgbClr val="002060"/>
                </a:solidFill>
                <a:latin typeface="Tahoma" pitchFamily="34" charset="0"/>
                <a:cs typeface="Tahoma" pitchFamily="34" charset="0"/>
              </a:rPr>
              <a:t>tích</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cặn</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chức</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năng</a:t>
            </a:r>
            <a:r>
              <a:rPr lang="en-US" sz="2800" dirty="0">
                <a:solidFill>
                  <a:srgbClr val="002060"/>
                </a:solidFill>
                <a:latin typeface="Tahoma" pitchFamily="34" charset="0"/>
                <a:cs typeface="Tahoma" pitchFamily="34" charset="0"/>
              </a:rPr>
              <a:t> (</a:t>
            </a:r>
            <a:r>
              <a:rPr lang="en-US" sz="2800" dirty="0" smtClean="0">
                <a:solidFill>
                  <a:srgbClr val="002060"/>
                </a:solidFill>
                <a:latin typeface="Tahoma" pitchFamily="34" charset="0"/>
                <a:cs typeface="Tahoma" pitchFamily="34" charset="0"/>
              </a:rPr>
              <a:t>FRC)</a:t>
            </a:r>
          </a:p>
          <a:p>
            <a:r>
              <a:rPr lang="en-US" sz="2800" dirty="0" smtClean="0">
                <a:solidFill>
                  <a:srgbClr val="002060"/>
                </a:solidFill>
                <a:latin typeface="Tahoma" pitchFamily="34" charset="0"/>
                <a:cs typeface="Tahoma" pitchFamily="34" charset="0"/>
              </a:rPr>
              <a:t>-</a:t>
            </a:r>
            <a:r>
              <a:rPr lang="en-US" sz="2800" dirty="0">
                <a:solidFill>
                  <a:srgbClr val="002060"/>
                </a:solidFill>
                <a:latin typeface="Tahoma" pitchFamily="34" charset="0"/>
                <a:cs typeface="Tahoma" pitchFamily="34" charset="0"/>
              </a:rPr>
              <a:t> </a:t>
            </a:r>
            <a:r>
              <a:rPr lang="en-US" sz="2800" dirty="0" smtClean="0">
                <a:solidFill>
                  <a:srgbClr val="002060"/>
                </a:solidFill>
                <a:latin typeface="Tahoma" pitchFamily="34" charset="0"/>
                <a:cs typeface="Tahoma" pitchFamily="34" charset="0"/>
              </a:rPr>
              <a:t>Dung </a:t>
            </a:r>
            <a:r>
              <a:rPr lang="en-US" sz="2800" dirty="0" err="1">
                <a:solidFill>
                  <a:srgbClr val="002060"/>
                </a:solidFill>
                <a:latin typeface="Tahoma" pitchFamily="34" charset="0"/>
                <a:cs typeface="Tahoma" pitchFamily="34" charset="0"/>
              </a:rPr>
              <a:t>tích</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toàn</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phổi</a:t>
            </a:r>
            <a:r>
              <a:rPr lang="en-US" sz="2800" dirty="0">
                <a:solidFill>
                  <a:srgbClr val="002060"/>
                </a:solidFill>
                <a:latin typeface="Tahoma" pitchFamily="34" charset="0"/>
                <a:cs typeface="Tahoma" pitchFamily="34" charset="0"/>
              </a:rPr>
              <a:t> (</a:t>
            </a:r>
            <a:r>
              <a:rPr lang="en-US" sz="2800" dirty="0" smtClean="0">
                <a:solidFill>
                  <a:srgbClr val="002060"/>
                </a:solidFill>
                <a:latin typeface="Tahoma" pitchFamily="34" charset="0"/>
                <a:cs typeface="Tahoma" pitchFamily="34" charset="0"/>
              </a:rPr>
              <a:t>TLC)</a:t>
            </a:r>
          </a:p>
          <a:p>
            <a:r>
              <a:rPr lang="en-US" sz="2800" dirty="0" smtClean="0">
                <a:solidFill>
                  <a:srgbClr val="002060"/>
                </a:solidFill>
                <a:latin typeface="Tahoma" pitchFamily="34" charset="0"/>
                <a:cs typeface="Tahoma" pitchFamily="34" charset="0"/>
              </a:rPr>
              <a:t>- Dung </a:t>
            </a:r>
            <a:r>
              <a:rPr lang="en-US" sz="2800" dirty="0" err="1">
                <a:solidFill>
                  <a:srgbClr val="002060"/>
                </a:solidFill>
                <a:latin typeface="Tahoma" pitchFamily="34" charset="0"/>
                <a:cs typeface="Tahoma" pitchFamily="34" charset="0"/>
              </a:rPr>
              <a:t>tích</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hít</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vào</a:t>
            </a:r>
            <a:r>
              <a:rPr lang="en-US" sz="2800" dirty="0">
                <a:solidFill>
                  <a:srgbClr val="002060"/>
                </a:solidFill>
                <a:latin typeface="Tahoma" pitchFamily="34" charset="0"/>
                <a:cs typeface="Tahoma" pitchFamily="34" charset="0"/>
              </a:rPr>
              <a:t> ( </a:t>
            </a:r>
            <a:r>
              <a:rPr lang="en-US" sz="2800" dirty="0" smtClean="0">
                <a:solidFill>
                  <a:srgbClr val="002060"/>
                </a:solidFill>
                <a:latin typeface="Tahoma" pitchFamily="34" charset="0"/>
                <a:cs typeface="Tahoma" pitchFamily="34" charset="0"/>
              </a:rPr>
              <a:t>IC)</a:t>
            </a:r>
            <a:endParaRPr lang="en-US" sz="2800" dirty="0">
              <a:solidFill>
                <a:srgbClr val="002060"/>
              </a:solidFill>
              <a:latin typeface="Tahoma" pitchFamily="34" charset="0"/>
              <a:cs typeface="Tahoma" pitchFamily="34" charset="0"/>
            </a:endParaRPr>
          </a:p>
        </p:txBody>
      </p:sp>
      <p:sp>
        <p:nvSpPr>
          <p:cNvPr id="18" name="Left Brace 17"/>
          <p:cNvSpPr/>
          <p:nvPr/>
        </p:nvSpPr>
        <p:spPr>
          <a:xfrm>
            <a:off x="3124200" y="2590800"/>
            <a:ext cx="381000" cy="14478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Left Brace 22"/>
          <p:cNvSpPr/>
          <p:nvPr/>
        </p:nvSpPr>
        <p:spPr>
          <a:xfrm>
            <a:off x="3276600" y="4572000"/>
            <a:ext cx="381000" cy="14478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ectangle 18"/>
          <p:cNvSpPr/>
          <p:nvPr/>
        </p:nvSpPr>
        <p:spPr>
          <a:xfrm>
            <a:off x="228600" y="5006846"/>
            <a:ext cx="3256020" cy="523220"/>
          </a:xfrm>
          <a:prstGeom prst="rect">
            <a:avLst/>
          </a:prstGeom>
        </p:spPr>
        <p:txBody>
          <a:bodyPr wrap="none">
            <a:spAutoFit/>
          </a:bodyPr>
          <a:lstStyle/>
          <a:p>
            <a:r>
              <a:rPr lang="en-US" sz="2800" b="1" dirty="0">
                <a:solidFill>
                  <a:srgbClr val="FF0000"/>
                </a:solidFill>
                <a:latin typeface="Tahoma" pitchFamily="34" charset="0"/>
                <a:cs typeface="Tahoma" pitchFamily="34" charset="0"/>
              </a:rPr>
              <a:t>04 dung </a:t>
            </a:r>
            <a:r>
              <a:rPr lang="en-US" sz="2800" b="1" dirty="0" err="1">
                <a:solidFill>
                  <a:srgbClr val="FF0000"/>
                </a:solidFill>
                <a:latin typeface="Tahoma" pitchFamily="34" charset="0"/>
                <a:cs typeface="Tahoma" pitchFamily="34" charset="0"/>
              </a:rPr>
              <a:t>tích</a:t>
            </a:r>
            <a:r>
              <a:rPr lang="en-US" sz="2800" b="1" dirty="0">
                <a:solidFill>
                  <a:srgbClr val="FF0000"/>
                </a:solidFill>
                <a:latin typeface="Tahoma" pitchFamily="34" charset="0"/>
                <a:cs typeface="Tahoma" pitchFamily="34" charset="0"/>
              </a:rPr>
              <a:t> </a:t>
            </a:r>
            <a:r>
              <a:rPr lang="en-US" sz="2800" b="1" dirty="0" err="1">
                <a:solidFill>
                  <a:srgbClr val="FF0000"/>
                </a:solidFill>
                <a:latin typeface="Tahoma" pitchFamily="34" charset="0"/>
                <a:cs typeface="Tahoma" pitchFamily="34" charset="0"/>
              </a:rPr>
              <a:t>thở</a:t>
            </a:r>
            <a:r>
              <a:rPr lang="en-US" sz="2800" b="1" dirty="0">
                <a:solidFill>
                  <a:srgbClr val="FF0000"/>
                </a:solidFill>
                <a:latin typeface="Tahoma" pitchFamily="34" charset="0"/>
                <a:cs typeface="Tahoma" pitchFamily="34" charset="0"/>
              </a:rPr>
              <a:t> </a:t>
            </a:r>
          </a:p>
        </p:txBody>
      </p:sp>
    </p:spTree>
    <p:extLst>
      <p:ext uri="{BB962C8B-B14F-4D97-AF65-F5344CB8AC3E}">
        <p14:creationId xmlns:p14="http://schemas.microsoft.com/office/powerpoint/2010/main" val="45828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18"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82" name="Rectangle 10"/>
          <p:cNvSpPr>
            <a:spLocks noGrp="1" noChangeArrowheads="1"/>
          </p:cNvSpPr>
          <p:nvPr>
            <p:ph type="title"/>
          </p:nvPr>
        </p:nvSpPr>
        <p:spPr/>
        <p:txBody>
          <a:bodyPr>
            <a:normAutofit/>
          </a:bodyPr>
          <a:lstStyle/>
          <a:p>
            <a:r>
              <a:rPr lang="en-US" sz="3200" dirty="0" smtClean="0">
                <a:solidFill>
                  <a:srgbClr val="FF0000"/>
                </a:solidFill>
                <a:latin typeface="Tahoma" pitchFamily="34" charset="0"/>
                <a:cs typeface="Tahoma" pitchFamily="34" charset="0"/>
              </a:rPr>
              <a:t>I. </a:t>
            </a:r>
            <a:r>
              <a:rPr lang="en-US" sz="3200" dirty="0" err="1" smtClean="0">
                <a:solidFill>
                  <a:srgbClr val="FF0000"/>
                </a:solidFill>
                <a:latin typeface="Tahoma" pitchFamily="34" charset="0"/>
                <a:cs typeface="Tahoma" pitchFamily="34" charset="0"/>
              </a:rPr>
              <a:t>Nhắc</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lại</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giải</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phẫu</a:t>
            </a:r>
            <a:r>
              <a:rPr lang="en-US" sz="3200" dirty="0" smtClean="0">
                <a:solidFill>
                  <a:srgbClr val="FF0000"/>
                </a:solidFill>
                <a:latin typeface="Tahoma" pitchFamily="34" charset="0"/>
                <a:cs typeface="Tahoma" pitchFamily="34" charset="0"/>
              </a:rPr>
              <a:t> – </a:t>
            </a:r>
            <a:r>
              <a:rPr lang="en-US" sz="3200" dirty="0" err="1" smtClean="0">
                <a:solidFill>
                  <a:srgbClr val="FF0000"/>
                </a:solidFill>
                <a:latin typeface="Tahoma" pitchFamily="34" charset="0"/>
                <a:cs typeface="Tahoma" pitchFamily="34" charset="0"/>
              </a:rPr>
              <a:t>Sinh</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lý</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bệnh</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hô</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hấp</a:t>
            </a:r>
            <a:r>
              <a:rPr lang="en-US" sz="3200" dirty="0" smtClean="0">
                <a:solidFill>
                  <a:srgbClr val="FF0000"/>
                </a:solidFill>
                <a:latin typeface="Tahoma" pitchFamily="34" charset="0"/>
                <a:cs typeface="Tahoma" pitchFamily="34" charset="0"/>
              </a:rPr>
              <a:t>:</a:t>
            </a:r>
            <a:endParaRPr lang="en-US" sz="3200" dirty="0">
              <a:solidFill>
                <a:srgbClr val="FF0000"/>
              </a:solidFill>
              <a:latin typeface="Tahoma" pitchFamily="34" charset="0"/>
              <a:cs typeface="Tahoma" pitchFamily="34" charset="0"/>
            </a:endParaRPr>
          </a:p>
        </p:txBody>
      </p:sp>
      <p:sp>
        <p:nvSpPr>
          <p:cNvPr id="69" name="Rectangle 10"/>
          <p:cNvSpPr txBox="1">
            <a:spLocks noChangeArrowheads="1"/>
          </p:cNvSpPr>
          <p:nvPr/>
        </p:nvSpPr>
        <p:spPr>
          <a:xfrm>
            <a:off x="381000" y="1362456"/>
            <a:ext cx="8077200" cy="923544"/>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sz="2800" b="1" dirty="0" smtClean="0">
                <a:solidFill>
                  <a:srgbClr val="002060"/>
                </a:solidFill>
                <a:latin typeface="Tahoma" pitchFamily="34" charset="0"/>
                <a:cs typeface="Tahoma" pitchFamily="34" charset="0"/>
              </a:rPr>
              <a:t>4. </a:t>
            </a:r>
            <a:r>
              <a:rPr lang="en-US" sz="2800" b="1" dirty="0" err="1" smtClean="0">
                <a:solidFill>
                  <a:srgbClr val="002060"/>
                </a:solidFill>
                <a:latin typeface="Tahoma" pitchFamily="34" charset="0"/>
                <a:cs typeface="Tahoma" pitchFamily="34" charset="0"/>
              </a:rPr>
              <a:t>Một</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số</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thông</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số</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cơ</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bản</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trong</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thăm</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dò</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chức</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năng</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hô</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hấp</a:t>
            </a:r>
            <a:r>
              <a:rPr lang="en-US" sz="2800" b="1" dirty="0" smtClean="0">
                <a:solidFill>
                  <a:srgbClr val="002060"/>
                </a:solidFill>
                <a:latin typeface="Tahoma" pitchFamily="34" charset="0"/>
                <a:cs typeface="Tahoma" pitchFamily="34" charset="0"/>
              </a:rPr>
              <a:t>:</a:t>
            </a:r>
            <a:endParaRPr lang="en-US" sz="2800" b="1" dirty="0">
              <a:solidFill>
                <a:srgbClr val="002060"/>
              </a:solidFill>
              <a:latin typeface="Tahoma" pitchFamily="34" charset="0"/>
              <a:cs typeface="Tahoma" pitchFamily="34" charset="0"/>
            </a:endParaRPr>
          </a:p>
        </p:txBody>
      </p:sp>
      <p:pic>
        <p:nvPicPr>
          <p:cNvPr id="6147" name="Picture 3" descr="C:\Users\MR.KIM\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0"/>
            <a:ext cx="82296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7939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82" name="Rectangle 10"/>
          <p:cNvSpPr>
            <a:spLocks noGrp="1" noChangeArrowheads="1"/>
          </p:cNvSpPr>
          <p:nvPr>
            <p:ph type="title"/>
          </p:nvPr>
        </p:nvSpPr>
        <p:spPr/>
        <p:txBody>
          <a:bodyPr>
            <a:normAutofit/>
          </a:bodyPr>
          <a:lstStyle/>
          <a:p>
            <a:r>
              <a:rPr lang="en-US" sz="3200" dirty="0" smtClean="0">
                <a:solidFill>
                  <a:srgbClr val="FF0000"/>
                </a:solidFill>
                <a:latin typeface="Tahoma" pitchFamily="34" charset="0"/>
                <a:cs typeface="Tahoma" pitchFamily="34" charset="0"/>
              </a:rPr>
              <a:t>I. </a:t>
            </a:r>
            <a:r>
              <a:rPr lang="en-US" sz="3200" dirty="0" err="1" smtClean="0">
                <a:solidFill>
                  <a:srgbClr val="FF0000"/>
                </a:solidFill>
                <a:latin typeface="Tahoma" pitchFamily="34" charset="0"/>
                <a:cs typeface="Tahoma" pitchFamily="34" charset="0"/>
              </a:rPr>
              <a:t>Nhắc</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lại</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giải</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phẫu</a:t>
            </a:r>
            <a:r>
              <a:rPr lang="en-US" sz="3200" dirty="0" smtClean="0">
                <a:solidFill>
                  <a:srgbClr val="FF0000"/>
                </a:solidFill>
                <a:latin typeface="Tahoma" pitchFamily="34" charset="0"/>
                <a:cs typeface="Tahoma" pitchFamily="34" charset="0"/>
              </a:rPr>
              <a:t> – </a:t>
            </a:r>
            <a:r>
              <a:rPr lang="en-US" sz="3200" dirty="0" err="1" smtClean="0">
                <a:solidFill>
                  <a:srgbClr val="FF0000"/>
                </a:solidFill>
                <a:latin typeface="Tahoma" pitchFamily="34" charset="0"/>
                <a:cs typeface="Tahoma" pitchFamily="34" charset="0"/>
              </a:rPr>
              <a:t>Sinh</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lý</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bệnh</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hô</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hấp</a:t>
            </a:r>
            <a:r>
              <a:rPr lang="en-US" sz="3200" dirty="0" smtClean="0">
                <a:solidFill>
                  <a:srgbClr val="FF0000"/>
                </a:solidFill>
                <a:latin typeface="Tahoma" pitchFamily="34" charset="0"/>
                <a:cs typeface="Tahoma" pitchFamily="34" charset="0"/>
              </a:rPr>
              <a:t>:</a:t>
            </a:r>
            <a:endParaRPr lang="en-US" sz="3200" dirty="0">
              <a:solidFill>
                <a:srgbClr val="FF0000"/>
              </a:solidFill>
              <a:latin typeface="Tahoma" pitchFamily="34" charset="0"/>
              <a:cs typeface="Tahoma" pitchFamily="34" charset="0"/>
            </a:endParaRPr>
          </a:p>
        </p:txBody>
      </p:sp>
      <p:sp>
        <p:nvSpPr>
          <p:cNvPr id="69" name="Rectangle 10"/>
          <p:cNvSpPr txBox="1">
            <a:spLocks noChangeArrowheads="1"/>
          </p:cNvSpPr>
          <p:nvPr/>
        </p:nvSpPr>
        <p:spPr>
          <a:xfrm>
            <a:off x="381000" y="1362456"/>
            <a:ext cx="8077200" cy="923544"/>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sz="2800" b="1" dirty="0" smtClean="0">
                <a:solidFill>
                  <a:srgbClr val="002060"/>
                </a:solidFill>
                <a:latin typeface="Tahoma" pitchFamily="34" charset="0"/>
                <a:cs typeface="Tahoma" pitchFamily="34" charset="0"/>
              </a:rPr>
              <a:t>4. </a:t>
            </a:r>
            <a:r>
              <a:rPr lang="en-US" sz="2800" b="1" dirty="0" err="1" smtClean="0">
                <a:solidFill>
                  <a:srgbClr val="002060"/>
                </a:solidFill>
                <a:latin typeface="Tahoma" pitchFamily="34" charset="0"/>
                <a:cs typeface="Tahoma" pitchFamily="34" charset="0"/>
              </a:rPr>
              <a:t>Một</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số</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thông</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số</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cơ</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bản</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trong</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thăm</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dò</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chức</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năng</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hô</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hấp</a:t>
            </a:r>
            <a:r>
              <a:rPr lang="en-US" sz="2800" b="1" dirty="0" smtClean="0">
                <a:solidFill>
                  <a:srgbClr val="002060"/>
                </a:solidFill>
                <a:latin typeface="Tahoma" pitchFamily="34" charset="0"/>
                <a:cs typeface="Tahoma" pitchFamily="34" charset="0"/>
              </a:rPr>
              <a:t>:</a:t>
            </a:r>
            <a:endParaRPr lang="en-US" sz="2800" b="1" dirty="0">
              <a:solidFill>
                <a:srgbClr val="002060"/>
              </a:solidFill>
              <a:latin typeface="Tahoma" pitchFamily="34" charset="0"/>
              <a:cs typeface="Tahoma" pitchFamily="34" charset="0"/>
            </a:endParaRPr>
          </a:p>
        </p:txBody>
      </p:sp>
      <p:sp>
        <p:nvSpPr>
          <p:cNvPr id="2" name="Rectangle 1"/>
          <p:cNvSpPr/>
          <p:nvPr/>
        </p:nvSpPr>
        <p:spPr>
          <a:xfrm>
            <a:off x="381000" y="2347972"/>
            <a:ext cx="8382000" cy="1692771"/>
          </a:xfrm>
          <a:prstGeom prst="rect">
            <a:avLst/>
          </a:prstGeom>
        </p:spPr>
        <p:txBody>
          <a:bodyPr wrap="square">
            <a:spAutoFit/>
          </a:bodyPr>
          <a:lstStyle/>
          <a:p>
            <a:pPr algn="just"/>
            <a:r>
              <a:rPr lang="en-US" sz="2600" b="1" dirty="0" smtClean="0">
                <a:solidFill>
                  <a:srgbClr val="002060"/>
                </a:solidFill>
                <a:latin typeface="Tahoma" pitchFamily="34" charset="0"/>
                <a:cs typeface="Tahoma" pitchFamily="34" charset="0"/>
              </a:rPr>
              <a:t>a. </a:t>
            </a:r>
            <a:r>
              <a:rPr lang="en-US" sz="2600" b="1" dirty="0" err="1" smtClean="0">
                <a:solidFill>
                  <a:srgbClr val="002060"/>
                </a:solidFill>
                <a:latin typeface="Tahoma" pitchFamily="34" charset="0"/>
                <a:cs typeface="Tahoma" pitchFamily="34" charset="0"/>
              </a:rPr>
              <a:t>Thể</a:t>
            </a:r>
            <a:r>
              <a:rPr lang="en-US" sz="2600" b="1" dirty="0" smtClean="0">
                <a:solidFill>
                  <a:srgbClr val="002060"/>
                </a:solidFill>
                <a:latin typeface="Tahoma" pitchFamily="34" charset="0"/>
                <a:cs typeface="Tahoma" pitchFamily="34" charset="0"/>
              </a:rPr>
              <a:t> </a:t>
            </a:r>
            <a:r>
              <a:rPr lang="en-US" sz="2600" b="1" dirty="0" err="1">
                <a:solidFill>
                  <a:srgbClr val="002060"/>
                </a:solidFill>
                <a:latin typeface="Tahoma" pitchFamily="34" charset="0"/>
                <a:cs typeface="Tahoma" pitchFamily="34" charset="0"/>
              </a:rPr>
              <a:t>tích</a:t>
            </a:r>
            <a:r>
              <a:rPr lang="en-US" sz="2600" b="1" dirty="0">
                <a:solidFill>
                  <a:srgbClr val="002060"/>
                </a:solidFill>
                <a:latin typeface="Tahoma" pitchFamily="34" charset="0"/>
                <a:cs typeface="Tahoma" pitchFamily="34" charset="0"/>
              </a:rPr>
              <a:t> </a:t>
            </a:r>
            <a:r>
              <a:rPr lang="en-US" sz="2600" b="1" dirty="0" err="1">
                <a:solidFill>
                  <a:srgbClr val="002060"/>
                </a:solidFill>
                <a:latin typeface="Tahoma" pitchFamily="34" charset="0"/>
                <a:cs typeface="Tahoma" pitchFamily="34" charset="0"/>
              </a:rPr>
              <a:t>lưu</a:t>
            </a:r>
            <a:r>
              <a:rPr lang="en-US" sz="2600" b="1" dirty="0">
                <a:solidFill>
                  <a:srgbClr val="002060"/>
                </a:solidFill>
                <a:latin typeface="Tahoma" pitchFamily="34" charset="0"/>
                <a:cs typeface="Tahoma" pitchFamily="34" charset="0"/>
              </a:rPr>
              <a:t> </a:t>
            </a:r>
            <a:r>
              <a:rPr lang="en-US" sz="2600" b="1" dirty="0" err="1">
                <a:solidFill>
                  <a:srgbClr val="002060"/>
                </a:solidFill>
                <a:latin typeface="Tahoma" pitchFamily="34" charset="0"/>
                <a:cs typeface="Tahoma" pitchFamily="34" charset="0"/>
              </a:rPr>
              <a:t>thông</a:t>
            </a:r>
            <a:r>
              <a:rPr lang="en-US" sz="2600" b="1" dirty="0">
                <a:solidFill>
                  <a:srgbClr val="002060"/>
                </a:solidFill>
                <a:latin typeface="Tahoma" pitchFamily="34" charset="0"/>
                <a:cs typeface="Tahoma" pitchFamily="34" charset="0"/>
              </a:rPr>
              <a:t> (</a:t>
            </a:r>
            <a:r>
              <a:rPr lang="en-US" sz="2600" b="1" i="1" dirty="0">
                <a:solidFill>
                  <a:srgbClr val="002060"/>
                </a:solidFill>
                <a:latin typeface="Tahoma" pitchFamily="34" charset="0"/>
                <a:cs typeface="Tahoma" pitchFamily="34" charset="0"/>
              </a:rPr>
              <a:t>TV: Tidal volume</a:t>
            </a:r>
            <a:r>
              <a:rPr lang="en-US" sz="2600" b="1" dirty="0">
                <a:solidFill>
                  <a:srgbClr val="002060"/>
                </a:solidFill>
                <a:latin typeface="Tahoma" pitchFamily="34" charset="0"/>
                <a:cs typeface="Tahoma" pitchFamily="34" charset="0"/>
              </a:rPr>
              <a:t>)</a:t>
            </a:r>
          </a:p>
          <a:p>
            <a:pPr algn="just"/>
            <a:r>
              <a:rPr lang="en-US" sz="2600" dirty="0" err="1">
                <a:solidFill>
                  <a:srgbClr val="002060"/>
                </a:solidFill>
                <a:latin typeface="Tahoma" pitchFamily="34" charset="0"/>
                <a:cs typeface="Tahoma" pitchFamily="34" charset="0"/>
              </a:rPr>
              <a:t>Là</a:t>
            </a:r>
            <a:r>
              <a:rPr lang="en-US" sz="2600" dirty="0">
                <a:solidFill>
                  <a:srgbClr val="00206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lượng</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không</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khí</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một</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lần</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hít</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vào</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hoặc</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thở</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ra</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bình</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thường</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P</a:t>
            </a:r>
            <a:r>
              <a:rPr lang="en-US" sz="2600" dirty="0" err="1" smtClean="0">
                <a:solidFill>
                  <a:srgbClr val="002060"/>
                </a:solidFill>
                <a:latin typeface="Tahoma" pitchFamily="34" charset="0"/>
                <a:cs typeface="Tahoma" pitchFamily="34" charset="0"/>
              </a:rPr>
              <a:t>hần</a:t>
            </a:r>
            <a:r>
              <a:rPr lang="en-US" sz="2600" dirty="0" smtClean="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thực</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sự</a:t>
            </a:r>
            <a:r>
              <a:rPr lang="en-US" sz="2600" dirty="0">
                <a:solidFill>
                  <a:srgbClr val="00206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tham</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gia</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trao</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đổi</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chỉ</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khoảng</a:t>
            </a:r>
            <a:r>
              <a:rPr lang="en-US" sz="2600" dirty="0">
                <a:solidFill>
                  <a:srgbClr val="FF0000"/>
                </a:solidFill>
                <a:latin typeface="Tahoma" pitchFamily="34" charset="0"/>
                <a:cs typeface="Tahoma" pitchFamily="34" charset="0"/>
              </a:rPr>
              <a:t> </a:t>
            </a:r>
            <a:r>
              <a:rPr lang="en-US" sz="2600" dirty="0" smtClean="0">
                <a:solidFill>
                  <a:srgbClr val="FF0000"/>
                </a:solidFill>
                <a:latin typeface="Tahoma" pitchFamily="34" charset="0"/>
                <a:cs typeface="Tahoma" pitchFamily="34" charset="0"/>
              </a:rPr>
              <a:t>350ml</a:t>
            </a:r>
            <a:r>
              <a:rPr lang="en-US" sz="2600" dirty="0">
                <a:solidFill>
                  <a:srgbClr val="002060"/>
                </a:solidFill>
                <a:latin typeface="Tahoma" pitchFamily="34" charset="0"/>
                <a:cs typeface="Tahoma" pitchFamily="34" charset="0"/>
              </a:rPr>
              <a:t>. </a:t>
            </a:r>
          </a:p>
        </p:txBody>
      </p:sp>
      <p:sp>
        <p:nvSpPr>
          <p:cNvPr id="6" name="Rectangle 5"/>
          <p:cNvSpPr/>
          <p:nvPr/>
        </p:nvSpPr>
        <p:spPr>
          <a:xfrm>
            <a:off x="381000" y="4267200"/>
            <a:ext cx="8382000" cy="2492990"/>
          </a:xfrm>
          <a:prstGeom prst="rect">
            <a:avLst/>
          </a:prstGeom>
        </p:spPr>
        <p:txBody>
          <a:bodyPr wrap="square">
            <a:spAutoFit/>
          </a:bodyPr>
          <a:lstStyle/>
          <a:p>
            <a:pPr algn="just"/>
            <a:r>
              <a:rPr lang="en-US" sz="2600" b="1" dirty="0" err="1" smtClean="0">
                <a:solidFill>
                  <a:srgbClr val="002060"/>
                </a:solidFill>
                <a:latin typeface="Tahoma" pitchFamily="34" charset="0"/>
                <a:cs typeface="Tahoma" pitchFamily="34" charset="0"/>
              </a:rPr>
              <a:t>b.Thể</a:t>
            </a:r>
            <a:r>
              <a:rPr lang="en-US" sz="2600" b="1" dirty="0" smtClean="0">
                <a:solidFill>
                  <a:srgbClr val="002060"/>
                </a:solidFill>
                <a:latin typeface="Tahoma" pitchFamily="34" charset="0"/>
                <a:cs typeface="Tahoma" pitchFamily="34" charset="0"/>
              </a:rPr>
              <a:t> </a:t>
            </a:r>
            <a:r>
              <a:rPr lang="en-US" sz="2600" b="1" dirty="0" err="1">
                <a:solidFill>
                  <a:srgbClr val="002060"/>
                </a:solidFill>
                <a:latin typeface="Tahoma" pitchFamily="34" charset="0"/>
                <a:cs typeface="Tahoma" pitchFamily="34" charset="0"/>
              </a:rPr>
              <a:t>tích</a:t>
            </a:r>
            <a:r>
              <a:rPr lang="en-US" sz="2600" b="1" dirty="0">
                <a:solidFill>
                  <a:srgbClr val="002060"/>
                </a:solidFill>
                <a:latin typeface="Tahoma" pitchFamily="34" charset="0"/>
                <a:cs typeface="Tahoma" pitchFamily="34" charset="0"/>
              </a:rPr>
              <a:t> </a:t>
            </a:r>
            <a:r>
              <a:rPr lang="en-US" sz="2600" b="1" dirty="0" err="1">
                <a:solidFill>
                  <a:srgbClr val="002060"/>
                </a:solidFill>
                <a:latin typeface="Tahoma" pitchFamily="34" charset="0"/>
                <a:cs typeface="Tahoma" pitchFamily="34" charset="0"/>
              </a:rPr>
              <a:t>dự</a:t>
            </a:r>
            <a:r>
              <a:rPr lang="en-US" sz="2600" b="1" dirty="0">
                <a:solidFill>
                  <a:srgbClr val="002060"/>
                </a:solidFill>
                <a:latin typeface="Tahoma" pitchFamily="34" charset="0"/>
                <a:cs typeface="Tahoma" pitchFamily="34" charset="0"/>
              </a:rPr>
              <a:t> </a:t>
            </a:r>
            <a:r>
              <a:rPr lang="en-US" sz="2600" b="1" dirty="0" err="1">
                <a:solidFill>
                  <a:srgbClr val="002060"/>
                </a:solidFill>
                <a:latin typeface="Tahoma" pitchFamily="34" charset="0"/>
                <a:cs typeface="Tahoma" pitchFamily="34" charset="0"/>
              </a:rPr>
              <a:t>trữ</a:t>
            </a:r>
            <a:r>
              <a:rPr lang="en-US" sz="2600" b="1" dirty="0">
                <a:solidFill>
                  <a:srgbClr val="002060"/>
                </a:solidFill>
                <a:latin typeface="Tahoma" pitchFamily="34" charset="0"/>
                <a:cs typeface="Tahoma" pitchFamily="34" charset="0"/>
              </a:rPr>
              <a:t> </a:t>
            </a:r>
            <a:r>
              <a:rPr lang="en-US" sz="2600" b="1" dirty="0" err="1">
                <a:solidFill>
                  <a:srgbClr val="002060"/>
                </a:solidFill>
                <a:latin typeface="Tahoma" pitchFamily="34" charset="0"/>
                <a:cs typeface="Tahoma" pitchFamily="34" charset="0"/>
              </a:rPr>
              <a:t>hít</a:t>
            </a:r>
            <a:r>
              <a:rPr lang="en-US" sz="2600" b="1" dirty="0">
                <a:solidFill>
                  <a:srgbClr val="002060"/>
                </a:solidFill>
                <a:latin typeface="Tahoma" pitchFamily="34" charset="0"/>
                <a:cs typeface="Tahoma" pitchFamily="34" charset="0"/>
              </a:rPr>
              <a:t> </a:t>
            </a:r>
            <a:r>
              <a:rPr lang="en-US" sz="2600" b="1" dirty="0" err="1" smtClean="0">
                <a:solidFill>
                  <a:srgbClr val="002060"/>
                </a:solidFill>
                <a:latin typeface="Tahoma" pitchFamily="34" charset="0"/>
                <a:cs typeface="Tahoma" pitchFamily="34" charset="0"/>
              </a:rPr>
              <a:t>vào</a:t>
            </a:r>
            <a:r>
              <a:rPr lang="en-US" sz="2600" b="1" dirty="0" smtClean="0">
                <a:solidFill>
                  <a:srgbClr val="002060"/>
                </a:solidFill>
                <a:latin typeface="Tahoma" pitchFamily="34" charset="0"/>
                <a:cs typeface="Tahoma" pitchFamily="34" charset="0"/>
              </a:rPr>
              <a:t> (</a:t>
            </a:r>
            <a:r>
              <a:rPr lang="en-US" sz="2600" b="1" dirty="0" err="1" smtClean="0">
                <a:solidFill>
                  <a:srgbClr val="002060"/>
                </a:solidFill>
                <a:latin typeface="Tahoma" pitchFamily="34" charset="0"/>
                <a:cs typeface="Tahoma" pitchFamily="34" charset="0"/>
              </a:rPr>
              <a:t>IRV:Inspiratory</a:t>
            </a:r>
            <a:r>
              <a:rPr lang="en-US" sz="2600" b="1" dirty="0" smtClean="0">
                <a:solidFill>
                  <a:srgbClr val="002060"/>
                </a:solidFill>
                <a:latin typeface="Tahoma" pitchFamily="34" charset="0"/>
                <a:cs typeface="Tahoma" pitchFamily="34" charset="0"/>
              </a:rPr>
              <a:t> </a:t>
            </a:r>
            <a:r>
              <a:rPr lang="en-US" sz="2600" b="1" dirty="0">
                <a:solidFill>
                  <a:srgbClr val="002060"/>
                </a:solidFill>
                <a:latin typeface="Tahoma" pitchFamily="34" charset="0"/>
                <a:cs typeface="Tahoma" pitchFamily="34" charset="0"/>
              </a:rPr>
              <a:t>reserved volume)</a:t>
            </a:r>
          </a:p>
          <a:p>
            <a:pPr algn="just"/>
            <a:r>
              <a:rPr lang="en-US" sz="2600" dirty="0" err="1">
                <a:solidFill>
                  <a:srgbClr val="002060"/>
                </a:solidFill>
                <a:latin typeface="Tahoma" pitchFamily="34" charset="0"/>
                <a:cs typeface="Tahoma" pitchFamily="34" charset="0"/>
              </a:rPr>
              <a:t>Là</a:t>
            </a:r>
            <a:r>
              <a:rPr lang="en-US" sz="2600" dirty="0">
                <a:solidFill>
                  <a:srgbClr val="00206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thể</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tích</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không</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khí</a:t>
            </a:r>
            <a:r>
              <a:rPr lang="en-US" sz="2600" dirty="0">
                <a:solidFill>
                  <a:srgbClr val="FF0000"/>
                </a:solidFill>
                <a:latin typeface="Tahoma" pitchFamily="34" charset="0"/>
                <a:cs typeface="Tahoma" pitchFamily="34" charset="0"/>
              </a:rPr>
              <a:t> </a:t>
            </a:r>
            <a:r>
              <a:rPr lang="en-US" sz="2600" dirty="0">
                <a:solidFill>
                  <a:srgbClr val="002060"/>
                </a:solidFill>
                <a:latin typeface="Tahoma" pitchFamily="34" charset="0"/>
                <a:cs typeface="Tahoma" pitchFamily="34" charset="0"/>
              </a:rPr>
              <a:t>ta </a:t>
            </a:r>
            <a:r>
              <a:rPr lang="en-US" sz="2600" dirty="0" err="1">
                <a:solidFill>
                  <a:srgbClr val="FF0000"/>
                </a:solidFill>
                <a:latin typeface="Tahoma" pitchFamily="34" charset="0"/>
                <a:cs typeface="Tahoma" pitchFamily="34" charset="0"/>
              </a:rPr>
              <a:t>có</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thể</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cố</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gắng</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hít</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vào</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thêm</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nữa</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sau</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khi</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đã</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hít</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vào</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bình</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thường</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còn</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được</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gọi</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là</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thể</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tích</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khí</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bổ</a:t>
            </a:r>
            <a:r>
              <a:rPr lang="en-US" sz="2600" dirty="0">
                <a:solidFill>
                  <a:srgbClr val="002060"/>
                </a:solidFill>
                <a:latin typeface="Tahoma" pitchFamily="34" charset="0"/>
                <a:cs typeface="Tahoma" pitchFamily="34" charset="0"/>
              </a:rPr>
              <a:t> sung.</a:t>
            </a:r>
          </a:p>
          <a:p>
            <a:pPr algn="just"/>
            <a:r>
              <a:rPr lang="en-US" sz="2600" dirty="0" err="1">
                <a:solidFill>
                  <a:srgbClr val="002060"/>
                </a:solidFill>
                <a:latin typeface="Tahoma" pitchFamily="34" charset="0"/>
                <a:cs typeface="Tahoma" pitchFamily="34" charset="0"/>
              </a:rPr>
              <a:t>Bình</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thường</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khoảng</a:t>
            </a:r>
            <a:r>
              <a:rPr lang="en-US" sz="2600" dirty="0">
                <a:solidFill>
                  <a:srgbClr val="002060"/>
                </a:solidFill>
                <a:latin typeface="Tahoma" pitchFamily="34" charset="0"/>
                <a:cs typeface="Tahoma" pitchFamily="34" charset="0"/>
              </a:rPr>
              <a:t> 2100 – 3100 ml.</a:t>
            </a:r>
          </a:p>
        </p:txBody>
      </p:sp>
    </p:spTree>
    <p:extLst>
      <p:ext uri="{BB962C8B-B14F-4D97-AF65-F5344CB8AC3E}">
        <p14:creationId xmlns:p14="http://schemas.microsoft.com/office/powerpoint/2010/main" val="3354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82" name="Rectangle 10"/>
          <p:cNvSpPr>
            <a:spLocks noGrp="1" noChangeArrowheads="1"/>
          </p:cNvSpPr>
          <p:nvPr>
            <p:ph type="title"/>
          </p:nvPr>
        </p:nvSpPr>
        <p:spPr/>
        <p:txBody>
          <a:bodyPr>
            <a:normAutofit/>
          </a:bodyPr>
          <a:lstStyle/>
          <a:p>
            <a:r>
              <a:rPr lang="en-US" sz="3200" dirty="0" smtClean="0">
                <a:solidFill>
                  <a:srgbClr val="FF0000"/>
                </a:solidFill>
                <a:latin typeface="Tahoma" pitchFamily="34" charset="0"/>
                <a:cs typeface="Tahoma" pitchFamily="34" charset="0"/>
              </a:rPr>
              <a:t>I. </a:t>
            </a:r>
            <a:r>
              <a:rPr lang="en-US" sz="3200" dirty="0" err="1" smtClean="0">
                <a:solidFill>
                  <a:srgbClr val="FF0000"/>
                </a:solidFill>
                <a:latin typeface="Tahoma" pitchFamily="34" charset="0"/>
                <a:cs typeface="Tahoma" pitchFamily="34" charset="0"/>
              </a:rPr>
              <a:t>Nhắc</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lại</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giải</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phẫu</a:t>
            </a:r>
            <a:r>
              <a:rPr lang="en-US" sz="3200" dirty="0" smtClean="0">
                <a:solidFill>
                  <a:srgbClr val="FF0000"/>
                </a:solidFill>
                <a:latin typeface="Tahoma" pitchFamily="34" charset="0"/>
                <a:cs typeface="Tahoma" pitchFamily="34" charset="0"/>
              </a:rPr>
              <a:t> – </a:t>
            </a:r>
            <a:r>
              <a:rPr lang="en-US" sz="3200" dirty="0" err="1" smtClean="0">
                <a:solidFill>
                  <a:srgbClr val="FF0000"/>
                </a:solidFill>
                <a:latin typeface="Tahoma" pitchFamily="34" charset="0"/>
                <a:cs typeface="Tahoma" pitchFamily="34" charset="0"/>
              </a:rPr>
              <a:t>Sinh</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lý</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bệnh</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hô</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hấp</a:t>
            </a:r>
            <a:r>
              <a:rPr lang="en-US" sz="3200" dirty="0" smtClean="0">
                <a:solidFill>
                  <a:srgbClr val="FF0000"/>
                </a:solidFill>
                <a:latin typeface="Tahoma" pitchFamily="34" charset="0"/>
                <a:cs typeface="Tahoma" pitchFamily="34" charset="0"/>
              </a:rPr>
              <a:t>:</a:t>
            </a:r>
            <a:endParaRPr lang="en-US" sz="3200" dirty="0">
              <a:solidFill>
                <a:srgbClr val="FF0000"/>
              </a:solidFill>
              <a:latin typeface="Tahoma" pitchFamily="34" charset="0"/>
              <a:cs typeface="Tahoma" pitchFamily="34" charset="0"/>
            </a:endParaRPr>
          </a:p>
        </p:txBody>
      </p:sp>
      <p:sp>
        <p:nvSpPr>
          <p:cNvPr id="69" name="Rectangle 10"/>
          <p:cNvSpPr txBox="1">
            <a:spLocks noChangeArrowheads="1"/>
          </p:cNvSpPr>
          <p:nvPr/>
        </p:nvSpPr>
        <p:spPr>
          <a:xfrm>
            <a:off x="381000" y="1362456"/>
            <a:ext cx="8077200" cy="923544"/>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sz="2800" b="1" dirty="0" smtClean="0">
                <a:solidFill>
                  <a:srgbClr val="002060"/>
                </a:solidFill>
                <a:latin typeface="Tahoma" pitchFamily="34" charset="0"/>
                <a:cs typeface="Tahoma" pitchFamily="34" charset="0"/>
              </a:rPr>
              <a:t>4. </a:t>
            </a:r>
            <a:r>
              <a:rPr lang="en-US" sz="2800" b="1" dirty="0" err="1" smtClean="0">
                <a:solidFill>
                  <a:srgbClr val="002060"/>
                </a:solidFill>
                <a:latin typeface="Tahoma" pitchFamily="34" charset="0"/>
                <a:cs typeface="Tahoma" pitchFamily="34" charset="0"/>
              </a:rPr>
              <a:t>Một</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số</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thông</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số</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cơ</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bản</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trong</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thăm</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dò</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chức</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năng</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hô</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hấp</a:t>
            </a:r>
            <a:r>
              <a:rPr lang="en-US" sz="2800" b="1" dirty="0" smtClean="0">
                <a:solidFill>
                  <a:srgbClr val="002060"/>
                </a:solidFill>
                <a:latin typeface="Tahoma" pitchFamily="34" charset="0"/>
                <a:cs typeface="Tahoma" pitchFamily="34" charset="0"/>
              </a:rPr>
              <a:t>:</a:t>
            </a:r>
            <a:endParaRPr lang="en-US" sz="2800" b="1" dirty="0">
              <a:solidFill>
                <a:srgbClr val="002060"/>
              </a:solidFill>
              <a:latin typeface="Tahoma" pitchFamily="34" charset="0"/>
              <a:cs typeface="Tahoma" pitchFamily="34" charset="0"/>
            </a:endParaRPr>
          </a:p>
        </p:txBody>
      </p:sp>
      <p:sp>
        <p:nvSpPr>
          <p:cNvPr id="2" name="Rectangle 1"/>
          <p:cNvSpPr/>
          <p:nvPr/>
        </p:nvSpPr>
        <p:spPr>
          <a:xfrm>
            <a:off x="381000" y="2347972"/>
            <a:ext cx="8382000" cy="2092881"/>
          </a:xfrm>
          <a:prstGeom prst="rect">
            <a:avLst/>
          </a:prstGeom>
        </p:spPr>
        <p:txBody>
          <a:bodyPr wrap="square">
            <a:spAutoFit/>
          </a:bodyPr>
          <a:lstStyle/>
          <a:p>
            <a:pPr algn="just"/>
            <a:r>
              <a:rPr lang="en-US" sz="2600" b="1" dirty="0" smtClean="0">
                <a:solidFill>
                  <a:srgbClr val="002060"/>
                </a:solidFill>
                <a:latin typeface="Tahoma" pitchFamily="34" charset="0"/>
                <a:cs typeface="Tahoma" pitchFamily="34" charset="0"/>
              </a:rPr>
              <a:t>c. </a:t>
            </a:r>
            <a:r>
              <a:rPr lang="en-US" sz="2600" b="1" dirty="0" err="1">
                <a:solidFill>
                  <a:srgbClr val="002060"/>
                </a:solidFill>
                <a:latin typeface="Tahoma" pitchFamily="34" charset="0"/>
                <a:cs typeface="Tahoma" pitchFamily="34" charset="0"/>
              </a:rPr>
              <a:t>Thể</a:t>
            </a:r>
            <a:r>
              <a:rPr lang="en-US" sz="2600" b="1" dirty="0">
                <a:solidFill>
                  <a:srgbClr val="002060"/>
                </a:solidFill>
                <a:latin typeface="Tahoma" pitchFamily="34" charset="0"/>
                <a:cs typeface="Tahoma" pitchFamily="34" charset="0"/>
              </a:rPr>
              <a:t> </a:t>
            </a:r>
            <a:r>
              <a:rPr lang="en-US" sz="2600" b="1" dirty="0" err="1">
                <a:solidFill>
                  <a:srgbClr val="002060"/>
                </a:solidFill>
                <a:latin typeface="Tahoma" pitchFamily="34" charset="0"/>
                <a:cs typeface="Tahoma" pitchFamily="34" charset="0"/>
              </a:rPr>
              <a:t>tích</a:t>
            </a:r>
            <a:r>
              <a:rPr lang="en-US" sz="2600" b="1" dirty="0">
                <a:solidFill>
                  <a:srgbClr val="002060"/>
                </a:solidFill>
                <a:latin typeface="Tahoma" pitchFamily="34" charset="0"/>
                <a:cs typeface="Tahoma" pitchFamily="34" charset="0"/>
              </a:rPr>
              <a:t> </a:t>
            </a:r>
            <a:r>
              <a:rPr lang="en-US" sz="2600" b="1" dirty="0" err="1">
                <a:solidFill>
                  <a:srgbClr val="002060"/>
                </a:solidFill>
                <a:latin typeface="Tahoma" pitchFamily="34" charset="0"/>
                <a:cs typeface="Tahoma" pitchFamily="34" charset="0"/>
              </a:rPr>
              <a:t>dự</a:t>
            </a:r>
            <a:r>
              <a:rPr lang="en-US" sz="2600" b="1" dirty="0">
                <a:solidFill>
                  <a:srgbClr val="002060"/>
                </a:solidFill>
                <a:latin typeface="Tahoma" pitchFamily="34" charset="0"/>
                <a:cs typeface="Tahoma" pitchFamily="34" charset="0"/>
              </a:rPr>
              <a:t> </a:t>
            </a:r>
            <a:r>
              <a:rPr lang="en-US" sz="2600" b="1" dirty="0" err="1">
                <a:solidFill>
                  <a:srgbClr val="002060"/>
                </a:solidFill>
                <a:latin typeface="Tahoma" pitchFamily="34" charset="0"/>
                <a:cs typeface="Tahoma" pitchFamily="34" charset="0"/>
              </a:rPr>
              <a:t>trữ</a:t>
            </a:r>
            <a:r>
              <a:rPr lang="en-US" sz="2600" b="1" dirty="0">
                <a:solidFill>
                  <a:srgbClr val="002060"/>
                </a:solidFill>
                <a:latin typeface="Tahoma" pitchFamily="34" charset="0"/>
                <a:cs typeface="Tahoma" pitchFamily="34" charset="0"/>
              </a:rPr>
              <a:t> </a:t>
            </a:r>
            <a:r>
              <a:rPr lang="en-US" sz="2600" b="1" dirty="0" err="1">
                <a:solidFill>
                  <a:srgbClr val="002060"/>
                </a:solidFill>
                <a:latin typeface="Tahoma" pitchFamily="34" charset="0"/>
                <a:cs typeface="Tahoma" pitchFamily="34" charset="0"/>
              </a:rPr>
              <a:t>thở</a:t>
            </a:r>
            <a:r>
              <a:rPr lang="en-US" sz="2600" b="1" dirty="0">
                <a:solidFill>
                  <a:srgbClr val="002060"/>
                </a:solidFill>
                <a:latin typeface="Tahoma" pitchFamily="34" charset="0"/>
                <a:cs typeface="Tahoma" pitchFamily="34" charset="0"/>
              </a:rPr>
              <a:t> </a:t>
            </a:r>
            <a:r>
              <a:rPr lang="en-US" sz="2600" b="1" dirty="0" err="1">
                <a:solidFill>
                  <a:srgbClr val="002060"/>
                </a:solidFill>
                <a:latin typeface="Tahoma" pitchFamily="34" charset="0"/>
                <a:cs typeface="Tahoma" pitchFamily="34" charset="0"/>
              </a:rPr>
              <a:t>ra</a:t>
            </a:r>
            <a:r>
              <a:rPr lang="en-US" sz="2600" b="1" dirty="0">
                <a:solidFill>
                  <a:srgbClr val="002060"/>
                </a:solidFill>
                <a:latin typeface="Tahoma" pitchFamily="34" charset="0"/>
                <a:cs typeface="Tahoma" pitchFamily="34" charset="0"/>
              </a:rPr>
              <a:t> (ERV: Expiratory reserved volume)</a:t>
            </a:r>
          </a:p>
          <a:p>
            <a:pPr algn="just"/>
            <a:r>
              <a:rPr lang="en-US" sz="2600" dirty="0" err="1">
                <a:solidFill>
                  <a:srgbClr val="002060"/>
                </a:solidFill>
                <a:latin typeface="Tahoma" pitchFamily="34" charset="0"/>
                <a:cs typeface="Tahoma" pitchFamily="34" charset="0"/>
              </a:rPr>
              <a:t>Là</a:t>
            </a:r>
            <a:r>
              <a:rPr lang="en-US" sz="2600" dirty="0">
                <a:solidFill>
                  <a:srgbClr val="00206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thể</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tích</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không</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khí</a:t>
            </a:r>
            <a:r>
              <a:rPr lang="en-US" sz="2600" dirty="0">
                <a:solidFill>
                  <a:srgbClr val="FF0000"/>
                </a:solidFill>
                <a:latin typeface="Tahoma" pitchFamily="34" charset="0"/>
                <a:cs typeface="Tahoma" pitchFamily="34" charset="0"/>
              </a:rPr>
              <a:t> ta </a:t>
            </a:r>
            <a:r>
              <a:rPr lang="en-US" sz="2600" dirty="0" err="1">
                <a:solidFill>
                  <a:srgbClr val="FF0000"/>
                </a:solidFill>
                <a:latin typeface="Tahoma" pitchFamily="34" charset="0"/>
                <a:cs typeface="Tahoma" pitchFamily="34" charset="0"/>
              </a:rPr>
              <a:t>có</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thể</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cố</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gắng</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thở</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ra</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thêm</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nữa</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sau</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khi</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đã</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thở</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ra</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bình</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thường</a:t>
            </a:r>
            <a:r>
              <a:rPr lang="en-US" sz="2600" dirty="0">
                <a:solidFill>
                  <a:srgbClr val="002060"/>
                </a:solidFill>
                <a:latin typeface="Tahoma" pitchFamily="34" charset="0"/>
                <a:cs typeface="Tahoma" pitchFamily="34" charset="0"/>
              </a:rPr>
              <a:t>, </a:t>
            </a:r>
            <a:r>
              <a:rPr lang="en-US" sz="2600" u="sng" dirty="0" err="1">
                <a:solidFill>
                  <a:srgbClr val="002060"/>
                </a:solidFill>
                <a:latin typeface="Tahoma" pitchFamily="34" charset="0"/>
                <a:cs typeface="Tahoma" pitchFamily="34" charset="0"/>
              </a:rPr>
              <a:t>còn</a:t>
            </a:r>
            <a:r>
              <a:rPr lang="en-US" sz="2600" u="sng" dirty="0">
                <a:solidFill>
                  <a:srgbClr val="002060"/>
                </a:solidFill>
                <a:latin typeface="Tahoma" pitchFamily="34" charset="0"/>
                <a:cs typeface="Tahoma" pitchFamily="34" charset="0"/>
              </a:rPr>
              <a:t> </a:t>
            </a:r>
            <a:r>
              <a:rPr lang="en-US" sz="2600" u="sng" dirty="0" err="1">
                <a:solidFill>
                  <a:srgbClr val="002060"/>
                </a:solidFill>
                <a:latin typeface="Tahoma" pitchFamily="34" charset="0"/>
                <a:cs typeface="Tahoma" pitchFamily="34" charset="0"/>
              </a:rPr>
              <a:t>gọi</a:t>
            </a:r>
            <a:r>
              <a:rPr lang="en-US" sz="2600" u="sng" dirty="0">
                <a:solidFill>
                  <a:srgbClr val="002060"/>
                </a:solidFill>
                <a:latin typeface="Tahoma" pitchFamily="34" charset="0"/>
                <a:cs typeface="Tahoma" pitchFamily="34" charset="0"/>
              </a:rPr>
              <a:t> </a:t>
            </a:r>
            <a:r>
              <a:rPr lang="en-US" sz="2600" u="sng" dirty="0" err="1">
                <a:solidFill>
                  <a:srgbClr val="002060"/>
                </a:solidFill>
                <a:latin typeface="Tahoma" pitchFamily="34" charset="0"/>
                <a:cs typeface="Tahoma" pitchFamily="34" charset="0"/>
              </a:rPr>
              <a:t>là</a:t>
            </a:r>
            <a:r>
              <a:rPr lang="en-US" sz="2600" u="sng" dirty="0">
                <a:solidFill>
                  <a:srgbClr val="002060"/>
                </a:solidFill>
                <a:latin typeface="Tahoma" pitchFamily="34" charset="0"/>
                <a:cs typeface="Tahoma" pitchFamily="34" charset="0"/>
              </a:rPr>
              <a:t> </a:t>
            </a:r>
            <a:r>
              <a:rPr lang="en-US" sz="2600" u="sng" dirty="0" err="1">
                <a:solidFill>
                  <a:srgbClr val="002060"/>
                </a:solidFill>
                <a:latin typeface="Tahoma" pitchFamily="34" charset="0"/>
                <a:cs typeface="Tahoma" pitchFamily="34" charset="0"/>
              </a:rPr>
              <a:t>thể</a:t>
            </a:r>
            <a:r>
              <a:rPr lang="en-US" sz="2600" u="sng" dirty="0">
                <a:solidFill>
                  <a:srgbClr val="002060"/>
                </a:solidFill>
                <a:latin typeface="Tahoma" pitchFamily="34" charset="0"/>
                <a:cs typeface="Tahoma" pitchFamily="34" charset="0"/>
              </a:rPr>
              <a:t> </a:t>
            </a:r>
            <a:r>
              <a:rPr lang="en-US" sz="2600" u="sng" dirty="0" err="1">
                <a:solidFill>
                  <a:srgbClr val="002060"/>
                </a:solidFill>
                <a:latin typeface="Tahoma" pitchFamily="34" charset="0"/>
                <a:cs typeface="Tahoma" pitchFamily="34" charset="0"/>
              </a:rPr>
              <a:t>tích</a:t>
            </a:r>
            <a:r>
              <a:rPr lang="en-US" sz="2600" u="sng" dirty="0">
                <a:solidFill>
                  <a:srgbClr val="002060"/>
                </a:solidFill>
                <a:latin typeface="Tahoma" pitchFamily="34" charset="0"/>
                <a:cs typeface="Tahoma" pitchFamily="34" charset="0"/>
              </a:rPr>
              <a:t> </a:t>
            </a:r>
            <a:r>
              <a:rPr lang="en-US" sz="2600" u="sng" dirty="0" err="1">
                <a:solidFill>
                  <a:srgbClr val="002060"/>
                </a:solidFill>
                <a:latin typeface="Tahoma" pitchFamily="34" charset="0"/>
                <a:cs typeface="Tahoma" pitchFamily="34" charset="0"/>
              </a:rPr>
              <a:t>dự</a:t>
            </a:r>
            <a:r>
              <a:rPr lang="en-US" sz="2600" u="sng" dirty="0">
                <a:solidFill>
                  <a:srgbClr val="002060"/>
                </a:solidFill>
                <a:latin typeface="Tahoma" pitchFamily="34" charset="0"/>
                <a:cs typeface="Tahoma" pitchFamily="34" charset="0"/>
              </a:rPr>
              <a:t> </a:t>
            </a:r>
            <a:r>
              <a:rPr lang="en-US" sz="2600" u="sng" dirty="0" err="1">
                <a:solidFill>
                  <a:srgbClr val="002060"/>
                </a:solidFill>
                <a:latin typeface="Tahoma" pitchFamily="34" charset="0"/>
                <a:cs typeface="Tahoma" pitchFamily="34" charset="0"/>
              </a:rPr>
              <a:t>trữ</a:t>
            </a:r>
            <a:r>
              <a:rPr lang="en-US" sz="2600" u="sng" dirty="0">
                <a:solidFill>
                  <a:srgbClr val="002060"/>
                </a:solidFill>
                <a:latin typeface="Tahoma" pitchFamily="34" charset="0"/>
                <a:cs typeface="Tahoma" pitchFamily="34" charset="0"/>
              </a:rPr>
              <a:t> </a:t>
            </a:r>
            <a:r>
              <a:rPr lang="en-US" sz="2600" u="sng" dirty="0" err="1">
                <a:solidFill>
                  <a:srgbClr val="002060"/>
                </a:solidFill>
                <a:latin typeface="Tahoma" pitchFamily="34" charset="0"/>
                <a:cs typeface="Tahoma" pitchFamily="34" charset="0"/>
              </a:rPr>
              <a:t>của</a:t>
            </a:r>
            <a:r>
              <a:rPr lang="en-US" sz="2600" u="sng" dirty="0">
                <a:solidFill>
                  <a:srgbClr val="002060"/>
                </a:solidFill>
                <a:latin typeface="Tahoma" pitchFamily="34" charset="0"/>
                <a:cs typeface="Tahoma" pitchFamily="34" charset="0"/>
              </a:rPr>
              <a:t> </a:t>
            </a:r>
            <a:r>
              <a:rPr lang="en-US" sz="2600" u="sng" dirty="0" err="1" smtClean="0">
                <a:solidFill>
                  <a:srgbClr val="002060"/>
                </a:solidFill>
                <a:latin typeface="Tahoma" pitchFamily="34" charset="0"/>
                <a:cs typeface="Tahoma" pitchFamily="34" charset="0"/>
              </a:rPr>
              <a:t>phổi</a:t>
            </a:r>
            <a:r>
              <a:rPr lang="en-US" sz="2600" dirty="0" smtClean="0">
                <a:solidFill>
                  <a:srgbClr val="002060"/>
                </a:solidFill>
                <a:latin typeface="Tahoma" pitchFamily="34" charset="0"/>
                <a:cs typeface="Tahoma" pitchFamily="34" charset="0"/>
              </a:rPr>
              <a:t>. </a:t>
            </a:r>
            <a:r>
              <a:rPr lang="en-US" sz="2600" dirty="0" err="1" smtClean="0">
                <a:solidFill>
                  <a:srgbClr val="002060"/>
                </a:solidFill>
                <a:latin typeface="Tahoma" pitchFamily="34" charset="0"/>
                <a:cs typeface="Tahoma" pitchFamily="34" charset="0"/>
              </a:rPr>
              <a:t>Bình</a:t>
            </a:r>
            <a:r>
              <a:rPr lang="en-US" sz="2600" dirty="0" smtClean="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thường</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khoảng</a:t>
            </a:r>
            <a:r>
              <a:rPr lang="en-US" sz="2600" dirty="0">
                <a:solidFill>
                  <a:srgbClr val="002060"/>
                </a:solidFill>
                <a:latin typeface="Tahoma" pitchFamily="34" charset="0"/>
                <a:cs typeface="Tahoma" pitchFamily="34" charset="0"/>
              </a:rPr>
              <a:t> 800 – 1200 ml.</a:t>
            </a:r>
          </a:p>
        </p:txBody>
      </p:sp>
      <p:sp>
        <p:nvSpPr>
          <p:cNvPr id="6" name="Rectangle 5"/>
          <p:cNvSpPr/>
          <p:nvPr/>
        </p:nvSpPr>
        <p:spPr>
          <a:xfrm>
            <a:off x="381000" y="4536519"/>
            <a:ext cx="8382000" cy="2092881"/>
          </a:xfrm>
          <a:prstGeom prst="rect">
            <a:avLst/>
          </a:prstGeom>
        </p:spPr>
        <p:txBody>
          <a:bodyPr wrap="square">
            <a:spAutoFit/>
          </a:bodyPr>
          <a:lstStyle/>
          <a:p>
            <a:pPr algn="just"/>
            <a:r>
              <a:rPr lang="en-US" sz="2600" b="1" dirty="0" smtClean="0">
                <a:solidFill>
                  <a:srgbClr val="002060"/>
                </a:solidFill>
                <a:latin typeface="Tahoma" pitchFamily="34" charset="0"/>
                <a:cs typeface="Tahoma" pitchFamily="34" charset="0"/>
              </a:rPr>
              <a:t>d. </a:t>
            </a:r>
            <a:r>
              <a:rPr lang="en-US" sz="2600" b="1" dirty="0" err="1">
                <a:solidFill>
                  <a:srgbClr val="002060"/>
                </a:solidFill>
                <a:latin typeface="Tahoma" pitchFamily="34" charset="0"/>
                <a:cs typeface="Tahoma" pitchFamily="34" charset="0"/>
              </a:rPr>
              <a:t>Thể</a:t>
            </a:r>
            <a:r>
              <a:rPr lang="en-US" sz="2600" b="1" dirty="0">
                <a:solidFill>
                  <a:srgbClr val="002060"/>
                </a:solidFill>
                <a:latin typeface="Tahoma" pitchFamily="34" charset="0"/>
                <a:cs typeface="Tahoma" pitchFamily="34" charset="0"/>
              </a:rPr>
              <a:t> </a:t>
            </a:r>
            <a:r>
              <a:rPr lang="en-US" sz="2600" b="1" dirty="0" err="1">
                <a:solidFill>
                  <a:srgbClr val="002060"/>
                </a:solidFill>
                <a:latin typeface="Tahoma" pitchFamily="34" charset="0"/>
                <a:cs typeface="Tahoma" pitchFamily="34" charset="0"/>
              </a:rPr>
              <a:t>tích</a:t>
            </a:r>
            <a:r>
              <a:rPr lang="en-US" sz="2600" b="1" dirty="0">
                <a:solidFill>
                  <a:srgbClr val="002060"/>
                </a:solidFill>
                <a:latin typeface="Tahoma" pitchFamily="34" charset="0"/>
                <a:cs typeface="Tahoma" pitchFamily="34" charset="0"/>
              </a:rPr>
              <a:t> </a:t>
            </a:r>
            <a:r>
              <a:rPr lang="en-US" sz="2600" b="1" dirty="0" err="1">
                <a:solidFill>
                  <a:srgbClr val="002060"/>
                </a:solidFill>
                <a:latin typeface="Tahoma" pitchFamily="34" charset="0"/>
                <a:cs typeface="Tahoma" pitchFamily="34" charset="0"/>
              </a:rPr>
              <a:t>cặn</a:t>
            </a:r>
            <a:r>
              <a:rPr lang="en-US" sz="2600" b="1" dirty="0">
                <a:solidFill>
                  <a:srgbClr val="002060"/>
                </a:solidFill>
                <a:latin typeface="Tahoma" pitchFamily="34" charset="0"/>
                <a:cs typeface="Tahoma" pitchFamily="34" charset="0"/>
              </a:rPr>
              <a:t> (RV: Residual volume)</a:t>
            </a:r>
          </a:p>
          <a:p>
            <a:pPr algn="just"/>
            <a:r>
              <a:rPr lang="en-US" sz="2600" dirty="0" err="1">
                <a:solidFill>
                  <a:srgbClr val="002060"/>
                </a:solidFill>
                <a:latin typeface="Tahoma" pitchFamily="34" charset="0"/>
                <a:cs typeface="Tahoma" pitchFamily="34" charset="0"/>
              </a:rPr>
              <a:t>Là</a:t>
            </a:r>
            <a:r>
              <a:rPr lang="en-US" sz="2600" dirty="0">
                <a:solidFill>
                  <a:srgbClr val="00206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thể</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tích</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không</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khí</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còn</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lại</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trong</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phổi</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sau</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khi</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đã</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thở</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ra</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hết</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sức</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đây</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là</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lượng</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không</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khí</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mà</a:t>
            </a:r>
            <a:r>
              <a:rPr lang="en-US" sz="2600" dirty="0">
                <a:solidFill>
                  <a:srgbClr val="002060"/>
                </a:solidFill>
                <a:latin typeface="Tahoma" pitchFamily="34" charset="0"/>
                <a:cs typeface="Tahoma" pitchFamily="34" charset="0"/>
              </a:rPr>
              <a:t> ta </a:t>
            </a:r>
            <a:r>
              <a:rPr lang="en-US" sz="2600" dirty="0" err="1">
                <a:solidFill>
                  <a:srgbClr val="002060"/>
                </a:solidFill>
                <a:latin typeface="Tahoma" pitchFamily="34" charset="0"/>
                <a:cs typeface="Tahoma" pitchFamily="34" charset="0"/>
              </a:rPr>
              <a:t>không</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thể</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nào</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thở</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ra</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hết</a:t>
            </a:r>
            <a:r>
              <a:rPr lang="en-US" sz="2600" dirty="0">
                <a:solidFill>
                  <a:srgbClr val="002060"/>
                </a:solidFill>
                <a:latin typeface="Tahoma" pitchFamily="34" charset="0"/>
                <a:cs typeface="Tahoma" pitchFamily="34" charset="0"/>
              </a:rPr>
              <a:t> </a:t>
            </a:r>
            <a:r>
              <a:rPr lang="en-US" sz="2600" dirty="0" err="1" smtClean="0">
                <a:solidFill>
                  <a:srgbClr val="002060"/>
                </a:solidFill>
                <a:latin typeface="Tahoma" pitchFamily="34" charset="0"/>
                <a:cs typeface="Tahoma" pitchFamily="34" charset="0"/>
              </a:rPr>
              <a:t>được</a:t>
            </a:r>
            <a:r>
              <a:rPr lang="en-US" sz="2600" dirty="0" smtClean="0">
                <a:solidFill>
                  <a:srgbClr val="002060"/>
                </a:solidFill>
                <a:latin typeface="Tahoma" pitchFamily="34" charset="0"/>
                <a:cs typeface="Tahoma" pitchFamily="34" charset="0"/>
              </a:rPr>
              <a:t>. </a:t>
            </a:r>
            <a:r>
              <a:rPr lang="en-US" sz="2600" dirty="0" err="1" smtClean="0">
                <a:solidFill>
                  <a:srgbClr val="002060"/>
                </a:solidFill>
                <a:latin typeface="Tahoma" pitchFamily="34" charset="0"/>
                <a:cs typeface="Tahoma" pitchFamily="34" charset="0"/>
              </a:rPr>
              <a:t>Bình</a:t>
            </a:r>
            <a:r>
              <a:rPr lang="en-US" sz="2600" dirty="0" smtClean="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thường</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khoảng</a:t>
            </a:r>
            <a:r>
              <a:rPr lang="en-US" sz="2600" dirty="0">
                <a:solidFill>
                  <a:srgbClr val="002060"/>
                </a:solidFill>
                <a:latin typeface="Tahoma" pitchFamily="34" charset="0"/>
                <a:cs typeface="Tahoma" pitchFamily="34" charset="0"/>
              </a:rPr>
              <a:t> 1000 – 1200 ml.</a:t>
            </a:r>
          </a:p>
          <a:p>
            <a:pPr algn="just"/>
            <a:r>
              <a:rPr lang="en-US" sz="2600" dirty="0" err="1">
                <a:solidFill>
                  <a:srgbClr val="FF0000"/>
                </a:solidFill>
                <a:latin typeface="Tahoma" pitchFamily="34" charset="0"/>
                <a:cs typeface="Tahoma" pitchFamily="34" charset="0"/>
              </a:rPr>
              <a:t>Thể</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tích</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cặn</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càng</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lớn</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càng</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bất</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lợi</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cho</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sự</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trao</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đổi</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khí</a:t>
            </a:r>
            <a:r>
              <a:rPr lang="en-US" sz="2600" dirty="0">
                <a:solidFill>
                  <a:srgbClr val="FF0000"/>
                </a:solidFill>
                <a:latin typeface="Tahoma" pitchFamily="34" charset="0"/>
                <a:cs typeface="Tahoma" pitchFamily="34" charset="0"/>
              </a:rPr>
              <a:t>.</a:t>
            </a:r>
          </a:p>
        </p:txBody>
      </p:sp>
    </p:spTree>
    <p:extLst>
      <p:ext uri="{BB962C8B-B14F-4D97-AF65-F5344CB8AC3E}">
        <p14:creationId xmlns:p14="http://schemas.microsoft.com/office/powerpoint/2010/main" val="360987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82" name="Rectangle 10"/>
          <p:cNvSpPr>
            <a:spLocks noGrp="1" noChangeArrowheads="1"/>
          </p:cNvSpPr>
          <p:nvPr>
            <p:ph type="title"/>
          </p:nvPr>
        </p:nvSpPr>
        <p:spPr/>
        <p:txBody>
          <a:bodyPr>
            <a:normAutofit/>
          </a:bodyPr>
          <a:lstStyle/>
          <a:p>
            <a:r>
              <a:rPr lang="en-US" sz="3200" dirty="0" smtClean="0">
                <a:solidFill>
                  <a:srgbClr val="FF0000"/>
                </a:solidFill>
                <a:latin typeface="Tahoma" pitchFamily="34" charset="0"/>
                <a:cs typeface="Tahoma" pitchFamily="34" charset="0"/>
              </a:rPr>
              <a:t>I. </a:t>
            </a:r>
            <a:r>
              <a:rPr lang="en-US" sz="3200" dirty="0" err="1" smtClean="0">
                <a:solidFill>
                  <a:srgbClr val="FF0000"/>
                </a:solidFill>
                <a:latin typeface="Tahoma" pitchFamily="34" charset="0"/>
                <a:cs typeface="Tahoma" pitchFamily="34" charset="0"/>
              </a:rPr>
              <a:t>Nhắc</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lại</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giải</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phẫu</a:t>
            </a:r>
            <a:r>
              <a:rPr lang="en-US" sz="3200" dirty="0" smtClean="0">
                <a:solidFill>
                  <a:srgbClr val="FF0000"/>
                </a:solidFill>
                <a:latin typeface="Tahoma" pitchFamily="34" charset="0"/>
                <a:cs typeface="Tahoma" pitchFamily="34" charset="0"/>
              </a:rPr>
              <a:t> – </a:t>
            </a:r>
            <a:r>
              <a:rPr lang="en-US" sz="3200" dirty="0" err="1" smtClean="0">
                <a:solidFill>
                  <a:srgbClr val="FF0000"/>
                </a:solidFill>
                <a:latin typeface="Tahoma" pitchFamily="34" charset="0"/>
                <a:cs typeface="Tahoma" pitchFamily="34" charset="0"/>
              </a:rPr>
              <a:t>Sinh</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lý</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bệnh</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hô</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hấp</a:t>
            </a:r>
            <a:r>
              <a:rPr lang="en-US" sz="3200" dirty="0" smtClean="0">
                <a:solidFill>
                  <a:srgbClr val="FF0000"/>
                </a:solidFill>
                <a:latin typeface="Tahoma" pitchFamily="34" charset="0"/>
                <a:cs typeface="Tahoma" pitchFamily="34" charset="0"/>
              </a:rPr>
              <a:t>:</a:t>
            </a:r>
            <a:endParaRPr lang="en-US" sz="3200" dirty="0">
              <a:solidFill>
                <a:srgbClr val="FF0000"/>
              </a:solidFill>
              <a:latin typeface="Tahoma" pitchFamily="34" charset="0"/>
              <a:cs typeface="Tahoma" pitchFamily="34" charset="0"/>
            </a:endParaRPr>
          </a:p>
        </p:txBody>
      </p:sp>
      <p:sp>
        <p:nvSpPr>
          <p:cNvPr id="69" name="Rectangle 10"/>
          <p:cNvSpPr txBox="1">
            <a:spLocks noChangeArrowheads="1"/>
          </p:cNvSpPr>
          <p:nvPr/>
        </p:nvSpPr>
        <p:spPr>
          <a:xfrm>
            <a:off x="381000" y="1362456"/>
            <a:ext cx="8077200" cy="923544"/>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sz="2800" b="1" dirty="0" smtClean="0">
                <a:solidFill>
                  <a:srgbClr val="002060"/>
                </a:solidFill>
                <a:latin typeface="Tahoma" pitchFamily="34" charset="0"/>
                <a:cs typeface="Tahoma" pitchFamily="34" charset="0"/>
              </a:rPr>
              <a:t>4. </a:t>
            </a:r>
            <a:r>
              <a:rPr lang="en-US" sz="2800" b="1" dirty="0" err="1" smtClean="0">
                <a:solidFill>
                  <a:srgbClr val="002060"/>
                </a:solidFill>
                <a:latin typeface="Tahoma" pitchFamily="34" charset="0"/>
                <a:cs typeface="Tahoma" pitchFamily="34" charset="0"/>
              </a:rPr>
              <a:t>Một</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số</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thông</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số</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cơ</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bản</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trong</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thăm</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dò</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chức</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năng</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hô</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hấp</a:t>
            </a:r>
            <a:r>
              <a:rPr lang="en-US" sz="2800" b="1" dirty="0" smtClean="0">
                <a:solidFill>
                  <a:srgbClr val="002060"/>
                </a:solidFill>
                <a:latin typeface="Tahoma" pitchFamily="34" charset="0"/>
                <a:cs typeface="Tahoma" pitchFamily="34" charset="0"/>
              </a:rPr>
              <a:t>:</a:t>
            </a:r>
            <a:endParaRPr lang="en-US" sz="2800" b="1" dirty="0">
              <a:solidFill>
                <a:srgbClr val="002060"/>
              </a:solidFill>
              <a:latin typeface="Tahoma" pitchFamily="34" charset="0"/>
              <a:cs typeface="Tahoma" pitchFamily="34" charset="0"/>
            </a:endParaRPr>
          </a:p>
        </p:txBody>
      </p:sp>
      <p:sp>
        <p:nvSpPr>
          <p:cNvPr id="7" name="Rectangle 6"/>
          <p:cNvSpPr/>
          <p:nvPr/>
        </p:nvSpPr>
        <p:spPr>
          <a:xfrm>
            <a:off x="381000" y="2286000"/>
            <a:ext cx="8610600" cy="2092881"/>
          </a:xfrm>
          <a:prstGeom prst="rect">
            <a:avLst/>
          </a:prstGeom>
        </p:spPr>
        <p:txBody>
          <a:bodyPr wrap="square">
            <a:spAutoFit/>
          </a:bodyPr>
          <a:lstStyle/>
          <a:p>
            <a:pPr algn="just"/>
            <a:r>
              <a:rPr lang="en-US" sz="2600" b="1" dirty="0" smtClean="0">
                <a:solidFill>
                  <a:srgbClr val="002060"/>
                </a:solidFill>
                <a:latin typeface="Tahoma" pitchFamily="34" charset="0"/>
                <a:cs typeface="Tahoma" pitchFamily="34" charset="0"/>
              </a:rPr>
              <a:t>e. </a:t>
            </a:r>
            <a:r>
              <a:rPr lang="en-US" sz="2600" b="1" dirty="0">
                <a:solidFill>
                  <a:srgbClr val="002060"/>
                </a:solidFill>
                <a:latin typeface="Tahoma" pitchFamily="34" charset="0"/>
                <a:cs typeface="Tahoma" pitchFamily="34" charset="0"/>
              </a:rPr>
              <a:t>Dung </a:t>
            </a:r>
            <a:r>
              <a:rPr lang="en-US" sz="2600" b="1" dirty="0" err="1">
                <a:solidFill>
                  <a:srgbClr val="002060"/>
                </a:solidFill>
                <a:latin typeface="Tahoma" pitchFamily="34" charset="0"/>
                <a:cs typeface="Tahoma" pitchFamily="34" charset="0"/>
              </a:rPr>
              <a:t>tích</a:t>
            </a:r>
            <a:r>
              <a:rPr lang="en-US" sz="2600" b="1" dirty="0">
                <a:solidFill>
                  <a:srgbClr val="002060"/>
                </a:solidFill>
                <a:latin typeface="Tahoma" pitchFamily="34" charset="0"/>
                <a:cs typeface="Tahoma" pitchFamily="34" charset="0"/>
              </a:rPr>
              <a:t> </a:t>
            </a:r>
            <a:r>
              <a:rPr lang="en-US" sz="2600" b="1" dirty="0" err="1">
                <a:solidFill>
                  <a:srgbClr val="002060"/>
                </a:solidFill>
                <a:latin typeface="Tahoma" pitchFamily="34" charset="0"/>
                <a:cs typeface="Tahoma" pitchFamily="34" charset="0"/>
              </a:rPr>
              <a:t>sống</a:t>
            </a:r>
            <a:r>
              <a:rPr lang="en-US" sz="2600" b="1" dirty="0">
                <a:solidFill>
                  <a:srgbClr val="002060"/>
                </a:solidFill>
                <a:latin typeface="Tahoma" pitchFamily="34" charset="0"/>
                <a:cs typeface="Tahoma" pitchFamily="34" charset="0"/>
              </a:rPr>
              <a:t> (</a:t>
            </a:r>
            <a:r>
              <a:rPr lang="en-US" sz="2600" b="1" dirty="0" err="1">
                <a:solidFill>
                  <a:srgbClr val="002060"/>
                </a:solidFill>
                <a:latin typeface="Tahoma" pitchFamily="34" charset="0"/>
                <a:cs typeface="Tahoma" pitchFamily="34" charset="0"/>
              </a:rPr>
              <a:t>VC:Vital</a:t>
            </a:r>
            <a:r>
              <a:rPr lang="en-US" sz="2600" b="1" dirty="0">
                <a:solidFill>
                  <a:srgbClr val="002060"/>
                </a:solidFill>
                <a:latin typeface="Tahoma" pitchFamily="34" charset="0"/>
                <a:cs typeface="Tahoma" pitchFamily="34" charset="0"/>
              </a:rPr>
              <a:t> capacity)</a:t>
            </a:r>
          </a:p>
          <a:p>
            <a:pPr algn="just"/>
            <a:r>
              <a:rPr lang="en-US" sz="2600" b="1" dirty="0" smtClean="0">
                <a:solidFill>
                  <a:srgbClr val="FF0000"/>
                </a:solidFill>
                <a:latin typeface="Tahoma" pitchFamily="34" charset="0"/>
                <a:cs typeface="Tahoma" pitchFamily="34" charset="0"/>
              </a:rPr>
              <a:t>Dung </a:t>
            </a:r>
            <a:r>
              <a:rPr lang="en-US" sz="2600" b="1" dirty="0" err="1">
                <a:solidFill>
                  <a:srgbClr val="FF0000"/>
                </a:solidFill>
                <a:latin typeface="Tahoma" pitchFamily="34" charset="0"/>
                <a:cs typeface="Tahoma" pitchFamily="34" charset="0"/>
              </a:rPr>
              <a:t>tích</a:t>
            </a:r>
            <a:r>
              <a:rPr lang="en-US" sz="2600" b="1" dirty="0">
                <a:solidFill>
                  <a:srgbClr val="FF0000"/>
                </a:solidFill>
                <a:latin typeface="Tahoma" pitchFamily="34" charset="0"/>
                <a:cs typeface="Tahoma" pitchFamily="34" charset="0"/>
              </a:rPr>
              <a:t> </a:t>
            </a:r>
            <a:r>
              <a:rPr lang="en-US" sz="2600" b="1" dirty="0" err="1">
                <a:solidFill>
                  <a:srgbClr val="FF0000"/>
                </a:solidFill>
                <a:latin typeface="Tahoma" pitchFamily="34" charset="0"/>
                <a:cs typeface="Tahoma" pitchFamily="34" charset="0"/>
              </a:rPr>
              <a:t>hô</a:t>
            </a:r>
            <a:r>
              <a:rPr lang="en-US" sz="2600" b="1" dirty="0">
                <a:solidFill>
                  <a:srgbClr val="FF0000"/>
                </a:solidFill>
                <a:latin typeface="Tahoma" pitchFamily="34" charset="0"/>
                <a:cs typeface="Tahoma" pitchFamily="34" charset="0"/>
              </a:rPr>
              <a:t> </a:t>
            </a:r>
            <a:r>
              <a:rPr lang="en-US" sz="2600" b="1" dirty="0" err="1">
                <a:solidFill>
                  <a:srgbClr val="FF0000"/>
                </a:solidFill>
                <a:latin typeface="Tahoma" pitchFamily="34" charset="0"/>
                <a:cs typeface="Tahoma" pitchFamily="34" charset="0"/>
              </a:rPr>
              <a:t>hấp</a:t>
            </a:r>
            <a:r>
              <a:rPr lang="en-US" sz="2600" b="1" dirty="0">
                <a:solidFill>
                  <a:srgbClr val="FF0000"/>
                </a:solidFill>
                <a:latin typeface="Tahoma" pitchFamily="34" charset="0"/>
                <a:cs typeface="Tahoma" pitchFamily="34" charset="0"/>
              </a:rPr>
              <a:t> </a:t>
            </a:r>
            <a:r>
              <a:rPr lang="en-US" sz="2600" b="1" dirty="0" err="1" smtClean="0">
                <a:solidFill>
                  <a:srgbClr val="FF0000"/>
                </a:solidFill>
                <a:latin typeface="Tahoma" pitchFamily="34" charset="0"/>
                <a:cs typeface="Tahoma" pitchFamily="34" charset="0"/>
              </a:rPr>
              <a:t>gồm</a:t>
            </a:r>
            <a:r>
              <a:rPr lang="en-US" sz="2600" b="1" dirty="0" smtClean="0">
                <a:solidFill>
                  <a:srgbClr val="FF0000"/>
                </a:solidFill>
                <a:latin typeface="Tahoma" pitchFamily="34" charset="0"/>
                <a:cs typeface="Tahoma" pitchFamily="34" charset="0"/>
              </a:rPr>
              <a:t> </a:t>
            </a:r>
            <a:endParaRPr lang="en-US" sz="2600" b="1" dirty="0">
              <a:solidFill>
                <a:srgbClr val="FF0000"/>
              </a:solidFill>
              <a:latin typeface="Tahoma" pitchFamily="34" charset="0"/>
              <a:cs typeface="Tahoma" pitchFamily="34" charset="0"/>
            </a:endParaRPr>
          </a:p>
          <a:p>
            <a:pPr algn="just"/>
            <a:r>
              <a:rPr lang="en-US" sz="2600" b="1" dirty="0" err="1" smtClean="0">
                <a:solidFill>
                  <a:srgbClr val="FF0000"/>
                </a:solidFill>
                <a:latin typeface="Tahoma" pitchFamily="34" charset="0"/>
                <a:cs typeface="Tahoma" pitchFamily="34" charset="0"/>
              </a:rPr>
              <a:t>tổng</a:t>
            </a:r>
            <a:r>
              <a:rPr lang="en-US" sz="2600" b="1" dirty="0" smtClean="0">
                <a:solidFill>
                  <a:srgbClr val="FF0000"/>
                </a:solidFill>
                <a:latin typeface="Tahoma" pitchFamily="34" charset="0"/>
                <a:cs typeface="Tahoma" pitchFamily="34" charset="0"/>
              </a:rPr>
              <a:t> </a:t>
            </a:r>
            <a:r>
              <a:rPr lang="en-US" sz="2600" b="1" dirty="0" err="1">
                <a:solidFill>
                  <a:srgbClr val="FF0000"/>
                </a:solidFill>
                <a:latin typeface="Tahoma" pitchFamily="34" charset="0"/>
                <a:cs typeface="Tahoma" pitchFamily="34" charset="0"/>
              </a:rPr>
              <a:t>của</a:t>
            </a:r>
            <a:r>
              <a:rPr lang="en-US" sz="2600" b="1" dirty="0">
                <a:solidFill>
                  <a:srgbClr val="FF0000"/>
                </a:solidFill>
                <a:latin typeface="Tahoma" pitchFamily="34" charset="0"/>
                <a:cs typeface="Tahoma" pitchFamily="34" charset="0"/>
              </a:rPr>
              <a:t> </a:t>
            </a:r>
            <a:r>
              <a:rPr lang="en-US" sz="2600" b="1" dirty="0" err="1">
                <a:solidFill>
                  <a:srgbClr val="FF0000"/>
                </a:solidFill>
                <a:latin typeface="Tahoma" pitchFamily="34" charset="0"/>
                <a:cs typeface="Tahoma" pitchFamily="34" charset="0"/>
              </a:rPr>
              <a:t>hai</a:t>
            </a:r>
            <a:r>
              <a:rPr lang="en-US" sz="2600" b="1" dirty="0">
                <a:solidFill>
                  <a:srgbClr val="FF0000"/>
                </a:solidFill>
                <a:latin typeface="Tahoma" pitchFamily="34" charset="0"/>
                <a:cs typeface="Tahoma" pitchFamily="34" charset="0"/>
              </a:rPr>
              <a:t> hay </a:t>
            </a:r>
            <a:endParaRPr lang="en-US" sz="2600" b="1" dirty="0" smtClean="0">
              <a:solidFill>
                <a:srgbClr val="FF0000"/>
              </a:solidFill>
              <a:latin typeface="Tahoma" pitchFamily="34" charset="0"/>
              <a:cs typeface="Tahoma" pitchFamily="34" charset="0"/>
            </a:endParaRPr>
          </a:p>
          <a:p>
            <a:pPr algn="just"/>
            <a:r>
              <a:rPr lang="en-US" sz="2600" b="1" dirty="0" err="1" smtClean="0">
                <a:solidFill>
                  <a:srgbClr val="FF0000"/>
                </a:solidFill>
                <a:latin typeface="Tahoma" pitchFamily="34" charset="0"/>
                <a:cs typeface="Tahoma" pitchFamily="34" charset="0"/>
              </a:rPr>
              <a:t>nhiều</a:t>
            </a:r>
            <a:r>
              <a:rPr lang="en-US" sz="2600" b="1" dirty="0" smtClean="0">
                <a:solidFill>
                  <a:srgbClr val="FF0000"/>
                </a:solidFill>
                <a:latin typeface="Tahoma" pitchFamily="34" charset="0"/>
                <a:cs typeface="Tahoma" pitchFamily="34" charset="0"/>
              </a:rPr>
              <a:t> </a:t>
            </a:r>
            <a:r>
              <a:rPr lang="en-US" sz="2600" b="1" dirty="0" err="1">
                <a:solidFill>
                  <a:srgbClr val="FF0000"/>
                </a:solidFill>
                <a:latin typeface="Tahoma" pitchFamily="34" charset="0"/>
                <a:cs typeface="Tahoma" pitchFamily="34" charset="0"/>
              </a:rPr>
              <a:t>thể</a:t>
            </a:r>
            <a:r>
              <a:rPr lang="en-US" sz="2600" b="1" dirty="0">
                <a:solidFill>
                  <a:srgbClr val="FF0000"/>
                </a:solidFill>
                <a:latin typeface="Tahoma" pitchFamily="34" charset="0"/>
                <a:cs typeface="Tahoma" pitchFamily="34" charset="0"/>
              </a:rPr>
              <a:t> </a:t>
            </a:r>
            <a:r>
              <a:rPr lang="en-US" sz="2600" b="1" dirty="0" err="1">
                <a:solidFill>
                  <a:srgbClr val="FF0000"/>
                </a:solidFill>
                <a:latin typeface="Tahoma" pitchFamily="34" charset="0"/>
                <a:cs typeface="Tahoma" pitchFamily="34" charset="0"/>
              </a:rPr>
              <a:t>tích</a:t>
            </a:r>
            <a:r>
              <a:rPr lang="en-US" sz="2600" b="1" dirty="0">
                <a:solidFill>
                  <a:srgbClr val="FF0000"/>
                </a:solidFill>
                <a:latin typeface="Tahoma" pitchFamily="34" charset="0"/>
                <a:cs typeface="Tahoma" pitchFamily="34" charset="0"/>
              </a:rPr>
              <a:t> </a:t>
            </a:r>
            <a:r>
              <a:rPr lang="en-US" sz="2600" b="1" dirty="0" err="1">
                <a:solidFill>
                  <a:srgbClr val="FF0000"/>
                </a:solidFill>
                <a:latin typeface="Tahoma" pitchFamily="34" charset="0"/>
                <a:cs typeface="Tahoma" pitchFamily="34" charset="0"/>
              </a:rPr>
              <a:t>hô</a:t>
            </a:r>
            <a:r>
              <a:rPr lang="en-US" sz="2600" b="1" dirty="0">
                <a:solidFill>
                  <a:srgbClr val="FF0000"/>
                </a:solidFill>
                <a:latin typeface="Tahoma" pitchFamily="34" charset="0"/>
                <a:cs typeface="Tahoma" pitchFamily="34" charset="0"/>
              </a:rPr>
              <a:t> </a:t>
            </a:r>
            <a:r>
              <a:rPr lang="en-US" sz="2600" b="1" dirty="0" err="1">
                <a:solidFill>
                  <a:srgbClr val="FF0000"/>
                </a:solidFill>
                <a:latin typeface="Tahoma" pitchFamily="34" charset="0"/>
                <a:cs typeface="Tahoma" pitchFamily="34" charset="0"/>
              </a:rPr>
              <a:t>hấp</a:t>
            </a:r>
            <a:r>
              <a:rPr lang="en-US" sz="2600" b="1" dirty="0">
                <a:solidFill>
                  <a:srgbClr val="FF0000"/>
                </a:solidFill>
                <a:latin typeface="Tahoma" pitchFamily="34" charset="0"/>
                <a:cs typeface="Tahoma" pitchFamily="34" charset="0"/>
              </a:rPr>
              <a:t>.</a:t>
            </a:r>
          </a:p>
          <a:p>
            <a:pPr algn="just"/>
            <a:r>
              <a:rPr lang="en-US" sz="2600" b="1" dirty="0" smtClean="0">
                <a:solidFill>
                  <a:srgbClr val="FF0000"/>
                </a:solidFill>
                <a:latin typeface="Tahoma" pitchFamily="34" charset="0"/>
                <a:cs typeface="Tahoma" pitchFamily="34" charset="0"/>
              </a:rPr>
              <a:t>VC = IRV </a:t>
            </a:r>
            <a:r>
              <a:rPr lang="en-US" sz="2600" b="1" dirty="0">
                <a:solidFill>
                  <a:srgbClr val="FF0000"/>
                </a:solidFill>
                <a:latin typeface="Tahoma" pitchFamily="34" charset="0"/>
                <a:cs typeface="Tahoma" pitchFamily="34" charset="0"/>
              </a:rPr>
              <a:t>+ TV + </a:t>
            </a:r>
            <a:r>
              <a:rPr lang="en-US" sz="2600" b="1" dirty="0" smtClean="0">
                <a:solidFill>
                  <a:srgbClr val="FF0000"/>
                </a:solidFill>
                <a:latin typeface="Tahoma" pitchFamily="34" charset="0"/>
                <a:cs typeface="Tahoma" pitchFamily="34" charset="0"/>
              </a:rPr>
              <a:t>ERV</a:t>
            </a:r>
            <a:endParaRPr lang="en-US" sz="2600" b="1" dirty="0">
              <a:solidFill>
                <a:srgbClr val="FF0000"/>
              </a:solidFill>
              <a:latin typeface="Tahoma" pitchFamily="34" charset="0"/>
              <a:cs typeface="Tahoma" pitchFamily="34" charset="0"/>
            </a:endParaRPr>
          </a:p>
        </p:txBody>
      </p:sp>
      <p:pic>
        <p:nvPicPr>
          <p:cNvPr id="1026" name="Picture 2" descr="http://image.slidesharecdn.com/hngdnccnhhupdate-150205104249-conversion-gate01/95/hng-dn-c-cnhh-update-4-638.jpg?cb=1423154702"/>
          <p:cNvPicPr>
            <a:picLocks noChangeAspect="1" noChangeArrowheads="1"/>
          </p:cNvPicPr>
          <p:nvPr/>
        </p:nvPicPr>
        <p:blipFill rotWithShape="1">
          <a:blip r:embed="rId2">
            <a:extLst>
              <a:ext uri="{28A0092B-C50C-407E-A947-70E740481C1C}">
                <a14:useLocalDpi xmlns:a14="http://schemas.microsoft.com/office/drawing/2010/main" val="0"/>
              </a:ext>
            </a:extLst>
          </a:blip>
          <a:srcRect t="14092" r="3997" b="313"/>
          <a:stretch/>
        </p:blipFill>
        <p:spPr bwMode="auto">
          <a:xfrm>
            <a:off x="4114800" y="2819400"/>
            <a:ext cx="5094136" cy="3922993"/>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4419600" y="3200400"/>
            <a:ext cx="11430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976688" y="3974064"/>
            <a:ext cx="1600200" cy="8789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114800" y="4953000"/>
            <a:ext cx="1600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4413523"/>
            <a:ext cx="3748088" cy="2123658"/>
          </a:xfrm>
          <a:prstGeom prst="rect">
            <a:avLst/>
          </a:prstGeom>
        </p:spPr>
        <p:txBody>
          <a:bodyPr wrap="square">
            <a:spAutoFit/>
          </a:bodyPr>
          <a:lstStyle/>
          <a:p>
            <a:pPr algn="just"/>
            <a:r>
              <a:rPr lang="en-US" sz="2200" i="1" dirty="0">
                <a:solidFill>
                  <a:srgbClr val="002060"/>
                </a:solidFill>
                <a:latin typeface="Tahoma" pitchFamily="34" charset="0"/>
                <a:cs typeface="Tahoma" pitchFamily="34" charset="0"/>
              </a:rPr>
              <a:t>Dung </a:t>
            </a:r>
            <a:r>
              <a:rPr lang="en-US" sz="2200" i="1" dirty="0" err="1">
                <a:solidFill>
                  <a:srgbClr val="002060"/>
                </a:solidFill>
                <a:latin typeface="Tahoma" pitchFamily="34" charset="0"/>
                <a:cs typeface="Tahoma" pitchFamily="34" charset="0"/>
              </a:rPr>
              <a:t>tích</a:t>
            </a:r>
            <a:r>
              <a:rPr lang="en-US" sz="2200" i="1" dirty="0">
                <a:solidFill>
                  <a:srgbClr val="002060"/>
                </a:solidFill>
                <a:latin typeface="Tahoma" pitchFamily="34" charset="0"/>
                <a:cs typeface="Tahoma" pitchFamily="34" charset="0"/>
              </a:rPr>
              <a:t> </a:t>
            </a:r>
            <a:r>
              <a:rPr lang="en-US" sz="2200" i="1" dirty="0" err="1">
                <a:solidFill>
                  <a:srgbClr val="002060"/>
                </a:solidFill>
                <a:latin typeface="Tahoma" pitchFamily="34" charset="0"/>
                <a:cs typeface="Tahoma" pitchFamily="34" charset="0"/>
              </a:rPr>
              <a:t>sống</a:t>
            </a:r>
            <a:r>
              <a:rPr lang="en-US" sz="2200" i="1" dirty="0">
                <a:solidFill>
                  <a:srgbClr val="002060"/>
                </a:solidFill>
                <a:latin typeface="Tahoma" pitchFamily="34" charset="0"/>
                <a:cs typeface="Tahoma" pitchFamily="34" charset="0"/>
              </a:rPr>
              <a:t> </a:t>
            </a:r>
            <a:r>
              <a:rPr lang="en-US" sz="2200" i="1" dirty="0" err="1">
                <a:solidFill>
                  <a:srgbClr val="002060"/>
                </a:solidFill>
                <a:latin typeface="Tahoma" pitchFamily="34" charset="0"/>
                <a:cs typeface="Tahoma" pitchFamily="34" charset="0"/>
              </a:rPr>
              <a:t>là</a:t>
            </a:r>
            <a:r>
              <a:rPr lang="en-US" sz="2200" i="1" dirty="0">
                <a:solidFill>
                  <a:srgbClr val="002060"/>
                </a:solidFill>
                <a:latin typeface="Tahoma" pitchFamily="34" charset="0"/>
                <a:cs typeface="Tahoma" pitchFamily="34" charset="0"/>
              </a:rPr>
              <a:t> </a:t>
            </a:r>
            <a:r>
              <a:rPr lang="en-US" sz="2200" i="1" dirty="0" err="1">
                <a:solidFill>
                  <a:srgbClr val="002060"/>
                </a:solidFill>
                <a:latin typeface="Tahoma" pitchFamily="34" charset="0"/>
                <a:cs typeface="Tahoma" pitchFamily="34" charset="0"/>
              </a:rPr>
              <a:t>lượng</a:t>
            </a:r>
            <a:r>
              <a:rPr lang="en-US" sz="2200" i="1" dirty="0">
                <a:solidFill>
                  <a:srgbClr val="002060"/>
                </a:solidFill>
                <a:latin typeface="Tahoma" pitchFamily="34" charset="0"/>
                <a:cs typeface="Tahoma" pitchFamily="34" charset="0"/>
              </a:rPr>
              <a:t> </a:t>
            </a:r>
            <a:r>
              <a:rPr lang="en-US" sz="2200" i="1" dirty="0" err="1">
                <a:solidFill>
                  <a:srgbClr val="002060"/>
                </a:solidFill>
                <a:latin typeface="Tahoma" pitchFamily="34" charset="0"/>
                <a:cs typeface="Tahoma" pitchFamily="34" charset="0"/>
              </a:rPr>
              <a:t>khí</a:t>
            </a:r>
            <a:r>
              <a:rPr lang="en-US" sz="2200" i="1" dirty="0">
                <a:solidFill>
                  <a:srgbClr val="002060"/>
                </a:solidFill>
                <a:latin typeface="Tahoma" pitchFamily="34" charset="0"/>
                <a:cs typeface="Tahoma" pitchFamily="34" charset="0"/>
              </a:rPr>
              <a:t> </a:t>
            </a:r>
            <a:r>
              <a:rPr lang="en-US" sz="2200" i="1" dirty="0" err="1">
                <a:solidFill>
                  <a:srgbClr val="002060"/>
                </a:solidFill>
                <a:latin typeface="Tahoma" pitchFamily="34" charset="0"/>
                <a:cs typeface="Tahoma" pitchFamily="34" charset="0"/>
              </a:rPr>
              <a:t>huy</a:t>
            </a:r>
            <a:r>
              <a:rPr lang="en-US" sz="2200" i="1" dirty="0">
                <a:solidFill>
                  <a:srgbClr val="002060"/>
                </a:solidFill>
                <a:latin typeface="Tahoma" pitchFamily="34" charset="0"/>
                <a:cs typeface="Tahoma" pitchFamily="34" charset="0"/>
              </a:rPr>
              <a:t> </a:t>
            </a:r>
            <a:r>
              <a:rPr lang="en-US" sz="2200" i="1" dirty="0" err="1">
                <a:solidFill>
                  <a:srgbClr val="002060"/>
                </a:solidFill>
                <a:latin typeface="Tahoma" pitchFamily="34" charset="0"/>
                <a:cs typeface="Tahoma" pitchFamily="34" charset="0"/>
              </a:rPr>
              <a:t>động</a:t>
            </a:r>
            <a:r>
              <a:rPr lang="en-US" sz="2200" i="1" dirty="0">
                <a:solidFill>
                  <a:srgbClr val="002060"/>
                </a:solidFill>
                <a:latin typeface="Tahoma" pitchFamily="34" charset="0"/>
                <a:cs typeface="Tahoma" pitchFamily="34" charset="0"/>
              </a:rPr>
              <a:t> </a:t>
            </a:r>
            <a:r>
              <a:rPr lang="en-US" sz="2200" i="1" dirty="0" err="1">
                <a:solidFill>
                  <a:srgbClr val="002060"/>
                </a:solidFill>
                <a:latin typeface="Tahoma" pitchFamily="34" charset="0"/>
                <a:cs typeface="Tahoma" pitchFamily="34" charset="0"/>
              </a:rPr>
              <a:t>được</a:t>
            </a:r>
            <a:r>
              <a:rPr lang="en-US" sz="2200" i="1" dirty="0">
                <a:solidFill>
                  <a:srgbClr val="002060"/>
                </a:solidFill>
                <a:latin typeface="Tahoma" pitchFamily="34" charset="0"/>
                <a:cs typeface="Tahoma" pitchFamily="34" charset="0"/>
              </a:rPr>
              <a:t> </a:t>
            </a:r>
            <a:r>
              <a:rPr lang="en-US" sz="2200" i="1" dirty="0" err="1">
                <a:solidFill>
                  <a:srgbClr val="002060"/>
                </a:solidFill>
                <a:latin typeface="Tahoma" pitchFamily="34" charset="0"/>
                <a:cs typeface="Tahoma" pitchFamily="34" charset="0"/>
              </a:rPr>
              <a:t>tức</a:t>
            </a:r>
            <a:r>
              <a:rPr lang="en-US" sz="2200" i="1" dirty="0">
                <a:solidFill>
                  <a:srgbClr val="002060"/>
                </a:solidFill>
                <a:latin typeface="Tahoma" pitchFamily="34" charset="0"/>
                <a:cs typeface="Tahoma" pitchFamily="34" charset="0"/>
              </a:rPr>
              <a:t> </a:t>
            </a:r>
            <a:r>
              <a:rPr lang="en-US" sz="2200" i="1" dirty="0" err="1">
                <a:solidFill>
                  <a:srgbClr val="002060"/>
                </a:solidFill>
                <a:latin typeface="Tahoma" pitchFamily="34" charset="0"/>
                <a:cs typeface="Tahoma" pitchFamily="34" charset="0"/>
              </a:rPr>
              <a:t>là</a:t>
            </a:r>
            <a:r>
              <a:rPr lang="en-US" sz="2200" i="1" dirty="0">
                <a:solidFill>
                  <a:srgbClr val="002060"/>
                </a:solidFill>
                <a:latin typeface="Tahoma" pitchFamily="34" charset="0"/>
                <a:cs typeface="Tahoma" pitchFamily="34" charset="0"/>
              </a:rPr>
              <a:t> </a:t>
            </a:r>
            <a:r>
              <a:rPr lang="en-US" sz="2200" i="1" dirty="0" err="1">
                <a:solidFill>
                  <a:srgbClr val="002060"/>
                </a:solidFill>
                <a:latin typeface="Tahoma" pitchFamily="34" charset="0"/>
                <a:cs typeface="Tahoma" pitchFamily="34" charset="0"/>
              </a:rPr>
              <a:t>thở</a:t>
            </a:r>
            <a:r>
              <a:rPr lang="en-US" sz="2200" i="1" dirty="0">
                <a:solidFill>
                  <a:srgbClr val="002060"/>
                </a:solidFill>
                <a:latin typeface="Tahoma" pitchFamily="34" charset="0"/>
                <a:cs typeface="Tahoma" pitchFamily="34" charset="0"/>
              </a:rPr>
              <a:t> </a:t>
            </a:r>
            <a:r>
              <a:rPr lang="en-US" sz="2200" i="1" dirty="0" err="1">
                <a:solidFill>
                  <a:srgbClr val="002060"/>
                </a:solidFill>
                <a:latin typeface="Tahoma" pitchFamily="34" charset="0"/>
                <a:cs typeface="Tahoma" pitchFamily="34" charset="0"/>
              </a:rPr>
              <a:t>ra</a:t>
            </a:r>
            <a:r>
              <a:rPr lang="en-US" sz="2200" i="1" dirty="0">
                <a:solidFill>
                  <a:srgbClr val="002060"/>
                </a:solidFill>
                <a:latin typeface="Tahoma" pitchFamily="34" charset="0"/>
                <a:cs typeface="Tahoma" pitchFamily="34" charset="0"/>
              </a:rPr>
              <a:t> </a:t>
            </a:r>
            <a:r>
              <a:rPr lang="en-US" sz="2200" i="1" dirty="0" err="1">
                <a:solidFill>
                  <a:srgbClr val="002060"/>
                </a:solidFill>
                <a:latin typeface="Tahoma" pitchFamily="34" charset="0"/>
                <a:cs typeface="Tahoma" pitchFamily="34" charset="0"/>
              </a:rPr>
              <a:t>ngoài</a:t>
            </a:r>
            <a:r>
              <a:rPr lang="en-US" sz="2200" i="1" dirty="0">
                <a:solidFill>
                  <a:srgbClr val="002060"/>
                </a:solidFill>
                <a:latin typeface="Tahoma" pitchFamily="34" charset="0"/>
                <a:cs typeface="Tahoma" pitchFamily="34" charset="0"/>
              </a:rPr>
              <a:t> </a:t>
            </a:r>
            <a:r>
              <a:rPr lang="en-US" sz="2200" i="1" dirty="0" err="1">
                <a:solidFill>
                  <a:srgbClr val="002060"/>
                </a:solidFill>
                <a:latin typeface="Tahoma" pitchFamily="34" charset="0"/>
                <a:cs typeface="Tahoma" pitchFamily="34" charset="0"/>
              </a:rPr>
              <a:t>được</a:t>
            </a:r>
            <a:r>
              <a:rPr lang="en-US" sz="2200" i="1" dirty="0">
                <a:solidFill>
                  <a:srgbClr val="002060"/>
                </a:solidFill>
                <a:latin typeface="Tahoma" pitchFamily="34" charset="0"/>
                <a:cs typeface="Tahoma" pitchFamily="34" charset="0"/>
              </a:rPr>
              <a:t> </a:t>
            </a:r>
            <a:r>
              <a:rPr lang="en-US" sz="2200" i="1" dirty="0" err="1">
                <a:solidFill>
                  <a:srgbClr val="002060"/>
                </a:solidFill>
                <a:latin typeface="Tahoma" pitchFamily="34" charset="0"/>
                <a:cs typeface="Tahoma" pitchFamily="34" charset="0"/>
              </a:rPr>
              <a:t>nên</a:t>
            </a:r>
            <a:r>
              <a:rPr lang="en-US" sz="2200" i="1" dirty="0">
                <a:solidFill>
                  <a:srgbClr val="002060"/>
                </a:solidFill>
                <a:latin typeface="Tahoma" pitchFamily="34" charset="0"/>
                <a:cs typeface="Tahoma" pitchFamily="34" charset="0"/>
              </a:rPr>
              <a:t> </a:t>
            </a:r>
            <a:r>
              <a:rPr lang="en-US" sz="2200" i="1" dirty="0" err="1">
                <a:solidFill>
                  <a:srgbClr val="002060"/>
                </a:solidFill>
                <a:latin typeface="Tahoma" pitchFamily="34" charset="0"/>
                <a:cs typeface="Tahoma" pitchFamily="34" charset="0"/>
              </a:rPr>
              <a:t>có</a:t>
            </a:r>
            <a:r>
              <a:rPr lang="en-US" sz="2200" i="1" dirty="0">
                <a:solidFill>
                  <a:srgbClr val="002060"/>
                </a:solidFill>
                <a:latin typeface="Tahoma" pitchFamily="34" charset="0"/>
                <a:cs typeface="Tahoma" pitchFamily="34" charset="0"/>
              </a:rPr>
              <a:t> </a:t>
            </a:r>
            <a:r>
              <a:rPr lang="en-US" sz="2200" i="1" dirty="0" err="1">
                <a:solidFill>
                  <a:srgbClr val="002060"/>
                </a:solidFill>
                <a:latin typeface="Tahoma" pitchFamily="34" charset="0"/>
                <a:cs typeface="Tahoma" pitchFamily="34" charset="0"/>
              </a:rPr>
              <a:t>thể</a:t>
            </a:r>
            <a:r>
              <a:rPr lang="en-US" sz="2200" i="1" dirty="0">
                <a:solidFill>
                  <a:srgbClr val="002060"/>
                </a:solidFill>
                <a:latin typeface="Tahoma" pitchFamily="34" charset="0"/>
                <a:cs typeface="Tahoma" pitchFamily="34" charset="0"/>
              </a:rPr>
              <a:t> </a:t>
            </a:r>
            <a:r>
              <a:rPr lang="en-US" sz="2200" i="1" dirty="0" err="1">
                <a:solidFill>
                  <a:srgbClr val="002060"/>
                </a:solidFill>
                <a:latin typeface="Tahoma" pitchFamily="34" charset="0"/>
                <a:cs typeface="Tahoma" pitchFamily="34" charset="0"/>
              </a:rPr>
              <a:t>đo</a:t>
            </a:r>
            <a:r>
              <a:rPr lang="en-US" sz="2200" i="1" dirty="0">
                <a:solidFill>
                  <a:srgbClr val="002060"/>
                </a:solidFill>
                <a:latin typeface="Tahoma" pitchFamily="34" charset="0"/>
                <a:cs typeface="Tahoma" pitchFamily="34" charset="0"/>
              </a:rPr>
              <a:t> </a:t>
            </a:r>
            <a:r>
              <a:rPr lang="en-US" sz="2200" i="1" dirty="0" err="1">
                <a:solidFill>
                  <a:srgbClr val="002060"/>
                </a:solidFill>
                <a:latin typeface="Tahoma" pitchFamily="34" charset="0"/>
                <a:cs typeface="Tahoma" pitchFamily="34" charset="0"/>
              </a:rPr>
              <a:t>bằng</a:t>
            </a:r>
            <a:r>
              <a:rPr lang="en-US" sz="2200" i="1" dirty="0">
                <a:solidFill>
                  <a:srgbClr val="002060"/>
                </a:solidFill>
                <a:latin typeface="Tahoma" pitchFamily="34" charset="0"/>
                <a:cs typeface="Tahoma" pitchFamily="34" charset="0"/>
              </a:rPr>
              <a:t> </a:t>
            </a:r>
            <a:r>
              <a:rPr lang="en-US" sz="2200" i="1" dirty="0" err="1">
                <a:solidFill>
                  <a:srgbClr val="002060"/>
                </a:solidFill>
                <a:latin typeface="Tahoma" pitchFamily="34" charset="0"/>
                <a:cs typeface="Tahoma" pitchFamily="34" charset="0"/>
              </a:rPr>
              <a:t>máy</a:t>
            </a:r>
            <a:r>
              <a:rPr lang="en-US" sz="2200" i="1" dirty="0">
                <a:solidFill>
                  <a:srgbClr val="002060"/>
                </a:solidFill>
                <a:latin typeface="Tahoma" pitchFamily="34" charset="0"/>
                <a:cs typeface="Tahoma" pitchFamily="34" charset="0"/>
              </a:rPr>
              <a:t> Spirometer. Dung </a:t>
            </a:r>
            <a:r>
              <a:rPr lang="en-US" sz="2200" i="1" dirty="0" err="1">
                <a:solidFill>
                  <a:srgbClr val="002060"/>
                </a:solidFill>
                <a:latin typeface="Tahoma" pitchFamily="34" charset="0"/>
                <a:cs typeface="Tahoma" pitchFamily="34" charset="0"/>
              </a:rPr>
              <a:t>tích</a:t>
            </a:r>
            <a:r>
              <a:rPr lang="en-US" sz="2200" i="1" dirty="0">
                <a:solidFill>
                  <a:srgbClr val="002060"/>
                </a:solidFill>
                <a:latin typeface="Tahoma" pitchFamily="34" charset="0"/>
                <a:cs typeface="Tahoma" pitchFamily="34" charset="0"/>
              </a:rPr>
              <a:t> </a:t>
            </a:r>
            <a:r>
              <a:rPr lang="en-US" sz="2200" i="1" dirty="0" err="1">
                <a:solidFill>
                  <a:srgbClr val="002060"/>
                </a:solidFill>
                <a:latin typeface="Tahoma" pitchFamily="34" charset="0"/>
                <a:cs typeface="Tahoma" pitchFamily="34" charset="0"/>
              </a:rPr>
              <a:t>sống</a:t>
            </a:r>
            <a:r>
              <a:rPr lang="en-US" sz="2200" i="1" dirty="0">
                <a:solidFill>
                  <a:srgbClr val="002060"/>
                </a:solidFill>
                <a:latin typeface="Tahoma" pitchFamily="34" charset="0"/>
                <a:cs typeface="Tahoma" pitchFamily="34" charset="0"/>
              </a:rPr>
              <a:t> </a:t>
            </a:r>
            <a:r>
              <a:rPr lang="en-US" sz="2200" i="1" dirty="0" err="1">
                <a:solidFill>
                  <a:srgbClr val="002060"/>
                </a:solidFill>
                <a:latin typeface="Tahoma" pitchFamily="34" charset="0"/>
                <a:cs typeface="Tahoma" pitchFamily="34" charset="0"/>
              </a:rPr>
              <a:t>là</a:t>
            </a:r>
            <a:r>
              <a:rPr lang="en-US" sz="2200" i="1" dirty="0">
                <a:solidFill>
                  <a:srgbClr val="002060"/>
                </a:solidFill>
                <a:latin typeface="Tahoma" pitchFamily="34" charset="0"/>
                <a:cs typeface="Tahoma" pitchFamily="34" charset="0"/>
              </a:rPr>
              <a:t> </a:t>
            </a:r>
            <a:r>
              <a:rPr lang="en-US" sz="2200" i="1" dirty="0" err="1">
                <a:solidFill>
                  <a:srgbClr val="002060"/>
                </a:solidFill>
                <a:latin typeface="Tahoma" pitchFamily="34" charset="0"/>
                <a:cs typeface="Tahoma" pitchFamily="34" charset="0"/>
              </a:rPr>
              <a:t>một</a:t>
            </a:r>
            <a:r>
              <a:rPr lang="en-US" sz="2200" i="1" dirty="0">
                <a:solidFill>
                  <a:srgbClr val="002060"/>
                </a:solidFill>
                <a:latin typeface="Tahoma" pitchFamily="34" charset="0"/>
                <a:cs typeface="Tahoma" pitchFamily="34" charset="0"/>
              </a:rPr>
              <a:t> </a:t>
            </a:r>
            <a:r>
              <a:rPr lang="en-US" sz="2200" i="1" dirty="0" err="1">
                <a:solidFill>
                  <a:srgbClr val="002060"/>
                </a:solidFill>
                <a:latin typeface="Tahoma" pitchFamily="34" charset="0"/>
                <a:cs typeface="Tahoma" pitchFamily="34" charset="0"/>
              </a:rPr>
              <a:t>chỉ</a:t>
            </a:r>
            <a:r>
              <a:rPr lang="en-US" sz="2200" i="1" dirty="0">
                <a:solidFill>
                  <a:srgbClr val="002060"/>
                </a:solidFill>
                <a:latin typeface="Tahoma" pitchFamily="34" charset="0"/>
                <a:cs typeface="Tahoma" pitchFamily="34" charset="0"/>
              </a:rPr>
              <a:t> </a:t>
            </a:r>
            <a:r>
              <a:rPr lang="en-US" sz="2200" i="1" dirty="0" err="1">
                <a:solidFill>
                  <a:srgbClr val="002060"/>
                </a:solidFill>
                <a:latin typeface="Tahoma" pitchFamily="34" charset="0"/>
                <a:cs typeface="Tahoma" pitchFamily="34" charset="0"/>
              </a:rPr>
              <a:t>số</a:t>
            </a:r>
            <a:r>
              <a:rPr lang="en-US" sz="2200" i="1" dirty="0">
                <a:solidFill>
                  <a:srgbClr val="002060"/>
                </a:solidFill>
                <a:latin typeface="Tahoma" pitchFamily="34" charset="0"/>
                <a:cs typeface="Tahoma" pitchFamily="34" charset="0"/>
              </a:rPr>
              <a:t> </a:t>
            </a:r>
            <a:r>
              <a:rPr lang="en-US" sz="2200" i="1" dirty="0" err="1">
                <a:solidFill>
                  <a:srgbClr val="002060"/>
                </a:solidFill>
                <a:latin typeface="Tahoma" pitchFamily="34" charset="0"/>
                <a:cs typeface="Tahoma" pitchFamily="34" charset="0"/>
              </a:rPr>
              <a:t>đánh</a:t>
            </a:r>
            <a:r>
              <a:rPr lang="en-US" sz="2200" i="1" dirty="0">
                <a:solidFill>
                  <a:srgbClr val="002060"/>
                </a:solidFill>
                <a:latin typeface="Tahoma" pitchFamily="34" charset="0"/>
                <a:cs typeface="Tahoma" pitchFamily="34" charset="0"/>
              </a:rPr>
              <a:t> </a:t>
            </a:r>
            <a:r>
              <a:rPr lang="en-US" sz="2200" i="1" dirty="0" err="1">
                <a:solidFill>
                  <a:srgbClr val="002060"/>
                </a:solidFill>
                <a:latin typeface="Tahoma" pitchFamily="34" charset="0"/>
                <a:cs typeface="Tahoma" pitchFamily="34" charset="0"/>
              </a:rPr>
              <a:t>giá</a:t>
            </a:r>
            <a:r>
              <a:rPr lang="en-US" sz="2200" i="1" dirty="0">
                <a:solidFill>
                  <a:srgbClr val="002060"/>
                </a:solidFill>
                <a:latin typeface="Tahoma" pitchFamily="34" charset="0"/>
                <a:cs typeface="Tahoma" pitchFamily="34" charset="0"/>
              </a:rPr>
              <a:t> </a:t>
            </a:r>
            <a:r>
              <a:rPr lang="en-US" sz="2200" i="1" dirty="0" err="1">
                <a:solidFill>
                  <a:srgbClr val="002060"/>
                </a:solidFill>
                <a:latin typeface="Tahoma" pitchFamily="34" charset="0"/>
                <a:cs typeface="Tahoma" pitchFamily="34" charset="0"/>
              </a:rPr>
              <a:t>thể</a:t>
            </a:r>
            <a:r>
              <a:rPr lang="en-US" sz="2200" i="1" dirty="0">
                <a:solidFill>
                  <a:srgbClr val="002060"/>
                </a:solidFill>
                <a:latin typeface="Tahoma" pitchFamily="34" charset="0"/>
                <a:cs typeface="Tahoma" pitchFamily="34" charset="0"/>
              </a:rPr>
              <a:t> </a:t>
            </a:r>
            <a:r>
              <a:rPr lang="en-US" sz="2200" i="1" dirty="0" err="1">
                <a:solidFill>
                  <a:srgbClr val="002060"/>
                </a:solidFill>
                <a:latin typeface="Tahoma" pitchFamily="34" charset="0"/>
                <a:cs typeface="Tahoma" pitchFamily="34" charset="0"/>
              </a:rPr>
              <a:t>lực</a:t>
            </a:r>
            <a:r>
              <a:rPr lang="en-US" sz="2200" i="1" dirty="0" smtClean="0">
                <a:solidFill>
                  <a:srgbClr val="002060"/>
                </a:solidFill>
                <a:latin typeface="Tahoma" pitchFamily="34" charset="0"/>
                <a:cs typeface="Tahoma" pitchFamily="34" charset="0"/>
              </a:rPr>
              <a:t>. </a:t>
            </a:r>
            <a:r>
              <a:rPr lang="en-US" sz="1100" i="1" dirty="0" smtClean="0">
                <a:solidFill>
                  <a:srgbClr val="002060"/>
                </a:solidFill>
                <a:latin typeface="Tahoma" pitchFamily="34" charset="0"/>
                <a:cs typeface="Tahoma" pitchFamily="34" charset="0"/>
              </a:rPr>
              <a:t>(</a:t>
            </a:r>
            <a:r>
              <a:rPr lang="en-US" sz="1100" i="1" dirty="0" err="1" smtClean="0">
                <a:solidFill>
                  <a:srgbClr val="002060"/>
                </a:solidFill>
                <a:latin typeface="Tahoma" pitchFamily="34" charset="0"/>
                <a:cs typeface="Tahoma" pitchFamily="34" charset="0"/>
              </a:rPr>
              <a:t>Xem</a:t>
            </a:r>
            <a:r>
              <a:rPr lang="en-US" sz="1100" i="1" dirty="0" smtClean="0">
                <a:solidFill>
                  <a:srgbClr val="002060"/>
                </a:solidFill>
                <a:latin typeface="Tahoma" pitchFamily="34" charset="0"/>
                <a:cs typeface="Tahoma" pitchFamily="34" charset="0"/>
              </a:rPr>
              <a:t> video 2).</a:t>
            </a:r>
            <a:endParaRPr lang="en-US" sz="1100" i="1" dirty="0">
              <a:solidFill>
                <a:srgbClr val="002060"/>
              </a:solidFill>
              <a:latin typeface="Tahoma" pitchFamily="34" charset="0"/>
              <a:cs typeface="Tahoma" pitchFamily="34" charset="0"/>
            </a:endParaRPr>
          </a:p>
        </p:txBody>
      </p:sp>
    </p:spTree>
    <p:extLst>
      <p:ext uri="{BB962C8B-B14F-4D97-AF65-F5344CB8AC3E}">
        <p14:creationId xmlns:p14="http://schemas.microsoft.com/office/powerpoint/2010/main" val="267285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82" name="Rectangle 10"/>
          <p:cNvSpPr>
            <a:spLocks noGrp="1" noChangeArrowheads="1"/>
          </p:cNvSpPr>
          <p:nvPr>
            <p:ph type="title"/>
          </p:nvPr>
        </p:nvSpPr>
        <p:spPr/>
        <p:txBody>
          <a:bodyPr>
            <a:normAutofit/>
          </a:bodyPr>
          <a:lstStyle/>
          <a:p>
            <a:r>
              <a:rPr lang="en-US" sz="3200" dirty="0" smtClean="0">
                <a:solidFill>
                  <a:srgbClr val="FF0000"/>
                </a:solidFill>
                <a:latin typeface="Tahoma" pitchFamily="34" charset="0"/>
                <a:cs typeface="Tahoma" pitchFamily="34" charset="0"/>
              </a:rPr>
              <a:t>I. </a:t>
            </a:r>
            <a:r>
              <a:rPr lang="en-US" sz="3200" dirty="0" err="1" smtClean="0">
                <a:solidFill>
                  <a:srgbClr val="FF0000"/>
                </a:solidFill>
                <a:latin typeface="Tahoma" pitchFamily="34" charset="0"/>
                <a:cs typeface="Tahoma" pitchFamily="34" charset="0"/>
              </a:rPr>
              <a:t>Nhắc</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lại</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giải</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phẫu</a:t>
            </a:r>
            <a:r>
              <a:rPr lang="en-US" sz="3200" dirty="0" smtClean="0">
                <a:solidFill>
                  <a:srgbClr val="FF0000"/>
                </a:solidFill>
                <a:latin typeface="Tahoma" pitchFamily="34" charset="0"/>
                <a:cs typeface="Tahoma" pitchFamily="34" charset="0"/>
              </a:rPr>
              <a:t> – </a:t>
            </a:r>
            <a:r>
              <a:rPr lang="en-US" sz="3200" dirty="0" err="1" smtClean="0">
                <a:solidFill>
                  <a:srgbClr val="FF0000"/>
                </a:solidFill>
                <a:latin typeface="Tahoma" pitchFamily="34" charset="0"/>
                <a:cs typeface="Tahoma" pitchFamily="34" charset="0"/>
              </a:rPr>
              <a:t>Sinh</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lý</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bệnh</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hô</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hấp</a:t>
            </a:r>
            <a:r>
              <a:rPr lang="en-US" sz="3200" dirty="0" smtClean="0">
                <a:solidFill>
                  <a:srgbClr val="FF0000"/>
                </a:solidFill>
                <a:latin typeface="Tahoma" pitchFamily="34" charset="0"/>
                <a:cs typeface="Tahoma" pitchFamily="34" charset="0"/>
              </a:rPr>
              <a:t>:</a:t>
            </a:r>
            <a:endParaRPr lang="en-US" sz="3200" dirty="0">
              <a:solidFill>
                <a:srgbClr val="FF0000"/>
              </a:solidFill>
              <a:latin typeface="Tahoma" pitchFamily="34" charset="0"/>
              <a:cs typeface="Tahoma" pitchFamily="34" charset="0"/>
            </a:endParaRPr>
          </a:p>
        </p:txBody>
      </p:sp>
      <p:sp>
        <p:nvSpPr>
          <p:cNvPr id="69" name="Rectangle 10"/>
          <p:cNvSpPr txBox="1">
            <a:spLocks noChangeArrowheads="1"/>
          </p:cNvSpPr>
          <p:nvPr/>
        </p:nvSpPr>
        <p:spPr>
          <a:xfrm>
            <a:off x="381000" y="1362456"/>
            <a:ext cx="8077200" cy="923544"/>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sz="2800" b="1" dirty="0" smtClean="0">
                <a:solidFill>
                  <a:srgbClr val="002060"/>
                </a:solidFill>
                <a:latin typeface="Tahoma" pitchFamily="34" charset="0"/>
                <a:cs typeface="Tahoma" pitchFamily="34" charset="0"/>
              </a:rPr>
              <a:t>4. </a:t>
            </a:r>
            <a:r>
              <a:rPr lang="en-US" sz="2800" b="1" dirty="0" err="1" smtClean="0">
                <a:solidFill>
                  <a:srgbClr val="002060"/>
                </a:solidFill>
                <a:latin typeface="Tahoma" pitchFamily="34" charset="0"/>
                <a:cs typeface="Tahoma" pitchFamily="34" charset="0"/>
              </a:rPr>
              <a:t>Một</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số</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thông</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số</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cơ</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bản</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trong</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thăm</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dò</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chức</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năng</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hô</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hấp</a:t>
            </a:r>
            <a:r>
              <a:rPr lang="en-US" sz="2800" b="1" dirty="0" smtClean="0">
                <a:solidFill>
                  <a:srgbClr val="002060"/>
                </a:solidFill>
                <a:latin typeface="Tahoma" pitchFamily="34" charset="0"/>
                <a:cs typeface="Tahoma" pitchFamily="34" charset="0"/>
              </a:rPr>
              <a:t>:</a:t>
            </a:r>
            <a:endParaRPr lang="en-US" sz="2800" b="1" dirty="0">
              <a:solidFill>
                <a:srgbClr val="002060"/>
              </a:solidFill>
              <a:latin typeface="Tahoma" pitchFamily="34" charset="0"/>
              <a:cs typeface="Tahoma" pitchFamily="34" charset="0"/>
            </a:endParaRPr>
          </a:p>
        </p:txBody>
      </p:sp>
      <p:sp>
        <p:nvSpPr>
          <p:cNvPr id="8" name="Rectangle 7"/>
          <p:cNvSpPr/>
          <p:nvPr/>
        </p:nvSpPr>
        <p:spPr>
          <a:xfrm>
            <a:off x="390525" y="2302489"/>
            <a:ext cx="8686800" cy="3293209"/>
          </a:xfrm>
          <a:prstGeom prst="rect">
            <a:avLst/>
          </a:prstGeom>
        </p:spPr>
        <p:txBody>
          <a:bodyPr wrap="square">
            <a:spAutoFit/>
          </a:bodyPr>
          <a:lstStyle/>
          <a:p>
            <a:pPr algn="just"/>
            <a:r>
              <a:rPr lang="en-US" sz="2600" b="1" dirty="0" smtClean="0">
                <a:solidFill>
                  <a:srgbClr val="002060"/>
                </a:solidFill>
                <a:latin typeface="Tahoma" pitchFamily="34" charset="0"/>
                <a:cs typeface="Tahoma" pitchFamily="34" charset="0"/>
              </a:rPr>
              <a:t>f. </a:t>
            </a:r>
            <a:r>
              <a:rPr lang="en-US" sz="2600" b="1" dirty="0">
                <a:solidFill>
                  <a:srgbClr val="002060"/>
                </a:solidFill>
                <a:latin typeface="Tahoma" pitchFamily="34" charset="0"/>
                <a:cs typeface="Tahoma" pitchFamily="34" charset="0"/>
              </a:rPr>
              <a:t>Dung </a:t>
            </a:r>
            <a:r>
              <a:rPr lang="en-US" sz="2600" b="1" dirty="0" err="1">
                <a:solidFill>
                  <a:srgbClr val="002060"/>
                </a:solidFill>
                <a:latin typeface="Tahoma" pitchFamily="34" charset="0"/>
                <a:cs typeface="Tahoma" pitchFamily="34" charset="0"/>
              </a:rPr>
              <a:t>tích</a:t>
            </a:r>
            <a:r>
              <a:rPr lang="en-US" sz="2600" b="1" dirty="0">
                <a:solidFill>
                  <a:srgbClr val="002060"/>
                </a:solidFill>
                <a:latin typeface="Tahoma" pitchFamily="34" charset="0"/>
                <a:cs typeface="Tahoma" pitchFamily="34" charset="0"/>
              </a:rPr>
              <a:t> </a:t>
            </a:r>
            <a:r>
              <a:rPr lang="en-US" sz="2600" b="1" dirty="0" err="1">
                <a:solidFill>
                  <a:srgbClr val="002060"/>
                </a:solidFill>
                <a:latin typeface="Tahoma" pitchFamily="34" charset="0"/>
                <a:cs typeface="Tahoma" pitchFamily="34" charset="0"/>
              </a:rPr>
              <a:t>cặn</a:t>
            </a:r>
            <a:r>
              <a:rPr lang="en-US" sz="2600" b="1" dirty="0">
                <a:solidFill>
                  <a:srgbClr val="002060"/>
                </a:solidFill>
                <a:latin typeface="Tahoma" pitchFamily="34" charset="0"/>
                <a:cs typeface="Tahoma" pitchFamily="34" charset="0"/>
              </a:rPr>
              <a:t> </a:t>
            </a:r>
            <a:r>
              <a:rPr lang="en-US" sz="2600" b="1" dirty="0" err="1">
                <a:solidFill>
                  <a:srgbClr val="002060"/>
                </a:solidFill>
                <a:latin typeface="Tahoma" pitchFamily="34" charset="0"/>
                <a:cs typeface="Tahoma" pitchFamily="34" charset="0"/>
              </a:rPr>
              <a:t>chức</a:t>
            </a:r>
            <a:r>
              <a:rPr lang="en-US" sz="2600" b="1" dirty="0">
                <a:solidFill>
                  <a:srgbClr val="002060"/>
                </a:solidFill>
                <a:latin typeface="Tahoma" pitchFamily="34" charset="0"/>
                <a:cs typeface="Tahoma" pitchFamily="34" charset="0"/>
              </a:rPr>
              <a:t> </a:t>
            </a:r>
            <a:r>
              <a:rPr lang="en-US" sz="2600" b="1" dirty="0" err="1">
                <a:solidFill>
                  <a:srgbClr val="002060"/>
                </a:solidFill>
                <a:latin typeface="Tahoma" pitchFamily="34" charset="0"/>
                <a:cs typeface="Tahoma" pitchFamily="34" charset="0"/>
              </a:rPr>
              <a:t>năng</a:t>
            </a:r>
            <a:r>
              <a:rPr lang="en-US" sz="2600" b="1" dirty="0">
                <a:solidFill>
                  <a:srgbClr val="002060"/>
                </a:solidFill>
                <a:latin typeface="Tahoma" pitchFamily="34" charset="0"/>
                <a:cs typeface="Tahoma" pitchFamily="34" charset="0"/>
              </a:rPr>
              <a:t> (FRC: Functional residual capacity)</a:t>
            </a:r>
          </a:p>
          <a:p>
            <a:r>
              <a:rPr lang="en-US" sz="2600" dirty="0" err="1">
                <a:solidFill>
                  <a:srgbClr val="002060"/>
                </a:solidFill>
                <a:latin typeface="Tahoma" pitchFamily="34" charset="0"/>
                <a:cs typeface="Tahoma" pitchFamily="34" charset="0"/>
              </a:rPr>
              <a:t>Là</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số</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lít</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khí</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có</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trong</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phổi</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cuối</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thì</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thở</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ra</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bình</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thường</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tức</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là</a:t>
            </a:r>
            <a:r>
              <a:rPr lang="en-US" sz="2600" dirty="0">
                <a:solidFill>
                  <a:srgbClr val="002060"/>
                </a:solidFill>
                <a:latin typeface="Tahoma" pitchFamily="34" charset="0"/>
                <a:cs typeface="Tahoma" pitchFamily="34" charset="0"/>
              </a:rPr>
              <a:t> </a:t>
            </a:r>
            <a:r>
              <a:rPr lang="en-US" sz="2600" dirty="0">
                <a:solidFill>
                  <a:srgbClr val="FF0000"/>
                </a:solidFill>
                <a:latin typeface="Tahoma" pitchFamily="34" charset="0"/>
                <a:cs typeface="Tahoma" pitchFamily="34" charset="0"/>
              </a:rPr>
              <a:t>ở </a:t>
            </a:r>
            <a:r>
              <a:rPr lang="en-US" sz="2600" dirty="0" err="1">
                <a:solidFill>
                  <a:srgbClr val="FF0000"/>
                </a:solidFill>
                <a:latin typeface="Tahoma" pitchFamily="34" charset="0"/>
                <a:cs typeface="Tahoma" pitchFamily="34" charset="0"/>
              </a:rPr>
              <a:t>vị</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trỉ</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nghỉ</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thở</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các</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cơ</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hô</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hấp</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thư</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giãn</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hoàn</a:t>
            </a:r>
            <a:r>
              <a:rPr lang="en-US" sz="2600" dirty="0">
                <a:solidFill>
                  <a:srgbClr val="FF0000"/>
                </a:solidFill>
                <a:latin typeface="Tahoma" pitchFamily="34" charset="0"/>
                <a:cs typeface="Tahoma" pitchFamily="34" charset="0"/>
              </a:rPr>
              <a:t> </a:t>
            </a:r>
            <a:r>
              <a:rPr lang="en-US" sz="2600" dirty="0" err="1">
                <a:solidFill>
                  <a:srgbClr val="FF0000"/>
                </a:solidFill>
                <a:latin typeface="Tahoma" pitchFamily="34" charset="0"/>
                <a:cs typeface="Tahoma" pitchFamily="34" charset="0"/>
              </a:rPr>
              <a:t>toàn</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bao</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gồm</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tổng</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của</a:t>
            </a:r>
            <a:r>
              <a:rPr lang="en-US" sz="2600" dirty="0">
                <a:solidFill>
                  <a:srgbClr val="002060"/>
                </a:solidFill>
                <a:latin typeface="Tahoma" pitchFamily="34" charset="0"/>
                <a:cs typeface="Tahoma" pitchFamily="34" charset="0"/>
              </a:rPr>
              <a:t> 2 </a:t>
            </a:r>
            <a:r>
              <a:rPr lang="en-US" sz="2600" dirty="0" err="1">
                <a:solidFill>
                  <a:srgbClr val="002060"/>
                </a:solidFill>
                <a:latin typeface="Tahoma" pitchFamily="34" charset="0"/>
                <a:cs typeface="Tahoma" pitchFamily="34" charset="0"/>
              </a:rPr>
              <a:t>thể</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tích</a:t>
            </a:r>
            <a:r>
              <a:rPr lang="en-US" sz="2600" dirty="0">
                <a:solidFill>
                  <a:srgbClr val="002060"/>
                </a:solidFill>
                <a:latin typeface="Tahoma" pitchFamily="34" charset="0"/>
                <a:cs typeface="Tahoma" pitchFamily="34" charset="0"/>
              </a:rPr>
              <a:t>:</a:t>
            </a:r>
          </a:p>
          <a:p>
            <a:r>
              <a:rPr lang="en-US" sz="2600" b="1" dirty="0">
                <a:solidFill>
                  <a:srgbClr val="FF0000"/>
                </a:solidFill>
                <a:latin typeface="Tahoma" pitchFamily="34" charset="0"/>
                <a:cs typeface="Tahoma" pitchFamily="34" charset="0"/>
              </a:rPr>
              <a:t>FRC = ERV + RV</a:t>
            </a:r>
          </a:p>
          <a:p>
            <a:r>
              <a:rPr lang="en-US" sz="2600" dirty="0">
                <a:solidFill>
                  <a:srgbClr val="002060"/>
                </a:solidFill>
                <a:latin typeface="Tahoma" pitchFamily="34" charset="0"/>
                <a:cs typeface="Tahoma" pitchFamily="34" charset="0"/>
              </a:rPr>
              <a:t>Dung </a:t>
            </a:r>
            <a:r>
              <a:rPr lang="en-US" sz="2600" dirty="0" err="1">
                <a:solidFill>
                  <a:srgbClr val="002060"/>
                </a:solidFill>
                <a:latin typeface="Tahoma" pitchFamily="34" charset="0"/>
                <a:cs typeface="Tahoma" pitchFamily="34" charset="0"/>
              </a:rPr>
              <a:t>tích</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cặn</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chức</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năng</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có</a:t>
            </a:r>
            <a:r>
              <a:rPr lang="en-US" sz="2600" dirty="0">
                <a:solidFill>
                  <a:srgbClr val="002060"/>
                </a:solidFill>
                <a:latin typeface="Tahoma" pitchFamily="34" charset="0"/>
                <a:cs typeface="Tahoma" pitchFamily="34" charset="0"/>
              </a:rPr>
              <a:t> ý </a:t>
            </a:r>
            <a:r>
              <a:rPr lang="en-US" sz="2600" dirty="0" err="1">
                <a:solidFill>
                  <a:srgbClr val="002060"/>
                </a:solidFill>
                <a:latin typeface="Tahoma" pitchFamily="34" charset="0"/>
                <a:cs typeface="Tahoma" pitchFamily="34" charset="0"/>
              </a:rPr>
              <a:t>nghĩa</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lớn</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trong</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sự</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trao</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đổi</a:t>
            </a:r>
            <a:r>
              <a:rPr lang="en-US" sz="2600" dirty="0">
                <a:solidFill>
                  <a:srgbClr val="002060"/>
                </a:solidFill>
                <a:latin typeface="Tahoma" pitchFamily="34" charset="0"/>
                <a:cs typeface="Tahoma" pitchFamily="34" charset="0"/>
              </a:rPr>
              <a:t> </a:t>
            </a:r>
            <a:r>
              <a:rPr lang="en-US" sz="2600" dirty="0" err="1" smtClean="0">
                <a:solidFill>
                  <a:srgbClr val="002060"/>
                </a:solidFill>
                <a:latin typeface="Tahoma" pitchFamily="34" charset="0"/>
                <a:cs typeface="Tahoma" pitchFamily="34" charset="0"/>
              </a:rPr>
              <a:t>khí</a:t>
            </a:r>
            <a:r>
              <a:rPr lang="en-US" sz="2600" dirty="0" smtClean="0">
                <a:solidFill>
                  <a:srgbClr val="002060"/>
                </a:solidFill>
                <a:latin typeface="Tahoma" pitchFamily="34" charset="0"/>
                <a:cs typeface="Tahoma" pitchFamily="34" charset="0"/>
              </a:rPr>
              <a:t>.</a:t>
            </a:r>
            <a:endParaRPr lang="en-US" sz="2600" dirty="0">
              <a:solidFill>
                <a:srgbClr val="002060"/>
              </a:solidFill>
              <a:latin typeface="Tahoma" pitchFamily="34" charset="0"/>
              <a:cs typeface="Tahoma" pitchFamily="34" charset="0"/>
            </a:endParaRPr>
          </a:p>
        </p:txBody>
      </p:sp>
    </p:spTree>
    <p:extLst>
      <p:ext uri="{BB962C8B-B14F-4D97-AF65-F5344CB8AC3E}">
        <p14:creationId xmlns:p14="http://schemas.microsoft.com/office/powerpoint/2010/main" val="3035758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627629"/>
            <a:ext cx="5867400" cy="646331"/>
          </a:xfrm>
          <a:prstGeom prst="rect">
            <a:avLst/>
          </a:prstGeom>
        </p:spPr>
        <p:txBody>
          <a:bodyPr wrap="square">
            <a:spAutoFit/>
          </a:bodyPr>
          <a:lstStyle/>
          <a:p>
            <a:pPr algn="ctr"/>
            <a:r>
              <a:rPr lang="en-US" b="1" dirty="0">
                <a:solidFill>
                  <a:srgbClr val="C00000"/>
                </a:solidFill>
                <a:latin typeface="Tahoma" pitchFamily="34" charset="0"/>
                <a:cs typeface="Tahoma" pitchFamily="34" charset="0"/>
              </a:rPr>
              <a:t>TRƯỜNG ĐẠI HỌC DUY TÂN</a:t>
            </a:r>
            <a:endParaRPr lang="en-US" dirty="0">
              <a:solidFill>
                <a:srgbClr val="C00000"/>
              </a:solidFill>
              <a:latin typeface="Tahoma" pitchFamily="34" charset="0"/>
              <a:cs typeface="Tahoma" pitchFamily="34" charset="0"/>
            </a:endParaRPr>
          </a:p>
          <a:p>
            <a:pPr algn="ctr"/>
            <a:r>
              <a:rPr lang="en-US" dirty="0" smtClean="0">
                <a:solidFill>
                  <a:srgbClr val="C00000"/>
                </a:solidFill>
                <a:latin typeface="Tahoma" pitchFamily="34" charset="0"/>
                <a:cs typeface="Tahoma" pitchFamily="34" charset="0"/>
                <a:sym typeface="Wingdings 2"/>
              </a:rPr>
              <a:t></a:t>
            </a:r>
            <a:r>
              <a:rPr lang="en-US" dirty="0" smtClean="0">
                <a:solidFill>
                  <a:srgbClr val="C00000"/>
                </a:solidFill>
                <a:latin typeface="Tahoma" pitchFamily="34" charset="0"/>
                <a:cs typeface="Tahoma" pitchFamily="34" charset="0"/>
              </a:rPr>
              <a:t> </a:t>
            </a:r>
            <a:r>
              <a:rPr lang="en-US" dirty="0">
                <a:solidFill>
                  <a:srgbClr val="C00000"/>
                </a:solidFill>
                <a:latin typeface="Tahoma" pitchFamily="34" charset="0"/>
                <a:cs typeface="Tahoma" pitchFamily="34" charset="0"/>
                <a:sym typeface="Wingdings 2"/>
              </a:rPr>
              <a:t></a:t>
            </a:r>
            <a:r>
              <a:rPr lang="en-US" dirty="0">
                <a:solidFill>
                  <a:srgbClr val="C00000"/>
                </a:solidFill>
                <a:latin typeface="Tahoma" pitchFamily="34" charset="0"/>
                <a:cs typeface="Tahoma" pitchFamily="34" charset="0"/>
              </a:rPr>
              <a:t> </a:t>
            </a:r>
            <a:r>
              <a:rPr lang="en-US" dirty="0" smtClean="0">
                <a:solidFill>
                  <a:srgbClr val="C00000"/>
                </a:solidFill>
                <a:latin typeface="Tahoma" pitchFamily="34" charset="0"/>
                <a:cs typeface="Tahoma" pitchFamily="34" charset="0"/>
              </a:rPr>
              <a:t> ----  </a:t>
            </a:r>
            <a:r>
              <a:rPr lang="en-US" dirty="0" smtClean="0">
                <a:solidFill>
                  <a:srgbClr val="C00000"/>
                </a:solidFill>
                <a:latin typeface="Tahoma" pitchFamily="34" charset="0"/>
                <a:cs typeface="Tahoma" pitchFamily="34" charset="0"/>
                <a:sym typeface="Wingdings 2"/>
              </a:rPr>
              <a:t></a:t>
            </a:r>
            <a:r>
              <a:rPr lang="en-US" dirty="0" smtClean="0">
                <a:solidFill>
                  <a:srgbClr val="C00000"/>
                </a:solidFill>
                <a:latin typeface="Tahoma" pitchFamily="34" charset="0"/>
                <a:cs typeface="Tahoma" pitchFamily="34" charset="0"/>
              </a:rPr>
              <a:t> </a:t>
            </a:r>
            <a:r>
              <a:rPr lang="en-US" dirty="0">
                <a:solidFill>
                  <a:srgbClr val="C00000"/>
                </a:solidFill>
                <a:latin typeface="Tahoma" pitchFamily="34" charset="0"/>
                <a:cs typeface="Tahoma" pitchFamily="34" charset="0"/>
                <a:sym typeface="Wingdings 2"/>
              </a:rPr>
              <a:t></a:t>
            </a:r>
            <a:endParaRPr lang="en-US" dirty="0">
              <a:solidFill>
                <a:srgbClr val="C00000"/>
              </a:solidFill>
              <a:latin typeface="Tahoma" pitchFamily="34" charset="0"/>
              <a:cs typeface="Tahoma" pitchFamily="34" charset="0"/>
            </a:endParaRPr>
          </a:p>
        </p:txBody>
      </p:sp>
      <p:sp>
        <p:nvSpPr>
          <p:cNvPr id="8" name="Rectangle 7"/>
          <p:cNvSpPr/>
          <p:nvPr/>
        </p:nvSpPr>
        <p:spPr>
          <a:xfrm>
            <a:off x="1337435" y="1752600"/>
            <a:ext cx="4758565" cy="523220"/>
          </a:xfrm>
          <a:prstGeom prst="rect">
            <a:avLst/>
          </a:prstGeom>
        </p:spPr>
        <p:txBody>
          <a:bodyPr wrap="square">
            <a:spAutoFit/>
          </a:bodyPr>
          <a:lstStyle/>
          <a:p>
            <a:r>
              <a:rPr lang="en-US" sz="2800" b="1" i="1" dirty="0" err="1" smtClean="0">
                <a:solidFill>
                  <a:srgbClr val="FF0000"/>
                </a:solidFill>
              </a:rPr>
              <a:t>Chương</a:t>
            </a:r>
            <a:r>
              <a:rPr lang="en-US" sz="2800" b="1" i="1" dirty="0" smtClean="0">
                <a:solidFill>
                  <a:srgbClr val="FF0000"/>
                </a:solidFill>
              </a:rPr>
              <a:t> II:  CÁC BỆNH HÔ HẤP</a:t>
            </a:r>
            <a:endParaRPr lang="en-US" sz="2800" i="1" dirty="0">
              <a:solidFill>
                <a:srgbClr val="FF0000"/>
              </a:solidFill>
            </a:endParaRPr>
          </a:p>
        </p:txBody>
      </p:sp>
      <p:sp>
        <p:nvSpPr>
          <p:cNvPr id="5" name="Rectangle 4"/>
          <p:cNvSpPr/>
          <p:nvPr/>
        </p:nvSpPr>
        <p:spPr>
          <a:xfrm>
            <a:off x="304800" y="2286000"/>
            <a:ext cx="8914547" cy="1077218"/>
          </a:xfrm>
          <a:prstGeom prst="rect">
            <a:avLst/>
          </a:prstGeom>
        </p:spPr>
        <p:txBody>
          <a:bodyPr wrap="square">
            <a:spAutoFit/>
          </a:bodyPr>
          <a:lstStyle/>
          <a:p>
            <a:r>
              <a:rPr lang="en-US" sz="2400" b="1" i="1" dirty="0" err="1" smtClean="0">
                <a:solidFill>
                  <a:srgbClr val="FF0000"/>
                </a:solidFill>
                <a:latin typeface="Tahoma" pitchFamily="34" charset="0"/>
                <a:cs typeface="Tahoma" pitchFamily="34" charset="0"/>
              </a:rPr>
              <a:t>Bài</a:t>
            </a:r>
            <a:r>
              <a:rPr lang="en-US" sz="2400" b="1" i="1" dirty="0" smtClean="0">
                <a:solidFill>
                  <a:srgbClr val="FF0000"/>
                </a:solidFill>
                <a:latin typeface="Tahoma" pitchFamily="34" charset="0"/>
                <a:cs typeface="Tahoma" pitchFamily="34" charset="0"/>
              </a:rPr>
              <a:t> 1: </a:t>
            </a:r>
          </a:p>
          <a:p>
            <a:r>
              <a:rPr lang="en-US" sz="4000" b="1" dirty="0" smtClean="0">
                <a:solidFill>
                  <a:srgbClr val="FF0000"/>
                </a:solidFill>
                <a:latin typeface="Tahoma" pitchFamily="34" charset="0"/>
                <a:cs typeface="Tahoma" pitchFamily="34" charset="0"/>
              </a:rPr>
              <a:t>ĐẠI CƯƠNG BỆNH LÝ HỆ HÔ HẤP</a:t>
            </a:r>
            <a:endParaRPr lang="en-US" sz="4000" b="1" dirty="0">
              <a:solidFill>
                <a:srgbClr val="FF0000"/>
              </a:solidFill>
              <a:latin typeface="Tahoma" pitchFamily="34" charset="0"/>
              <a:cs typeface="Tahoma" pitchFamily="34" charset="0"/>
            </a:endParaRPr>
          </a:p>
        </p:txBody>
      </p:sp>
      <p:pic>
        <p:nvPicPr>
          <p:cNvPr id="6146" name="Picture 2" descr="http://www.tamdaoconf.com/tamdao/wp-content/uploads/2015/05/logo-Duy-T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053" y="800704"/>
            <a:ext cx="1218347" cy="52523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886200" y="3897868"/>
            <a:ext cx="1834156" cy="369332"/>
          </a:xfrm>
          <a:prstGeom prst="rect">
            <a:avLst/>
          </a:prstGeom>
        </p:spPr>
        <p:txBody>
          <a:bodyPr wrap="none">
            <a:spAutoFit/>
          </a:bodyPr>
          <a:lstStyle/>
          <a:p>
            <a:r>
              <a:rPr lang="vi-VN" b="1" dirty="0" smtClean="0">
                <a:effectLst>
                  <a:outerShdw blurRad="38100" dist="38100" dir="2700000" algn="tl">
                    <a:srgbClr val="000000">
                      <a:alpha val="43137"/>
                    </a:srgbClr>
                  </a:outerShdw>
                </a:effectLst>
                <a:latin typeface="Calibri" pitchFamily="34" charset="0"/>
                <a:cs typeface="Calibri" pitchFamily="34" charset="0"/>
              </a:rPr>
              <a:t>Ngườ</a:t>
            </a:r>
            <a:r>
              <a:rPr lang="en-US" b="1" dirty="0" smtClean="0">
                <a:effectLst>
                  <a:outerShdw blurRad="38100" dist="38100" dir="2700000" algn="tl">
                    <a:srgbClr val="000000">
                      <a:alpha val="43137"/>
                    </a:srgbClr>
                  </a:outerShdw>
                </a:effectLst>
                <a:latin typeface="Calibri" pitchFamily="34" charset="0"/>
                <a:cs typeface="Calibri" pitchFamily="34" charset="0"/>
              </a:rPr>
              <a:t>i </a:t>
            </a:r>
            <a:r>
              <a:rPr lang="en-US" b="1" dirty="0" err="1" smtClean="0">
                <a:effectLst>
                  <a:outerShdw blurRad="38100" dist="38100" dir="2700000" algn="tl">
                    <a:srgbClr val="000000">
                      <a:alpha val="43137"/>
                    </a:srgbClr>
                  </a:outerShdw>
                </a:effectLst>
                <a:latin typeface="Calibri" pitchFamily="34" charset="0"/>
                <a:cs typeface="Calibri" pitchFamily="34" charset="0"/>
              </a:rPr>
              <a:t>thực</a:t>
            </a:r>
            <a:r>
              <a:rPr lang="en-US" b="1" dirty="0" smtClean="0">
                <a:effectLst>
                  <a:outerShdw blurRad="38100" dist="38100" dir="2700000" algn="tl">
                    <a:srgbClr val="000000">
                      <a:alpha val="43137"/>
                    </a:srgbClr>
                  </a:outerShdw>
                </a:effectLst>
                <a:latin typeface="Calibri" pitchFamily="34" charset="0"/>
                <a:cs typeface="Calibri" pitchFamily="34" charset="0"/>
              </a:rPr>
              <a:t> </a:t>
            </a:r>
            <a:r>
              <a:rPr lang="en-US" b="1" dirty="0" err="1" smtClean="0">
                <a:effectLst>
                  <a:outerShdw blurRad="38100" dist="38100" dir="2700000" algn="tl">
                    <a:srgbClr val="000000">
                      <a:alpha val="43137"/>
                    </a:srgbClr>
                  </a:outerShdw>
                </a:effectLst>
                <a:latin typeface="Calibri" pitchFamily="34" charset="0"/>
                <a:cs typeface="Calibri" pitchFamily="34" charset="0"/>
              </a:rPr>
              <a:t>hiện</a:t>
            </a:r>
            <a:r>
              <a:rPr lang="en-US" b="1" dirty="0" smtClean="0">
                <a:effectLst>
                  <a:outerShdw blurRad="38100" dist="38100" dir="2700000" algn="tl">
                    <a:srgbClr val="000000">
                      <a:alpha val="43137"/>
                    </a:srgbClr>
                  </a:outerShdw>
                </a:effectLst>
                <a:latin typeface="Calibri" pitchFamily="34" charset="0"/>
                <a:cs typeface="Calibri" pitchFamily="34" charset="0"/>
              </a:rPr>
              <a:t>:</a:t>
            </a:r>
          </a:p>
        </p:txBody>
      </p:sp>
      <p:sp>
        <p:nvSpPr>
          <p:cNvPr id="2" name="Rectangle 1"/>
          <p:cNvSpPr/>
          <p:nvPr/>
        </p:nvSpPr>
        <p:spPr>
          <a:xfrm>
            <a:off x="3810000" y="4179332"/>
            <a:ext cx="2286000" cy="1200329"/>
          </a:xfrm>
          <a:prstGeom prst="rect">
            <a:avLst/>
          </a:prstGeom>
        </p:spPr>
        <p:txBody>
          <a:bodyPr wrap="square">
            <a:spAutoFit/>
          </a:bodyPr>
          <a:lstStyle/>
          <a:p>
            <a:r>
              <a:rPr lang="en-US" dirty="0" smtClean="0">
                <a:latin typeface="Calibri" pitchFamily="34" charset="0"/>
                <a:cs typeface="Calibri" pitchFamily="34" charset="0"/>
              </a:rPr>
              <a:t>- </a:t>
            </a:r>
            <a:r>
              <a:rPr lang="vi-VN" dirty="0" smtClean="0">
                <a:latin typeface="Calibri" pitchFamily="34" charset="0"/>
                <a:cs typeface="Calibri" pitchFamily="34" charset="0"/>
              </a:rPr>
              <a:t>Nguyễn Văn</a:t>
            </a:r>
            <a:r>
              <a:rPr lang="en-US" dirty="0" smtClean="0">
                <a:latin typeface="Calibri" pitchFamily="34" charset="0"/>
                <a:cs typeface="Calibri" pitchFamily="34" charset="0"/>
              </a:rPr>
              <a:t> </a:t>
            </a:r>
            <a:r>
              <a:rPr lang="vi-VN" dirty="0" smtClean="0">
                <a:latin typeface="Calibri" pitchFamily="34" charset="0"/>
                <a:cs typeface="Calibri" pitchFamily="34" charset="0"/>
              </a:rPr>
              <a:t>Bình</a:t>
            </a:r>
            <a:endParaRPr lang="vi-VN" dirty="0">
              <a:latin typeface="Calibri" pitchFamily="34" charset="0"/>
              <a:cs typeface="Calibri" pitchFamily="34" charset="0"/>
            </a:endParaRPr>
          </a:p>
          <a:p>
            <a:r>
              <a:rPr lang="en-US" dirty="0" smtClean="0">
                <a:latin typeface="Calibri" pitchFamily="34" charset="0"/>
                <a:cs typeface="Calibri" pitchFamily="34" charset="0"/>
              </a:rPr>
              <a:t>- </a:t>
            </a:r>
            <a:r>
              <a:rPr lang="vi-VN" dirty="0" smtClean="0">
                <a:latin typeface="Calibri" pitchFamily="34" charset="0"/>
                <a:cs typeface="Calibri" pitchFamily="34" charset="0"/>
              </a:rPr>
              <a:t>Huỳnh Quốc</a:t>
            </a:r>
            <a:r>
              <a:rPr lang="en-US" dirty="0" smtClean="0">
                <a:latin typeface="Calibri" pitchFamily="34" charset="0"/>
                <a:cs typeface="Calibri" pitchFamily="34" charset="0"/>
              </a:rPr>
              <a:t> </a:t>
            </a:r>
            <a:r>
              <a:rPr lang="vi-VN" dirty="0" smtClean="0">
                <a:latin typeface="Calibri" pitchFamily="34" charset="0"/>
                <a:cs typeface="Calibri" pitchFamily="34" charset="0"/>
              </a:rPr>
              <a:t>Dũng</a:t>
            </a:r>
            <a:endParaRPr lang="vi-VN" dirty="0">
              <a:latin typeface="Calibri" pitchFamily="34" charset="0"/>
              <a:cs typeface="Calibri" pitchFamily="34" charset="0"/>
            </a:endParaRPr>
          </a:p>
          <a:p>
            <a:r>
              <a:rPr lang="en-US" dirty="0" smtClean="0">
                <a:latin typeface="Calibri" pitchFamily="34" charset="0"/>
                <a:cs typeface="Calibri" pitchFamily="34" charset="0"/>
              </a:rPr>
              <a:t>- </a:t>
            </a:r>
            <a:r>
              <a:rPr lang="vi-VN" dirty="0" smtClean="0">
                <a:latin typeface="Calibri" pitchFamily="34" charset="0"/>
                <a:cs typeface="Calibri" pitchFamily="34" charset="0"/>
              </a:rPr>
              <a:t>Nguyễn Thị</a:t>
            </a:r>
            <a:r>
              <a:rPr lang="en-US" dirty="0" smtClean="0">
                <a:latin typeface="Calibri" pitchFamily="34" charset="0"/>
                <a:cs typeface="Calibri" pitchFamily="34" charset="0"/>
              </a:rPr>
              <a:t> </a:t>
            </a:r>
            <a:r>
              <a:rPr lang="vi-VN" dirty="0" smtClean="0">
                <a:latin typeface="Calibri" pitchFamily="34" charset="0"/>
                <a:cs typeface="Calibri" pitchFamily="34" charset="0"/>
              </a:rPr>
              <a:t>Hiếu</a:t>
            </a:r>
            <a:endParaRPr lang="vi-VN" dirty="0">
              <a:latin typeface="Calibri" pitchFamily="34" charset="0"/>
              <a:cs typeface="Calibri" pitchFamily="34" charset="0"/>
            </a:endParaRPr>
          </a:p>
          <a:p>
            <a:r>
              <a:rPr lang="en-US" dirty="0" smtClean="0">
                <a:latin typeface="Calibri" pitchFamily="34" charset="0"/>
                <a:cs typeface="Calibri" pitchFamily="34" charset="0"/>
              </a:rPr>
              <a:t>- </a:t>
            </a:r>
            <a:r>
              <a:rPr lang="vi-VN" dirty="0" smtClean="0">
                <a:latin typeface="Calibri" pitchFamily="34" charset="0"/>
                <a:cs typeface="Calibri" pitchFamily="34" charset="0"/>
              </a:rPr>
              <a:t>Cù </a:t>
            </a:r>
            <a:r>
              <a:rPr lang="vi-VN" dirty="0">
                <a:latin typeface="Calibri" pitchFamily="34" charset="0"/>
                <a:cs typeface="Calibri" pitchFamily="34" charset="0"/>
              </a:rPr>
              <a:t>Thị </a:t>
            </a:r>
            <a:r>
              <a:rPr lang="vi-VN" dirty="0" smtClean="0">
                <a:latin typeface="Calibri" pitchFamily="34" charset="0"/>
                <a:cs typeface="Calibri" pitchFamily="34" charset="0"/>
              </a:rPr>
              <a:t>Hồng</a:t>
            </a:r>
            <a:r>
              <a:rPr lang="en-US" dirty="0" smtClean="0">
                <a:latin typeface="Calibri" pitchFamily="34" charset="0"/>
                <a:cs typeface="Calibri" pitchFamily="34" charset="0"/>
              </a:rPr>
              <a:t> </a:t>
            </a:r>
            <a:r>
              <a:rPr lang="vi-VN" dirty="0" smtClean="0">
                <a:latin typeface="Calibri" pitchFamily="34" charset="0"/>
                <a:cs typeface="Calibri" pitchFamily="34" charset="0"/>
              </a:rPr>
              <a:t>Hoa</a:t>
            </a:r>
            <a:endParaRPr lang="vi-VN" dirty="0">
              <a:latin typeface="Calibri" pitchFamily="34" charset="0"/>
              <a:cs typeface="Calibri" pitchFamily="34" charset="0"/>
            </a:endParaRPr>
          </a:p>
        </p:txBody>
      </p:sp>
      <p:sp>
        <p:nvSpPr>
          <p:cNvPr id="10" name="Rectangle 9"/>
          <p:cNvSpPr/>
          <p:nvPr/>
        </p:nvSpPr>
        <p:spPr>
          <a:xfrm>
            <a:off x="6324600" y="4179332"/>
            <a:ext cx="2590800" cy="1477328"/>
          </a:xfrm>
          <a:prstGeom prst="rect">
            <a:avLst/>
          </a:prstGeom>
        </p:spPr>
        <p:txBody>
          <a:bodyPr wrap="square">
            <a:spAutoFit/>
          </a:bodyPr>
          <a:lstStyle/>
          <a:p>
            <a:r>
              <a:rPr lang="en-US" dirty="0" smtClean="0">
                <a:latin typeface="Calibri" pitchFamily="34" charset="0"/>
                <a:cs typeface="Calibri" pitchFamily="34" charset="0"/>
              </a:rPr>
              <a:t>- </a:t>
            </a:r>
            <a:r>
              <a:rPr lang="vi-VN" dirty="0" smtClean="0">
                <a:latin typeface="Calibri" pitchFamily="34" charset="0"/>
                <a:cs typeface="Calibri" pitchFamily="34" charset="0"/>
              </a:rPr>
              <a:t>Lê </a:t>
            </a:r>
            <a:r>
              <a:rPr lang="vi-VN" dirty="0">
                <a:latin typeface="Calibri" pitchFamily="34" charset="0"/>
                <a:cs typeface="Calibri" pitchFamily="34" charset="0"/>
              </a:rPr>
              <a:t>Thị </a:t>
            </a:r>
            <a:r>
              <a:rPr lang="vi-VN" dirty="0" smtClean="0">
                <a:latin typeface="Calibri" pitchFamily="34" charset="0"/>
                <a:cs typeface="Calibri" pitchFamily="34" charset="0"/>
              </a:rPr>
              <a:t>Ngọc</a:t>
            </a:r>
            <a:r>
              <a:rPr lang="en-US" dirty="0" smtClean="0">
                <a:latin typeface="Calibri" pitchFamily="34" charset="0"/>
                <a:cs typeface="Calibri" pitchFamily="34" charset="0"/>
              </a:rPr>
              <a:t> </a:t>
            </a:r>
            <a:r>
              <a:rPr lang="vi-VN" dirty="0" smtClean="0">
                <a:latin typeface="Calibri" pitchFamily="34" charset="0"/>
                <a:cs typeface="Calibri" pitchFamily="34" charset="0"/>
              </a:rPr>
              <a:t>Hương</a:t>
            </a:r>
            <a:endParaRPr lang="vi-VN" dirty="0">
              <a:latin typeface="Calibri" pitchFamily="34" charset="0"/>
              <a:cs typeface="Calibri" pitchFamily="34" charset="0"/>
            </a:endParaRPr>
          </a:p>
          <a:p>
            <a:r>
              <a:rPr lang="en-US" dirty="0" smtClean="0">
                <a:latin typeface="Calibri" pitchFamily="34" charset="0"/>
                <a:cs typeface="Calibri" pitchFamily="34" charset="0"/>
              </a:rPr>
              <a:t>- </a:t>
            </a:r>
            <a:r>
              <a:rPr lang="vi-VN" dirty="0" smtClean="0">
                <a:latin typeface="Calibri" pitchFamily="34" charset="0"/>
                <a:cs typeface="Calibri" pitchFamily="34" charset="0"/>
              </a:rPr>
              <a:t>Đinh Thị</a:t>
            </a:r>
            <a:r>
              <a:rPr lang="en-US" dirty="0" smtClean="0">
                <a:latin typeface="Calibri" pitchFamily="34" charset="0"/>
                <a:cs typeface="Calibri" pitchFamily="34" charset="0"/>
              </a:rPr>
              <a:t> </a:t>
            </a:r>
            <a:r>
              <a:rPr lang="vi-VN" dirty="0" smtClean="0">
                <a:latin typeface="Calibri" pitchFamily="34" charset="0"/>
                <a:cs typeface="Calibri" pitchFamily="34" charset="0"/>
              </a:rPr>
              <a:t>Hằng</a:t>
            </a:r>
            <a:endParaRPr lang="vi-VN" dirty="0">
              <a:latin typeface="Calibri" pitchFamily="34" charset="0"/>
              <a:cs typeface="Calibri" pitchFamily="34" charset="0"/>
            </a:endParaRPr>
          </a:p>
          <a:p>
            <a:r>
              <a:rPr lang="en-US" dirty="0" smtClean="0">
                <a:latin typeface="Calibri" pitchFamily="34" charset="0"/>
                <a:cs typeface="Calibri" pitchFamily="34" charset="0"/>
              </a:rPr>
              <a:t>- </a:t>
            </a:r>
            <a:r>
              <a:rPr lang="vi-VN" dirty="0" smtClean="0">
                <a:latin typeface="Calibri" pitchFamily="34" charset="0"/>
                <a:cs typeface="Calibri" pitchFamily="34" charset="0"/>
              </a:rPr>
              <a:t>Lê Trung</a:t>
            </a:r>
            <a:r>
              <a:rPr lang="en-US" dirty="0" smtClean="0">
                <a:latin typeface="Calibri" pitchFamily="34" charset="0"/>
                <a:cs typeface="Calibri" pitchFamily="34" charset="0"/>
              </a:rPr>
              <a:t> </a:t>
            </a:r>
            <a:r>
              <a:rPr lang="vi-VN" dirty="0" smtClean="0">
                <a:latin typeface="Calibri" pitchFamily="34" charset="0"/>
                <a:cs typeface="Calibri" pitchFamily="34" charset="0"/>
              </a:rPr>
              <a:t>Khánh</a:t>
            </a:r>
            <a:endParaRPr lang="vi-VN" dirty="0">
              <a:latin typeface="Calibri" pitchFamily="34" charset="0"/>
              <a:cs typeface="Calibri" pitchFamily="34" charset="0"/>
            </a:endParaRPr>
          </a:p>
          <a:p>
            <a:r>
              <a:rPr lang="en-US" dirty="0" smtClean="0">
                <a:latin typeface="Calibri" pitchFamily="34" charset="0"/>
                <a:cs typeface="Calibri" pitchFamily="34" charset="0"/>
              </a:rPr>
              <a:t>- </a:t>
            </a:r>
            <a:r>
              <a:rPr lang="vi-VN" dirty="0" smtClean="0">
                <a:latin typeface="Calibri" pitchFamily="34" charset="0"/>
                <a:cs typeface="Calibri" pitchFamily="34" charset="0"/>
              </a:rPr>
              <a:t>Trần Trọng</a:t>
            </a:r>
            <a:r>
              <a:rPr lang="en-US" dirty="0" smtClean="0">
                <a:latin typeface="Calibri" pitchFamily="34" charset="0"/>
                <a:cs typeface="Calibri" pitchFamily="34" charset="0"/>
              </a:rPr>
              <a:t> </a:t>
            </a:r>
            <a:r>
              <a:rPr lang="vi-VN" dirty="0" smtClean="0">
                <a:latin typeface="Calibri" pitchFamily="34" charset="0"/>
                <a:cs typeface="Calibri" pitchFamily="34" charset="0"/>
              </a:rPr>
              <a:t>Kim</a:t>
            </a:r>
            <a:endParaRPr lang="vi-VN" dirty="0">
              <a:latin typeface="Calibri" pitchFamily="34" charset="0"/>
              <a:cs typeface="Calibri" pitchFamily="34" charset="0"/>
            </a:endParaRPr>
          </a:p>
          <a:p>
            <a:r>
              <a:rPr lang="en-US" dirty="0" smtClean="0">
                <a:latin typeface="Calibri" pitchFamily="34" charset="0"/>
                <a:cs typeface="Calibri" pitchFamily="34" charset="0"/>
              </a:rPr>
              <a:t>- </a:t>
            </a:r>
            <a:r>
              <a:rPr lang="vi-VN" dirty="0" smtClean="0">
                <a:latin typeface="Calibri" pitchFamily="34" charset="0"/>
                <a:cs typeface="Calibri" pitchFamily="34" charset="0"/>
              </a:rPr>
              <a:t>Lê Viết</a:t>
            </a:r>
            <a:r>
              <a:rPr lang="en-US" dirty="0" smtClean="0">
                <a:latin typeface="Calibri" pitchFamily="34" charset="0"/>
                <a:cs typeface="Calibri" pitchFamily="34" charset="0"/>
              </a:rPr>
              <a:t> </a:t>
            </a:r>
            <a:r>
              <a:rPr lang="vi-VN" dirty="0" smtClean="0">
                <a:latin typeface="Calibri" pitchFamily="34" charset="0"/>
                <a:cs typeface="Calibri" pitchFamily="34" charset="0"/>
              </a:rPr>
              <a:t>Kính</a:t>
            </a:r>
            <a:endParaRPr lang="vi-VN" dirty="0">
              <a:latin typeface="Calibri" pitchFamily="34" charset="0"/>
              <a:cs typeface="Calibri" pitchFamily="34" charset="0"/>
            </a:endParaRPr>
          </a:p>
        </p:txBody>
      </p:sp>
      <p:sp>
        <p:nvSpPr>
          <p:cNvPr id="11" name="Rectangle 10"/>
          <p:cNvSpPr/>
          <p:nvPr/>
        </p:nvSpPr>
        <p:spPr>
          <a:xfrm>
            <a:off x="208657" y="6017736"/>
            <a:ext cx="1717137" cy="369332"/>
          </a:xfrm>
          <a:prstGeom prst="rect">
            <a:avLst/>
          </a:prstGeom>
        </p:spPr>
        <p:txBody>
          <a:bodyPr wrap="none">
            <a:spAutoFit/>
          </a:bodyPr>
          <a:lstStyle/>
          <a:p>
            <a:r>
              <a:rPr lang="en-US" b="1" dirty="0"/>
              <a:t>ĐÀ NẴNG - 2016</a:t>
            </a:r>
            <a:endParaRPr lang="en-US" dirty="0"/>
          </a:p>
        </p:txBody>
      </p:sp>
      <p:pic>
        <p:nvPicPr>
          <p:cNvPr id="7172" name="Picture 4" descr="http://nhakhoathainguyen.com/wp-content/plugins/office-hours-widget/images/doct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87894"/>
            <a:ext cx="2531906" cy="2531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5605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yhoctructuyen.com/sinhly/lesson/10_Hohap/images/08_10_Hohap_clip_image002.jpg"/>
          <p:cNvPicPr>
            <a:picLocks noChangeAspect="1" noChangeArrowheads="1"/>
          </p:cNvPicPr>
          <p:nvPr/>
        </p:nvPicPr>
        <p:blipFill rotWithShape="1">
          <a:blip r:embed="rId2">
            <a:extLst>
              <a:ext uri="{28A0092B-C50C-407E-A947-70E740481C1C}">
                <a14:useLocalDpi xmlns:a14="http://schemas.microsoft.com/office/drawing/2010/main" val="0"/>
              </a:ext>
            </a:extLst>
          </a:blip>
          <a:srcRect t="72115" r="59402"/>
          <a:stretch/>
        </p:blipFill>
        <p:spPr bwMode="auto">
          <a:xfrm>
            <a:off x="5715000" y="3124200"/>
            <a:ext cx="3657600" cy="2133600"/>
          </a:xfrm>
          <a:prstGeom prst="rect">
            <a:avLst/>
          </a:prstGeom>
          <a:noFill/>
          <a:extLst>
            <a:ext uri="{909E8E84-426E-40DD-AFC4-6F175D3DCCD1}">
              <a14:hiddenFill xmlns:a14="http://schemas.microsoft.com/office/drawing/2010/main">
                <a:solidFill>
                  <a:srgbClr val="FFFFFF"/>
                </a:solidFill>
              </a14:hiddenFill>
            </a:ext>
          </a:extLst>
        </p:spPr>
      </p:pic>
      <p:sp>
        <p:nvSpPr>
          <p:cNvPr id="1155082" name="Rectangle 10"/>
          <p:cNvSpPr>
            <a:spLocks noGrp="1" noChangeArrowheads="1"/>
          </p:cNvSpPr>
          <p:nvPr>
            <p:ph type="title"/>
          </p:nvPr>
        </p:nvSpPr>
        <p:spPr/>
        <p:txBody>
          <a:bodyPr>
            <a:normAutofit/>
          </a:bodyPr>
          <a:lstStyle/>
          <a:p>
            <a:r>
              <a:rPr lang="en-US" sz="3200" dirty="0" smtClean="0">
                <a:solidFill>
                  <a:srgbClr val="FF0000"/>
                </a:solidFill>
                <a:latin typeface="Tahoma" pitchFamily="34" charset="0"/>
                <a:cs typeface="Tahoma" pitchFamily="34" charset="0"/>
              </a:rPr>
              <a:t>I. </a:t>
            </a:r>
            <a:r>
              <a:rPr lang="en-US" sz="3200" dirty="0" err="1" smtClean="0">
                <a:solidFill>
                  <a:srgbClr val="FF0000"/>
                </a:solidFill>
                <a:latin typeface="Tahoma" pitchFamily="34" charset="0"/>
                <a:cs typeface="Tahoma" pitchFamily="34" charset="0"/>
              </a:rPr>
              <a:t>Nhắc</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lại</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giải</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phẫu</a:t>
            </a:r>
            <a:r>
              <a:rPr lang="en-US" sz="3200" dirty="0" smtClean="0">
                <a:solidFill>
                  <a:srgbClr val="FF0000"/>
                </a:solidFill>
                <a:latin typeface="Tahoma" pitchFamily="34" charset="0"/>
                <a:cs typeface="Tahoma" pitchFamily="34" charset="0"/>
              </a:rPr>
              <a:t> – </a:t>
            </a:r>
            <a:r>
              <a:rPr lang="en-US" sz="3200" dirty="0" err="1" smtClean="0">
                <a:solidFill>
                  <a:srgbClr val="FF0000"/>
                </a:solidFill>
                <a:latin typeface="Tahoma" pitchFamily="34" charset="0"/>
                <a:cs typeface="Tahoma" pitchFamily="34" charset="0"/>
              </a:rPr>
              <a:t>Sinh</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lý</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bệnh</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hô</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hấp</a:t>
            </a:r>
            <a:r>
              <a:rPr lang="en-US" sz="3200" dirty="0" smtClean="0">
                <a:solidFill>
                  <a:srgbClr val="FF0000"/>
                </a:solidFill>
                <a:latin typeface="Tahoma" pitchFamily="34" charset="0"/>
                <a:cs typeface="Tahoma" pitchFamily="34" charset="0"/>
              </a:rPr>
              <a:t>:</a:t>
            </a:r>
            <a:endParaRPr lang="en-US" sz="3200" dirty="0">
              <a:solidFill>
                <a:srgbClr val="FF0000"/>
              </a:solidFill>
              <a:latin typeface="Tahoma" pitchFamily="34" charset="0"/>
              <a:cs typeface="Tahoma" pitchFamily="34" charset="0"/>
            </a:endParaRPr>
          </a:p>
        </p:txBody>
      </p:sp>
      <p:sp>
        <p:nvSpPr>
          <p:cNvPr id="69" name="Rectangle 10"/>
          <p:cNvSpPr txBox="1">
            <a:spLocks noChangeArrowheads="1"/>
          </p:cNvSpPr>
          <p:nvPr/>
        </p:nvSpPr>
        <p:spPr>
          <a:xfrm>
            <a:off x="381000" y="1362456"/>
            <a:ext cx="8077200" cy="923544"/>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sz="2800" b="1" dirty="0" smtClean="0">
                <a:solidFill>
                  <a:srgbClr val="002060"/>
                </a:solidFill>
                <a:latin typeface="Tahoma" pitchFamily="34" charset="0"/>
                <a:cs typeface="Tahoma" pitchFamily="34" charset="0"/>
              </a:rPr>
              <a:t>4. </a:t>
            </a:r>
            <a:r>
              <a:rPr lang="en-US" sz="2800" b="1" dirty="0" err="1" smtClean="0">
                <a:solidFill>
                  <a:srgbClr val="002060"/>
                </a:solidFill>
                <a:latin typeface="Tahoma" pitchFamily="34" charset="0"/>
                <a:cs typeface="Tahoma" pitchFamily="34" charset="0"/>
              </a:rPr>
              <a:t>Một</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số</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thông</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số</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cơ</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bản</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trong</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thăm</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dò</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chức</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năng</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hô</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hấp</a:t>
            </a:r>
            <a:r>
              <a:rPr lang="en-US" sz="2800" b="1" dirty="0" smtClean="0">
                <a:solidFill>
                  <a:srgbClr val="002060"/>
                </a:solidFill>
                <a:latin typeface="Tahoma" pitchFamily="34" charset="0"/>
                <a:cs typeface="Tahoma" pitchFamily="34" charset="0"/>
              </a:rPr>
              <a:t>:</a:t>
            </a:r>
            <a:endParaRPr lang="en-US" sz="2800" b="1" dirty="0">
              <a:solidFill>
                <a:srgbClr val="002060"/>
              </a:solidFill>
              <a:latin typeface="Tahoma" pitchFamily="34" charset="0"/>
              <a:cs typeface="Tahoma" pitchFamily="34" charset="0"/>
            </a:endParaRPr>
          </a:p>
        </p:txBody>
      </p:sp>
      <p:sp>
        <p:nvSpPr>
          <p:cNvPr id="2" name="Rectangle 1"/>
          <p:cNvSpPr/>
          <p:nvPr/>
        </p:nvSpPr>
        <p:spPr>
          <a:xfrm>
            <a:off x="381000" y="2286000"/>
            <a:ext cx="8458200" cy="4093428"/>
          </a:xfrm>
          <a:prstGeom prst="rect">
            <a:avLst/>
          </a:prstGeom>
        </p:spPr>
        <p:txBody>
          <a:bodyPr wrap="square">
            <a:spAutoFit/>
          </a:bodyPr>
          <a:lstStyle/>
          <a:p>
            <a:r>
              <a:rPr lang="en-US" sz="2600" b="1" dirty="0">
                <a:solidFill>
                  <a:srgbClr val="002060"/>
                </a:solidFill>
                <a:latin typeface="Tahoma" pitchFamily="34" charset="0"/>
                <a:cs typeface="Tahoma" pitchFamily="34" charset="0"/>
              </a:rPr>
              <a:t>g</a:t>
            </a:r>
            <a:r>
              <a:rPr lang="en-US" sz="2600" b="1" dirty="0" smtClean="0">
                <a:solidFill>
                  <a:srgbClr val="002060"/>
                </a:solidFill>
                <a:latin typeface="Tahoma" pitchFamily="34" charset="0"/>
                <a:cs typeface="Tahoma" pitchFamily="34" charset="0"/>
              </a:rPr>
              <a:t>. </a:t>
            </a:r>
            <a:r>
              <a:rPr lang="en-US" sz="2600" b="1" dirty="0">
                <a:solidFill>
                  <a:srgbClr val="002060"/>
                </a:solidFill>
                <a:latin typeface="Tahoma" pitchFamily="34" charset="0"/>
                <a:cs typeface="Tahoma" pitchFamily="34" charset="0"/>
              </a:rPr>
              <a:t>Dung </a:t>
            </a:r>
            <a:r>
              <a:rPr lang="en-US" sz="2600" b="1" dirty="0" err="1">
                <a:solidFill>
                  <a:srgbClr val="002060"/>
                </a:solidFill>
                <a:latin typeface="Tahoma" pitchFamily="34" charset="0"/>
                <a:cs typeface="Tahoma" pitchFamily="34" charset="0"/>
              </a:rPr>
              <a:t>tích</a:t>
            </a:r>
            <a:r>
              <a:rPr lang="en-US" sz="2600" b="1" dirty="0">
                <a:solidFill>
                  <a:srgbClr val="002060"/>
                </a:solidFill>
                <a:latin typeface="Tahoma" pitchFamily="34" charset="0"/>
                <a:cs typeface="Tahoma" pitchFamily="34" charset="0"/>
              </a:rPr>
              <a:t> </a:t>
            </a:r>
            <a:r>
              <a:rPr lang="en-US" sz="2600" b="1" dirty="0" err="1">
                <a:solidFill>
                  <a:srgbClr val="002060"/>
                </a:solidFill>
                <a:latin typeface="Tahoma" pitchFamily="34" charset="0"/>
                <a:cs typeface="Tahoma" pitchFamily="34" charset="0"/>
              </a:rPr>
              <a:t>toàn</a:t>
            </a:r>
            <a:r>
              <a:rPr lang="en-US" sz="2600" b="1" dirty="0">
                <a:solidFill>
                  <a:srgbClr val="002060"/>
                </a:solidFill>
                <a:latin typeface="Tahoma" pitchFamily="34" charset="0"/>
                <a:cs typeface="Tahoma" pitchFamily="34" charset="0"/>
              </a:rPr>
              <a:t> </a:t>
            </a:r>
            <a:r>
              <a:rPr lang="en-US" sz="2600" b="1" dirty="0" err="1">
                <a:solidFill>
                  <a:srgbClr val="002060"/>
                </a:solidFill>
                <a:latin typeface="Tahoma" pitchFamily="34" charset="0"/>
                <a:cs typeface="Tahoma" pitchFamily="34" charset="0"/>
              </a:rPr>
              <a:t>phổi</a:t>
            </a:r>
            <a:r>
              <a:rPr lang="en-US" sz="2600" b="1" dirty="0">
                <a:solidFill>
                  <a:srgbClr val="002060"/>
                </a:solidFill>
                <a:latin typeface="Tahoma" pitchFamily="34" charset="0"/>
                <a:cs typeface="Tahoma" pitchFamily="34" charset="0"/>
              </a:rPr>
              <a:t> (TLC: Total Lung capacity)</a:t>
            </a:r>
          </a:p>
          <a:p>
            <a:r>
              <a:rPr lang="en-US" sz="2600" dirty="0" err="1">
                <a:solidFill>
                  <a:srgbClr val="002060"/>
                </a:solidFill>
                <a:latin typeface="Tahoma" pitchFamily="34" charset="0"/>
                <a:cs typeface="Tahoma" pitchFamily="34" charset="0"/>
              </a:rPr>
              <a:t>Là</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tổng</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số</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lít</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khí</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tối</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đa</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có</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trong</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phổi</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gồm</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tổng</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các</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thể</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tích</a:t>
            </a:r>
            <a:r>
              <a:rPr lang="en-US" sz="2600" dirty="0">
                <a:solidFill>
                  <a:srgbClr val="002060"/>
                </a:solidFill>
                <a:latin typeface="Tahoma" pitchFamily="34" charset="0"/>
                <a:cs typeface="Tahoma" pitchFamily="34" charset="0"/>
              </a:rPr>
              <a:t>: </a:t>
            </a:r>
            <a:r>
              <a:rPr lang="en-US" sz="2600" dirty="0" smtClean="0">
                <a:solidFill>
                  <a:srgbClr val="002060"/>
                </a:solidFill>
                <a:latin typeface="Tahoma" pitchFamily="34" charset="0"/>
                <a:cs typeface="Tahoma" pitchFamily="34" charset="0"/>
              </a:rPr>
              <a:t>  </a:t>
            </a:r>
            <a:r>
              <a:rPr lang="en-US" sz="2600" dirty="0" smtClean="0">
                <a:solidFill>
                  <a:srgbClr val="FF0000"/>
                </a:solidFill>
                <a:latin typeface="Tahoma" pitchFamily="34" charset="0"/>
                <a:cs typeface="Tahoma" pitchFamily="34" charset="0"/>
              </a:rPr>
              <a:t>TLC </a:t>
            </a:r>
            <a:r>
              <a:rPr lang="en-US" sz="2600" dirty="0">
                <a:solidFill>
                  <a:srgbClr val="FF0000"/>
                </a:solidFill>
                <a:latin typeface="Tahoma" pitchFamily="34" charset="0"/>
                <a:cs typeface="Tahoma" pitchFamily="34" charset="0"/>
              </a:rPr>
              <a:t>= </a:t>
            </a:r>
            <a:r>
              <a:rPr lang="en-US" sz="2600" b="1" dirty="0">
                <a:solidFill>
                  <a:srgbClr val="FF0000"/>
                </a:solidFill>
                <a:latin typeface="Tahoma" pitchFamily="34" charset="0"/>
                <a:cs typeface="Tahoma" pitchFamily="34" charset="0"/>
              </a:rPr>
              <a:t>IRV + TV + ERV</a:t>
            </a:r>
            <a:r>
              <a:rPr lang="en-US" sz="2600" dirty="0">
                <a:solidFill>
                  <a:srgbClr val="FF0000"/>
                </a:solidFill>
                <a:latin typeface="Tahoma" pitchFamily="34" charset="0"/>
                <a:cs typeface="Tahoma" pitchFamily="34" charset="0"/>
              </a:rPr>
              <a:t> + RV</a:t>
            </a:r>
            <a:endParaRPr lang="en-US" sz="2600" dirty="0" smtClean="0">
              <a:solidFill>
                <a:srgbClr val="002060"/>
              </a:solidFill>
              <a:latin typeface="Tahoma" pitchFamily="34" charset="0"/>
              <a:cs typeface="Tahoma" pitchFamily="34" charset="0"/>
            </a:endParaRPr>
          </a:p>
          <a:p>
            <a:r>
              <a:rPr lang="en-US" sz="2600" dirty="0">
                <a:solidFill>
                  <a:srgbClr val="002060"/>
                </a:solidFill>
                <a:latin typeface="Tahoma" pitchFamily="34" charset="0"/>
                <a:cs typeface="Tahoma" pitchFamily="34" charset="0"/>
              </a:rPr>
              <a:t> </a:t>
            </a:r>
            <a:r>
              <a:rPr lang="en-US" sz="2600" dirty="0" smtClean="0">
                <a:solidFill>
                  <a:srgbClr val="002060"/>
                </a:solidFill>
                <a:latin typeface="Tahoma" pitchFamily="34" charset="0"/>
                <a:cs typeface="Tahoma" pitchFamily="34" charset="0"/>
              </a:rPr>
              <a:t>        </a:t>
            </a:r>
            <a:r>
              <a:rPr lang="en-US" sz="2600" dirty="0" smtClean="0">
                <a:solidFill>
                  <a:srgbClr val="FF0000"/>
                </a:solidFill>
                <a:latin typeface="Tahoma" pitchFamily="34" charset="0"/>
                <a:cs typeface="Tahoma" pitchFamily="34" charset="0"/>
              </a:rPr>
              <a:t>TLC =            </a:t>
            </a:r>
            <a:r>
              <a:rPr lang="en-US" sz="2600" b="1" dirty="0" smtClean="0">
                <a:solidFill>
                  <a:srgbClr val="FF0000"/>
                </a:solidFill>
                <a:latin typeface="Tahoma" pitchFamily="34" charset="0"/>
                <a:cs typeface="Tahoma" pitchFamily="34" charset="0"/>
              </a:rPr>
              <a:t>VC</a:t>
            </a:r>
            <a:r>
              <a:rPr lang="en-US" sz="2600" dirty="0" smtClean="0">
                <a:solidFill>
                  <a:srgbClr val="FF0000"/>
                </a:solidFill>
                <a:latin typeface="Tahoma" pitchFamily="34" charset="0"/>
                <a:cs typeface="Tahoma" pitchFamily="34" charset="0"/>
              </a:rPr>
              <a:t>      </a:t>
            </a:r>
            <a:r>
              <a:rPr lang="en-US" sz="2600" dirty="0">
                <a:solidFill>
                  <a:srgbClr val="FF0000"/>
                </a:solidFill>
                <a:latin typeface="Tahoma" pitchFamily="34" charset="0"/>
                <a:cs typeface="Tahoma" pitchFamily="34" charset="0"/>
              </a:rPr>
              <a:t> </a:t>
            </a:r>
            <a:r>
              <a:rPr lang="en-US" sz="2600" dirty="0" smtClean="0">
                <a:solidFill>
                  <a:srgbClr val="FF0000"/>
                </a:solidFill>
                <a:latin typeface="Tahoma" pitchFamily="34" charset="0"/>
                <a:cs typeface="Tahoma" pitchFamily="34" charset="0"/>
              </a:rPr>
              <a:t>    + RV </a:t>
            </a:r>
          </a:p>
          <a:p>
            <a:r>
              <a:rPr lang="en-US" sz="2600" dirty="0" err="1" smtClean="0">
                <a:solidFill>
                  <a:srgbClr val="002060"/>
                </a:solidFill>
                <a:latin typeface="Tahoma" pitchFamily="34" charset="0"/>
                <a:cs typeface="Tahoma" pitchFamily="34" charset="0"/>
              </a:rPr>
              <a:t>Bình</a:t>
            </a:r>
            <a:r>
              <a:rPr lang="en-US" sz="2600" dirty="0" smtClean="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thường</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khoảng</a:t>
            </a:r>
            <a:r>
              <a:rPr lang="en-US" sz="2600" dirty="0">
                <a:solidFill>
                  <a:srgbClr val="002060"/>
                </a:solidFill>
                <a:latin typeface="Tahoma" pitchFamily="34" charset="0"/>
                <a:cs typeface="Tahoma" pitchFamily="34" charset="0"/>
              </a:rPr>
              <a:t> 5 </a:t>
            </a:r>
            <a:r>
              <a:rPr lang="en-US" sz="2600" dirty="0" err="1">
                <a:solidFill>
                  <a:srgbClr val="002060"/>
                </a:solidFill>
                <a:latin typeface="Tahoma" pitchFamily="34" charset="0"/>
                <a:cs typeface="Tahoma" pitchFamily="34" charset="0"/>
              </a:rPr>
              <a:t>lít</a:t>
            </a:r>
            <a:r>
              <a:rPr lang="en-US" sz="2600" dirty="0" smtClean="0">
                <a:solidFill>
                  <a:srgbClr val="002060"/>
                </a:solidFill>
                <a:latin typeface="Tahoma" pitchFamily="34" charset="0"/>
                <a:cs typeface="Tahoma" pitchFamily="34" charset="0"/>
              </a:rPr>
              <a:t>.</a:t>
            </a:r>
          </a:p>
          <a:p>
            <a:endParaRPr lang="en-US" sz="2600" dirty="0">
              <a:solidFill>
                <a:srgbClr val="002060"/>
              </a:solidFill>
              <a:latin typeface="Tahoma" pitchFamily="34" charset="0"/>
              <a:cs typeface="Tahoma" pitchFamily="34" charset="0"/>
            </a:endParaRPr>
          </a:p>
          <a:p>
            <a:endParaRPr lang="en-US" sz="2600" dirty="0">
              <a:solidFill>
                <a:srgbClr val="002060"/>
              </a:solidFill>
              <a:latin typeface="Tahoma" pitchFamily="34" charset="0"/>
              <a:cs typeface="Tahoma" pitchFamily="34" charset="0"/>
            </a:endParaRPr>
          </a:p>
          <a:p>
            <a:r>
              <a:rPr lang="en-US" sz="2600" b="1" dirty="0" smtClean="0">
                <a:solidFill>
                  <a:srgbClr val="002060"/>
                </a:solidFill>
                <a:latin typeface="Tahoma" pitchFamily="34" charset="0"/>
                <a:cs typeface="Tahoma" pitchFamily="34" charset="0"/>
              </a:rPr>
              <a:t>h. </a:t>
            </a:r>
            <a:r>
              <a:rPr lang="en-US" sz="2600" b="1" dirty="0">
                <a:solidFill>
                  <a:srgbClr val="002060"/>
                </a:solidFill>
                <a:latin typeface="Tahoma" pitchFamily="34" charset="0"/>
                <a:cs typeface="Tahoma" pitchFamily="34" charset="0"/>
              </a:rPr>
              <a:t>Dung </a:t>
            </a:r>
            <a:r>
              <a:rPr lang="en-US" sz="2600" b="1" dirty="0" err="1">
                <a:solidFill>
                  <a:srgbClr val="002060"/>
                </a:solidFill>
                <a:latin typeface="Tahoma" pitchFamily="34" charset="0"/>
                <a:cs typeface="Tahoma" pitchFamily="34" charset="0"/>
              </a:rPr>
              <a:t>tích</a:t>
            </a:r>
            <a:r>
              <a:rPr lang="en-US" sz="2600" b="1" dirty="0">
                <a:solidFill>
                  <a:srgbClr val="002060"/>
                </a:solidFill>
                <a:latin typeface="Tahoma" pitchFamily="34" charset="0"/>
                <a:cs typeface="Tahoma" pitchFamily="34" charset="0"/>
              </a:rPr>
              <a:t> </a:t>
            </a:r>
            <a:r>
              <a:rPr lang="en-US" sz="2600" b="1" dirty="0" err="1">
                <a:solidFill>
                  <a:srgbClr val="002060"/>
                </a:solidFill>
                <a:latin typeface="Tahoma" pitchFamily="34" charset="0"/>
                <a:cs typeface="Tahoma" pitchFamily="34" charset="0"/>
              </a:rPr>
              <a:t>hít</a:t>
            </a:r>
            <a:r>
              <a:rPr lang="en-US" sz="2600" b="1" dirty="0">
                <a:solidFill>
                  <a:srgbClr val="002060"/>
                </a:solidFill>
                <a:latin typeface="Tahoma" pitchFamily="34" charset="0"/>
                <a:cs typeface="Tahoma" pitchFamily="34" charset="0"/>
              </a:rPr>
              <a:t> </a:t>
            </a:r>
            <a:r>
              <a:rPr lang="en-US" sz="2600" b="1" dirty="0" err="1">
                <a:solidFill>
                  <a:srgbClr val="002060"/>
                </a:solidFill>
                <a:latin typeface="Tahoma" pitchFamily="34" charset="0"/>
                <a:cs typeface="Tahoma" pitchFamily="34" charset="0"/>
              </a:rPr>
              <a:t>vào</a:t>
            </a:r>
            <a:r>
              <a:rPr lang="en-US" sz="2600" b="1" dirty="0">
                <a:solidFill>
                  <a:srgbClr val="002060"/>
                </a:solidFill>
                <a:latin typeface="Tahoma" pitchFamily="34" charset="0"/>
                <a:cs typeface="Tahoma" pitchFamily="34" charset="0"/>
              </a:rPr>
              <a:t> ( IC: Inspiratory capacity)</a:t>
            </a:r>
          </a:p>
          <a:p>
            <a:pPr algn="just"/>
            <a:r>
              <a:rPr lang="en-US" sz="2600" dirty="0" err="1">
                <a:solidFill>
                  <a:srgbClr val="002060"/>
                </a:solidFill>
                <a:latin typeface="Tahoma" pitchFamily="34" charset="0"/>
                <a:cs typeface="Tahoma" pitchFamily="34" charset="0"/>
              </a:rPr>
              <a:t>Là</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số</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lít</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khí</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hít</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vào</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được</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tối</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đa</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kể</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từ</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vị</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trí</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nghỉ</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thở</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thư</a:t>
            </a:r>
            <a:r>
              <a:rPr lang="en-US" sz="2600" dirty="0">
                <a:solidFill>
                  <a:srgbClr val="002060"/>
                </a:solidFill>
                <a:latin typeface="Tahoma" pitchFamily="34" charset="0"/>
                <a:cs typeface="Tahoma" pitchFamily="34" charset="0"/>
              </a:rPr>
              <a:t> </a:t>
            </a:r>
            <a:r>
              <a:rPr lang="en-US" sz="2600" dirty="0" err="1">
                <a:solidFill>
                  <a:srgbClr val="002060"/>
                </a:solidFill>
                <a:latin typeface="Tahoma" pitchFamily="34" charset="0"/>
                <a:cs typeface="Tahoma" pitchFamily="34" charset="0"/>
              </a:rPr>
              <a:t>giãn</a:t>
            </a:r>
            <a:r>
              <a:rPr lang="en-US" sz="2600" dirty="0">
                <a:solidFill>
                  <a:srgbClr val="002060"/>
                </a:solidFill>
                <a:latin typeface="Tahoma" pitchFamily="34" charset="0"/>
                <a:cs typeface="Tahoma" pitchFamily="34" charset="0"/>
              </a:rPr>
              <a:t> </a:t>
            </a:r>
            <a:r>
              <a:rPr lang="en-US" sz="2600" b="1" dirty="0">
                <a:solidFill>
                  <a:srgbClr val="FF0000"/>
                </a:solidFill>
                <a:latin typeface="Tahoma" pitchFamily="34" charset="0"/>
                <a:cs typeface="Tahoma" pitchFamily="34" charset="0"/>
              </a:rPr>
              <a:t>IC = TV + </a:t>
            </a:r>
            <a:r>
              <a:rPr lang="en-US" sz="2600" b="1" dirty="0" smtClean="0">
                <a:solidFill>
                  <a:srgbClr val="FF0000"/>
                </a:solidFill>
                <a:latin typeface="Tahoma" pitchFamily="34" charset="0"/>
                <a:cs typeface="Tahoma" pitchFamily="34" charset="0"/>
              </a:rPr>
              <a:t>IRV</a:t>
            </a:r>
            <a:endParaRPr lang="en-US" sz="2600" b="1" dirty="0">
              <a:solidFill>
                <a:srgbClr val="FF0000"/>
              </a:solidFill>
              <a:latin typeface="Tahoma" pitchFamily="34" charset="0"/>
              <a:cs typeface="Tahoma" pitchFamily="34" charset="0"/>
            </a:endParaRPr>
          </a:p>
        </p:txBody>
      </p:sp>
    </p:spTree>
    <p:extLst>
      <p:ext uri="{BB962C8B-B14F-4D97-AF65-F5344CB8AC3E}">
        <p14:creationId xmlns:p14="http://schemas.microsoft.com/office/powerpoint/2010/main" val="18485999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rungthaosamnhung.com/DATA/luyenvietphap/tin-tuc/052014/bo-thuoc-la-chua-kho-th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657599"/>
            <a:ext cx="4267200" cy="3200401"/>
          </a:xfrm>
          <a:prstGeom prst="rect">
            <a:avLst/>
          </a:prstGeom>
          <a:noFill/>
          <a:extLst>
            <a:ext uri="{909E8E84-426E-40DD-AFC4-6F175D3DCCD1}">
              <a14:hiddenFill xmlns:a14="http://schemas.microsoft.com/office/drawing/2010/main">
                <a:solidFill>
                  <a:srgbClr val="FFFFFF"/>
                </a:solidFill>
              </a14:hiddenFill>
            </a:ext>
          </a:extLst>
        </p:spPr>
      </p:pic>
      <p:sp>
        <p:nvSpPr>
          <p:cNvPr id="1155082" name="Rectangle 10"/>
          <p:cNvSpPr>
            <a:spLocks noGrp="1" noChangeArrowheads="1"/>
          </p:cNvSpPr>
          <p:nvPr>
            <p:ph type="title"/>
          </p:nvPr>
        </p:nvSpPr>
        <p:spPr/>
        <p:txBody>
          <a:bodyPr>
            <a:normAutofit/>
          </a:bodyPr>
          <a:lstStyle/>
          <a:p>
            <a:r>
              <a:rPr lang="en-US" sz="3200" b="1" dirty="0" smtClean="0">
                <a:solidFill>
                  <a:srgbClr val="FF0000"/>
                </a:solidFill>
                <a:latin typeface="Tahoma" pitchFamily="34" charset="0"/>
                <a:cs typeface="Tahoma" pitchFamily="34" charset="0"/>
              </a:rPr>
              <a:t>II. </a:t>
            </a:r>
            <a:r>
              <a:rPr lang="en-US" sz="3200" b="1" dirty="0" err="1" smtClean="0">
                <a:solidFill>
                  <a:srgbClr val="FF0000"/>
                </a:solidFill>
                <a:latin typeface="Tahoma" pitchFamily="34" charset="0"/>
                <a:cs typeface="Tahoma" pitchFamily="34" charset="0"/>
              </a:rPr>
              <a:t>Những</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triệu</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chứng</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bệnh</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lý</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hô</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hấp</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thường</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gặp</a:t>
            </a:r>
            <a:r>
              <a:rPr lang="en-US" sz="3200" b="1" dirty="0" smtClean="0">
                <a:solidFill>
                  <a:srgbClr val="FF0000"/>
                </a:solidFill>
                <a:latin typeface="Tahoma" pitchFamily="34" charset="0"/>
                <a:cs typeface="Tahoma" pitchFamily="34" charset="0"/>
              </a:rPr>
              <a:t>:</a:t>
            </a:r>
            <a:endParaRPr lang="en-US" sz="3200" b="1" dirty="0">
              <a:solidFill>
                <a:srgbClr val="FF0000"/>
              </a:solidFill>
              <a:latin typeface="Tahoma" pitchFamily="34" charset="0"/>
              <a:cs typeface="Tahoma" pitchFamily="34" charset="0"/>
            </a:endParaRPr>
          </a:p>
        </p:txBody>
      </p:sp>
      <p:sp>
        <p:nvSpPr>
          <p:cNvPr id="7" name="Rectangle 10"/>
          <p:cNvSpPr txBox="1">
            <a:spLocks noChangeArrowheads="1"/>
          </p:cNvSpPr>
          <p:nvPr/>
        </p:nvSpPr>
        <p:spPr>
          <a:xfrm>
            <a:off x="228600" y="1219200"/>
            <a:ext cx="2209800" cy="7711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sz="2800" b="1" dirty="0" smtClean="0">
                <a:solidFill>
                  <a:srgbClr val="002060"/>
                </a:solidFill>
                <a:latin typeface="Tahoma" pitchFamily="34" charset="0"/>
                <a:cs typeface="Tahoma" pitchFamily="34" charset="0"/>
              </a:rPr>
              <a:t>1. </a:t>
            </a:r>
            <a:r>
              <a:rPr lang="en-US" sz="2800" b="1" dirty="0" err="1" smtClean="0">
                <a:solidFill>
                  <a:srgbClr val="002060"/>
                </a:solidFill>
                <a:latin typeface="Tahoma" pitchFamily="34" charset="0"/>
                <a:cs typeface="Tahoma" pitchFamily="34" charset="0"/>
              </a:rPr>
              <a:t>Khó</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thở</a:t>
            </a:r>
            <a:r>
              <a:rPr lang="en-US" sz="2800" b="1" dirty="0" smtClean="0">
                <a:solidFill>
                  <a:srgbClr val="002060"/>
                </a:solidFill>
                <a:latin typeface="Tahoma" pitchFamily="34" charset="0"/>
                <a:cs typeface="Tahoma" pitchFamily="34" charset="0"/>
              </a:rPr>
              <a:t>:</a:t>
            </a:r>
            <a:endParaRPr lang="en-US" sz="2800" b="1" dirty="0">
              <a:solidFill>
                <a:srgbClr val="002060"/>
              </a:solidFill>
              <a:latin typeface="Tahoma" pitchFamily="34" charset="0"/>
              <a:cs typeface="Tahoma" pitchFamily="34" charset="0"/>
            </a:endParaRPr>
          </a:p>
        </p:txBody>
      </p:sp>
      <p:sp>
        <p:nvSpPr>
          <p:cNvPr id="3" name="Rectangle 2"/>
          <p:cNvSpPr/>
          <p:nvPr/>
        </p:nvSpPr>
        <p:spPr>
          <a:xfrm>
            <a:off x="381000" y="1990344"/>
            <a:ext cx="8458200" cy="954107"/>
          </a:xfrm>
          <a:prstGeom prst="rect">
            <a:avLst/>
          </a:prstGeom>
        </p:spPr>
        <p:txBody>
          <a:bodyPr wrap="square">
            <a:spAutoFit/>
          </a:bodyPr>
          <a:lstStyle/>
          <a:p>
            <a:pPr algn="just"/>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Khó</a:t>
            </a:r>
            <a:r>
              <a:rPr lang="en-US" sz="2800" dirty="0" smtClean="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thở</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là</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tình</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trạng</a:t>
            </a:r>
            <a:r>
              <a:rPr lang="en-US" sz="2800" dirty="0">
                <a:solidFill>
                  <a:srgbClr val="00206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khó</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khăn</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trong</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việc</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thực</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hiện</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động</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tác</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thở</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của</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bệnh</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nhân</a:t>
            </a:r>
            <a:r>
              <a:rPr lang="en-US" sz="2800" dirty="0">
                <a:solidFill>
                  <a:srgbClr val="002060"/>
                </a:solidFill>
                <a:latin typeface="Tahoma" pitchFamily="34" charset="0"/>
                <a:cs typeface="Tahoma" pitchFamily="34" charset="0"/>
              </a:rPr>
              <a:t>. </a:t>
            </a:r>
          </a:p>
        </p:txBody>
      </p:sp>
      <p:sp>
        <p:nvSpPr>
          <p:cNvPr id="4" name="Rectangle 3"/>
          <p:cNvSpPr/>
          <p:nvPr/>
        </p:nvSpPr>
        <p:spPr>
          <a:xfrm>
            <a:off x="381000" y="3124200"/>
            <a:ext cx="8458200" cy="1384995"/>
          </a:xfrm>
          <a:prstGeom prst="rect">
            <a:avLst/>
          </a:prstGeom>
        </p:spPr>
        <p:txBody>
          <a:bodyPr wrap="square">
            <a:spAutoFit/>
          </a:bodyPr>
          <a:lstStyle/>
          <a:p>
            <a:pPr algn="just"/>
            <a:r>
              <a:rPr lang="en-US" sz="2800" dirty="0" smtClean="0">
                <a:solidFill>
                  <a:srgbClr val="002060"/>
                </a:solidFill>
                <a:latin typeface="Tahoma" pitchFamily="34" charset="0"/>
                <a:cs typeface="Tahoma" pitchFamily="34" charset="0"/>
              </a:rPr>
              <a:t>- </a:t>
            </a:r>
            <a:r>
              <a:rPr lang="en-US" sz="2800" dirty="0" err="1" smtClean="0">
                <a:solidFill>
                  <a:srgbClr val="FF0000"/>
                </a:solidFill>
                <a:latin typeface="Tahoma" pitchFamily="34" charset="0"/>
                <a:cs typeface="Tahoma" pitchFamily="34" charset="0"/>
              </a:rPr>
              <a:t>Chứng</a:t>
            </a:r>
            <a:r>
              <a:rPr lang="en-US" sz="2800" dirty="0" smtClean="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khó</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thở</a:t>
            </a:r>
            <a:r>
              <a:rPr lang="en-US" sz="2800" dirty="0">
                <a:solidFill>
                  <a:srgbClr val="FF0000"/>
                </a:solidFill>
                <a:latin typeface="Tahoma" pitchFamily="34" charset="0"/>
                <a:cs typeface="Tahoma" pitchFamily="34" charset="0"/>
              </a:rPr>
              <a:t> </a:t>
            </a:r>
            <a:r>
              <a:rPr lang="en-US" sz="2800" dirty="0" err="1" smtClean="0">
                <a:solidFill>
                  <a:srgbClr val="FF0000"/>
                </a:solidFill>
                <a:latin typeface="Tahoma" pitchFamily="34" charset="0"/>
                <a:cs typeface="Tahoma" pitchFamily="34" charset="0"/>
              </a:rPr>
              <a:t>mô</a:t>
            </a:r>
            <a:r>
              <a:rPr lang="en-US" sz="2800" dirty="0" smtClean="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tả</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sự</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khó</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khăn</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và</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mệt</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mỏi</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trong</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lúc</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thở</a:t>
            </a:r>
            <a:r>
              <a:rPr lang="en-US" sz="2800" dirty="0">
                <a:solidFill>
                  <a:srgbClr val="002060"/>
                </a:solidFill>
                <a:latin typeface="Tahoma" pitchFamily="34" charset="0"/>
                <a:cs typeface="Tahoma" pitchFamily="34" charset="0"/>
              </a:rPr>
              <a:t>. </a:t>
            </a:r>
            <a:r>
              <a:rPr lang="en-US" sz="2800" i="1" dirty="0" err="1">
                <a:solidFill>
                  <a:srgbClr val="002060"/>
                </a:solidFill>
                <a:latin typeface="Tahoma" pitchFamily="34" charset="0"/>
                <a:cs typeface="Tahoma" pitchFamily="34" charset="0"/>
              </a:rPr>
              <a:t>Thuật</a:t>
            </a:r>
            <a:r>
              <a:rPr lang="en-US" sz="2800" i="1" dirty="0">
                <a:solidFill>
                  <a:srgbClr val="002060"/>
                </a:solidFill>
                <a:latin typeface="Tahoma" pitchFamily="34" charset="0"/>
                <a:cs typeface="Tahoma" pitchFamily="34" charset="0"/>
              </a:rPr>
              <a:t> </a:t>
            </a:r>
            <a:r>
              <a:rPr lang="en-US" sz="2800" i="1" dirty="0" err="1">
                <a:solidFill>
                  <a:srgbClr val="002060"/>
                </a:solidFill>
                <a:latin typeface="Tahoma" pitchFamily="34" charset="0"/>
                <a:cs typeface="Tahoma" pitchFamily="34" charset="0"/>
              </a:rPr>
              <a:t>ngữ</a:t>
            </a:r>
            <a:r>
              <a:rPr lang="en-US" sz="2800" i="1" dirty="0">
                <a:solidFill>
                  <a:srgbClr val="002060"/>
                </a:solidFill>
                <a:latin typeface="Tahoma" pitchFamily="34" charset="0"/>
                <a:cs typeface="Tahoma" pitchFamily="34" charset="0"/>
              </a:rPr>
              <a:t> y </a:t>
            </a:r>
            <a:r>
              <a:rPr lang="en-US" sz="2800" i="1" dirty="0" err="1">
                <a:solidFill>
                  <a:srgbClr val="002060"/>
                </a:solidFill>
                <a:latin typeface="Tahoma" pitchFamily="34" charset="0"/>
                <a:cs typeface="Tahoma" pitchFamily="34" charset="0"/>
              </a:rPr>
              <a:t>khoa</a:t>
            </a:r>
            <a:r>
              <a:rPr lang="en-US" sz="2800" i="1" dirty="0">
                <a:solidFill>
                  <a:srgbClr val="002060"/>
                </a:solidFill>
                <a:latin typeface="Tahoma" pitchFamily="34" charset="0"/>
                <a:cs typeface="Tahoma" pitchFamily="34" charset="0"/>
              </a:rPr>
              <a:t> </a:t>
            </a:r>
            <a:r>
              <a:rPr lang="en-US" sz="2800" i="1" dirty="0" err="1">
                <a:solidFill>
                  <a:srgbClr val="002060"/>
                </a:solidFill>
                <a:latin typeface="Tahoma" pitchFamily="34" charset="0"/>
                <a:cs typeface="Tahoma" pitchFamily="34" charset="0"/>
              </a:rPr>
              <a:t>của</a:t>
            </a:r>
            <a:r>
              <a:rPr lang="en-US" sz="2800" i="1" dirty="0">
                <a:solidFill>
                  <a:srgbClr val="002060"/>
                </a:solidFill>
                <a:latin typeface="Tahoma" pitchFamily="34" charset="0"/>
                <a:cs typeface="Tahoma" pitchFamily="34" charset="0"/>
              </a:rPr>
              <a:t> </a:t>
            </a:r>
            <a:r>
              <a:rPr lang="en-US" sz="2800" i="1" dirty="0" err="1">
                <a:solidFill>
                  <a:srgbClr val="002060"/>
                </a:solidFill>
                <a:latin typeface="Tahoma" pitchFamily="34" charset="0"/>
                <a:cs typeface="Tahoma" pitchFamily="34" charset="0"/>
              </a:rPr>
              <a:t>chứng</a:t>
            </a:r>
            <a:r>
              <a:rPr lang="en-US" sz="2800" i="1" dirty="0">
                <a:solidFill>
                  <a:srgbClr val="002060"/>
                </a:solidFill>
                <a:latin typeface="Tahoma" pitchFamily="34" charset="0"/>
                <a:cs typeface="Tahoma" pitchFamily="34" charset="0"/>
              </a:rPr>
              <a:t> </a:t>
            </a:r>
            <a:r>
              <a:rPr lang="en-US" sz="2800" i="1" dirty="0" err="1">
                <a:solidFill>
                  <a:srgbClr val="002060"/>
                </a:solidFill>
                <a:latin typeface="Tahoma" pitchFamily="34" charset="0"/>
                <a:cs typeface="Tahoma" pitchFamily="34" charset="0"/>
              </a:rPr>
              <a:t>khó</a:t>
            </a:r>
            <a:r>
              <a:rPr lang="en-US" sz="2800" i="1" dirty="0">
                <a:solidFill>
                  <a:srgbClr val="002060"/>
                </a:solidFill>
                <a:latin typeface="Tahoma" pitchFamily="34" charset="0"/>
                <a:cs typeface="Tahoma" pitchFamily="34" charset="0"/>
              </a:rPr>
              <a:t> </a:t>
            </a:r>
            <a:r>
              <a:rPr lang="en-US" sz="2800" i="1" dirty="0" err="1">
                <a:solidFill>
                  <a:srgbClr val="002060"/>
                </a:solidFill>
                <a:latin typeface="Tahoma" pitchFamily="34" charset="0"/>
                <a:cs typeface="Tahoma" pitchFamily="34" charset="0"/>
              </a:rPr>
              <a:t>thở</a:t>
            </a:r>
            <a:r>
              <a:rPr lang="en-US" sz="2800" i="1" dirty="0">
                <a:solidFill>
                  <a:srgbClr val="002060"/>
                </a:solidFill>
                <a:latin typeface="Tahoma" pitchFamily="34" charset="0"/>
                <a:cs typeface="Tahoma" pitchFamily="34" charset="0"/>
              </a:rPr>
              <a:t> </a:t>
            </a:r>
            <a:r>
              <a:rPr lang="en-US" sz="2800" i="1" dirty="0" err="1">
                <a:solidFill>
                  <a:srgbClr val="002060"/>
                </a:solidFill>
                <a:latin typeface="Tahoma" pitchFamily="34" charset="0"/>
                <a:cs typeface="Tahoma" pitchFamily="34" charset="0"/>
              </a:rPr>
              <a:t>là</a:t>
            </a:r>
            <a:r>
              <a:rPr lang="en-US" sz="2800" i="1" dirty="0">
                <a:solidFill>
                  <a:srgbClr val="002060"/>
                </a:solidFill>
                <a:latin typeface="Tahoma" pitchFamily="34" charset="0"/>
                <a:cs typeface="Tahoma" pitchFamily="34" charset="0"/>
              </a:rPr>
              <a:t> dyspnea.</a:t>
            </a:r>
          </a:p>
        </p:txBody>
      </p:sp>
      <p:sp>
        <p:nvSpPr>
          <p:cNvPr id="5" name="Rectangle 4"/>
          <p:cNvSpPr/>
          <p:nvPr/>
        </p:nvSpPr>
        <p:spPr>
          <a:xfrm>
            <a:off x="476250" y="4641977"/>
            <a:ext cx="4572000" cy="1815882"/>
          </a:xfrm>
          <a:prstGeom prst="rect">
            <a:avLst/>
          </a:prstGeom>
        </p:spPr>
        <p:txBody>
          <a:bodyPr wrap="square">
            <a:spAutoFit/>
          </a:bodyPr>
          <a:lstStyle/>
          <a:p>
            <a:pPr algn="just"/>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Nguyên</a:t>
            </a:r>
            <a:r>
              <a:rPr lang="en-US" sz="2800" dirty="0" smtClean="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nhân</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gây</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khó</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thở</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có</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thể</a:t>
            </a:r>
            <a:r>
              <a:rPr lang="en-US" sz="2800" dirty="0">
                <a:solidFill>
                  <a:srgbClr val="002060"/>
                </a:solidFill>
                <a:latin typeface="Tahoma" pitchFamily="34" charset="0"/>
                <a:cs typeface="Tahoma" pitchFamily="34" charset="0"/>
              </a:rPr>
              <a:t> </a:t>
            </a:r>
            <a:r>
              <a:rPr lang="en-US" sz="2800" dirty="0">
                <a:solidFill>
                  <a:srgbClr val="FF0000"/>
                </a:solidFill>
                <a:latin typeface="Tahoma" pitchFamily="34" charset="0"/>
                <a:cs typeface="Tahoma" pitchFamily="34" charset="0"/>
              </a:rPr>
              <a:t>do </a:t>
            </a:r>
            <a:r>
              <a:rPr lang="en-US" sz="2800" dirty="0" err="1">
                <a:solidFill>
                  <a:srgbClr val="FF0000"/>
                </a:solidFill>
                <a:latin typeface="Tahoma" pitchFamily="34" charset="0"/>
                <a:cs typeface="Tahoma" pitchFamily="34" charset="0"/>
              </a:rPr>
              <a:t>bệnh</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lý</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đường</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hô</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hấp</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hoặc</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ngoài</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đường</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hô</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hấp</a:t>
            </a:r>
            <a:r>
              <a:rPr lang="en-US" sz="2800" dirty="0">
                <a:solidFill>
                  <a:srgbClr val="FF0000"/>
                </a:solidFill>
                <a:latin typeface="Tahoma" pitchFamily="34" charset="0"/>
                <a:cs typeface="Tahoma" pitchFamily="34" charset="0"/>
              </a:rPr>
              <a:t>.</a:t>
            </a:r>
          </a:p>
        </p:txBody>
      </p:sp>
    </p:spTree>
    <p:extLst>
      <p:ext uri="{BB962C8B-B14F-4D97-AF65-F5344CB8AC3E}">
        <p14:creationId xmlns:p14="http://schemas.microsoft.com/office/powerpoint/2010/main" val="322454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baosuckhoe.org/wp-content/uploads/suckhoenamgioi_01-3-3-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76022"/>
            <a:ext cx="2371724" cy="2371724"/>
          </a:xfrm>
          <a:prstGeom prst="rect">
            <a:avLst/>
          </a:prstGeom>
          <a:noFill/>
          <a:extLst>
            <a:ext uri="{909E8E84-426E-40DD-AFC4-6F175D3DCCD1}">
              <a14:hiddenFill xmlns:a14="http://schemas.microsoft.com/office/drawing/2010/main">
                <a:solidFill>
                  <a:srgbClr val="FFFFFF"/>
                </a:solidFill>
              </a14:hiddenFill>
            </a:ext>
          </a:extLst>
        </p:spPr>
      </p:pic>
      <p:sp>
        <p:nvSpPr>
          <p:cNvPr id="1155082" name="Rectangle 10"/>
          <p:cNvSpPr>
            <a:spLocks noGrp="1" noChangeArrowheads="1"/>
          </p:cNvSpPr>
          <p:nvPr>
            <p:ph type="title"/>
          </p:nvPr>
        </p:nvSpPr>
        <p:spPr>
          <a:xfrm>
            <a:off x="457200" y="152400"/>
            <a:ext cx="5610224" cy="1252728"/>
          </a:xfrm>
        </p:spPr>
        <p:txBody>
          <a:bodyPr>
            <a:normAutofit fontScale="90000"/>
          </a:bodyPr>
          <a:lstStyle/>
          <a:p>
            <a:r>
              <a:rPr lang="en-US" sz="3200" b="1" dirty="0" smtClean="0">
                <a:solidFill>
                  <a:srgbClr val="FF0000"/>
                </a:solidFill>
                <a:latin typeface="Tahoma" pitchFamily="34" charset="0"/>
                <a:cs typeface="Tahoma" pitchFamily="34" charset="0"/>
              </a:rPr>
              <a:t>II. </a:t>
            </a:r>
            <a:r>
              <a:rPr lang="en-US" sz="3200" b="1" dirty="0" err="1" smtClean="0">
                <a:solidFill>
                  <a:srgbClr val="FF0000"/>
                </a:solidFill>
                <a:latin typeface="Tahoma" pitchFamily="34" charset="0"/>
                <a:cs typeface="Tahoma" pitchFamily="34" charset="0"/>
              </a:rPr>
              <a:t>Những</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triệu</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chứng</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bệnh</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lý</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hô</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hấp</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thường</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gặp</a:t>
            </a:r>
            <a:r>
              <a:rPr lang="en-US" sz="3200" b="1" dirty="0" smtClean="0">
                <a:solidFill>
                  <a:srgbClr val="FF0000"/>
                </a:solidFill>
                <a:latin typeface="Tahoma" pitchFamily="34" charset="0"/>
                <a:cs typeface="Tahoma" pitchFamily="34" charset="0"/>
              </a:rPr>
              <a:t>:</a:t>
            </a:r>
            <a:endParaRPr lang="en-US" sz="3200" b="1" dirty="0">
              <a:solidFill>
                <a:srgbClr val="FF0000"/>
              </a:solidFill>
              <a:latin typeface="Tahoma" pitchFamily="34" charset="0"/>
              <a:cs typeface="Tahoma" pitchFamily="34" charset="0"/>
            </a:endParaRPr>
          </a:p>
        </p:txBody>
      </p:sp>
      <p:sp>
        <p:nvSpPr>
          <p:cNvPr id="7" name="Rectangle 10"/>
          <p:cNvSpPr txBox="1">
            <a:spLocks noChangeArrowheads="1"/>
          </p:cNvSpPr>
          <p:nvPr/>
        </p:nvSpPr>
        <p:spPr>
          <a:xfrm>
            <a:off x="228600" y="1219200"/>
            <a:ext cx="2209800" cy="7711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sz="2800" b="1" dirty="0" smtClean="0">
                <a:solidFill>
                  <a:srgbClr val="002060"/>
                </a:solidFill>
                <a:latin typeface="Tahoma" pitchFamily="34" charset="0"/>
                <a:cs typeface="Tahoma" pitchFamily="34" charset="0"/>
              </a:rPr>
              <a:t>1. </a:t>
            </a:r>
            <a:r>
              <a:rPr lang="en-US" sz="2800" b="1" dirty="0" err="1" smtClean="0">
                <a:solidFill>
                  <a:srgbClr val="002060"/>
                </a:solidFill>
                <a:latin typeface="Tahoma" pitchFamily="34" charset="0"/>
                <a:cs typeface="Tahoma" pitchFamily="34" charset="0"/>
              </a:rPr>
              <a:t>Khó</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thở</a:t>
            </a:r>
            <a:r>
              <a:rPr lang="en-US" sz="2800" b="1" dirty="0" smtClean="0">
                <a:solidFill>
                  <a:srgbClr val="002060"/>
                </a:solidFill>
                <a:latin typeface="Tahoma" pitchFamily="34" charset="0"/>
                <a:cs typeface="Tahoma" pitchFamily="34" charset="0"/>
              </a:rPr>
              <a:t>:</a:t>
            </a:r>
            <a:endParaRPr lang="en-US" sz="2800" b="1" dirty="0">
              <a:solidFill>
                <a:srgbClr val="002060"/>
              </a:solidFill>
              <a:latin typeface="Tahoma" pitchFamily="34" charset="0"/>
              <a:cs typeface="Tahoma" pitchFamily="34" charset="0"/>
            </a:endParaRPr>
          </a:p>
        </p:txBody>
      </p:sp>
      <p:sp>
        <p:nvSpPr>
          <p:cNvPr id="2" name="Rectangle 1"/>
          <p:cNvSpPr/>
          <p:nvPr/>
        </p:nvSpPr>
        <p:spPr>
          <a:xfrm>
            <a:off x="247650" y="2327970"/>
            <a:ext cx="8515350" cy="954107"/>
          </a:xfrm>
          <a:prstGeom prst="rect">
            <a:avLst/>
          </a:prstGeom>
        </p:spPr>
        <p:txBody>
          <a:bodyPr wrap="square">
            <a:spAutoFit/>
          </a:bodyPr>
          <a:lstStyle/>
          <a:p>
            <a:r>
              <a:rPr lang="en-US" sz="2800" dirty="0" smtClean="0">
                <a:solidFill>
                  <a:srgbClr val="002060"/>
                </a:solidFill>
                <a:latin typeface="Tahoma" pitchFamily="34" charset="0"/>
                <a:cs typeface="Tahoma" pitchFamily="34" charset="0"/>
              </a:rPr>
              <a:t>- </a:t>
            </a:r>
            <a:r>
              <a:rPr lang="en-US" sz="2800" b="1" dirty="0" err="1" smtClean="0">
                <a:solidFill>
                  <a:srgbClr val="FF0000"/>
                </a:solidFill>
                <a:latin typeface="Tahoma" pitchFamily="34" charset="0"/>
                <a:cs typeface="Tahoma" pitchFamily="34" charset="0"/>
              </a:rPr>
              <a:t>Nguyên</a:t>
            </a:r>
            <a:r>
              <a:rPr lang="en-US" sz="2800" b="1" dirty="0" smtClean="0">
                <a:solidFill>
                  <a:srgbClr val="FF0000"/>
                </a:solidFill>
                <a:latin typeface="Tahoma" pitchFamily="34" charset="0"/>
                <a:cs typeface="Tahoma" pitchFamily="34" charset="0"/>
              </a:rPr>
              <a:t> </a:t>
            </a:r>
            <a:r>
              <a:rPr lang="en-US" sz="2800" b="1" dirty="0" err="1">
                <a:solidFill>
                  <a:srgbClr val="FF0000"/>
                </a:solidFill>
                <a:latin typeface="Tahoma" pitchFamily="34" charset="0"/>
                <a:cs typeface="Tahoma" pitchFamily="34" charset="0"/>
              </a:rPr>
              <a:t>nhân</a:t>
            </a:r>
            <a:r>
              <a:rPr lang="en-US" sz="2800" b="1" dirty="0">
                <a:solidFill>
                  <a:srgbClr val="FF0000"/>
                </a:solidFill>
                <a:latin typeface="Tahoma" pitchFamily="34" charset="0"/>
                <a:cs typeface="Tahoma" pitchFamily="34" charset="0"/>
              </a:rPr>
              <a:t> </a:t>
            </a:r>
            <a:r>
              <a:rPr lang="en-US" sz="2800" b="1" dirty="0" smtClean="0">
                <a:solidFill>
                  <a:srgbClr val="FF0000"/>
                </a:solidFill>
                <a:latin typeface="Tahoma" pitchFamily="34" charset="0"/>
                <a:cs typeface="Tahoma" pitchFamily="34" charset="0"/>
              </a:rPr>
              <a:t>do </a:t>
            </a:r>
            <a:r>
              <a:rPr lang="en-US" sz="2800" b="1" dirty="0" err="1" smtClean="0">
                <a:solidFill>
                  <a:srgbClr val="FF0000"/>
                </a:solidFill>
                <a:latin typeface="Tahoma" pitchFamily="34" charset="0"/>
                <a:cs typeface="Tahoma" pitchFamily="34" charset="0"/>
              </a:rPr>
              <a:t>bệnh</a:t>
            </a:r>
            <a:r>
              <a:rPr lang="en-US" sz="2800" b="1" dirty="0" smtClean="0">
                <a:solidFill>
                  <a:srgbClr val="FF0000"/>
                </a:solidFill>
                <a:latin typeface="Tahoma" pitchFamily="34" charset="0"/>
                <a:cs typeface="Tahoma" pitchFamily="34" charset="0"/>
              </a:rPr>
              <a:t> </a:t>
            </a:r>
            <a:r>
              <a:rPr lang="en-US" sz="2800" b="1" dirty="0" err="1">
                <a:solidFill>
                  <a:srgbClr val="FF0000"/>
                </a:solidFill>
                <a:latin typeface="Tahoma" pitchFamily="34" charset="0"/>
                <a:cs typeface="Tahoma" pitchFamily="34" charset="0"/>
              </a:rPr>
              <a:t>lý</a:t>
            </a:r>
            <a:r>
              <a:rPr lang="en-US" sz="2800" b="1" dirty="0">
                <a:solidFill>
                  <a:srgbClr val="FF0000"/>
                </a:solidFill>
                <a:latin typeface="Tahoma" pitchFamily="34" charset="0"/>
                <a:cs typeface="Tahoma" pitchFamily="34" charset="0"/>
              </a:rPr>
              <a:t> </a:t>
            </a:r>
            <a:r>
              <a:rPr lang="en-US" sz="2800" b="1" dirty="0" err="1">
                <a:solidFill>
                  <a:srgbClr val="FF0000"/>
                </a:solidFill>
                <a:latin typeface="Tahoma" pitchFamily="34" charset="0"/>
                <a:cs typeface="Tahoma" pitchFamily="34" charset="0"/>
              </a:rPr>
              <a:t>hô</a:t>
            </a:r>
            <a:r>
              <a:rPr lang="en-US" sz="2800" b="1" dirty="0">
                <a:solidFill>
                  <a:srgbClr val="FF0000"/>
                </a:solidFill>
                <a:latin typeface="Tahoma" pitchFamily="34" charset="0"/>
                <a:cs typeface="Tahoma" pitchFamily="34" charset="0"/>
              </a:rPr>
              <a:t> </a:t>
            </a:r>
            <a:r>
              <a:rPr lang="en-US" sz="2800" b="1" dirty="0" err="1" smtClean="0">
                <a:solidFill>
                  <a:srgbClr val="FF0000"/>
                </a:solidFill>
                <a:latin typeface="Tahoma" pitchFamily="34" charset="0"/>
                <a:cs typeface="Tahoma" pitchFamily="34" charset="0"/>
              </a:rPr>
              <a:t>hấp</a:t>
            </a:r>
            <a:r>
              <a:rPr lang="en-US" sz="2800" dirty="0" smtClean="0">
                <a:solidFill>
                  <a:srgbClr val="002060"/>
                </a:solidFill>
                <a:latin typeface="Tahoma" pitchFamily="34" charset="0"/>
                <a:cs typeface="Tahoma" pitchFamily="34" charset="0"/>
              </a:rPr>
              <a:t>, </a:t>
            </a:r>
          </a:p>
          <a:p>
            <a:r>
              <a:rPr lang="en-US" sz="2800" dirty="0" err="1" smtClean="0">
                <a:solidFill>
                  <a:srgbClr val="002060"/>
                </a:solidFill>
                <a:latin typeface="Tahoma" pitchFamily="34" charset="0"/>
                <a:cs typeface="Tahoma" pitchFamily="34" charset="0"/>
              </a:rPr>
              <a:t>có</a:t>
            </a:r>
            <a:r>
              <a:rPr lang="en-US" sz="2800" dirty="0" smtClean="0">
                <a:solidFill>
                  <a:srgbClr val="002060"/>
                </a:solidFill>
                <a:latin typeface="Tahoma" pitchFamily="34" charset="0"/>
                <a:cs typeface="Tahoma" pitchFamily="34" charset="0"/>
              </a:rPr>
              <a:t> </a:t>
            </a:r>
            <a:r>
              <a:rPr lang="en-US" sz="2800" b="1" u="sng" dirty="0">
                <a:solidFill>
                  <a:srgbClr val="002060"/>
                </a:solidFill>
                <a:latin typeface="Tahoma" pitchFamily="34" charset="0"/>
                <a:cs typeface="Tahoma" pitchFamily="34" charset="0"/>
              </a:rPr>
              <a:t>2 </a:t>
            </a:r>
            <a:r>
              <a:rPr lang="en-US" sz="2800" b="1" u="sng" dirty="0" err="1">
                <a:solidFill>
                  <a:srgbClr val="002060"/>
                </a:solidFill>
                <a:latin typeface="Tahoma" pitchFamily="34" charset="0"/>
                <a:cs typeface="Tahoma" pitchFamily="34" charset="0"/>
              </a:rPr>
              <a:t>nhóm</a:t>
            </a:r>
            <a:r>
              <a:rPr lang="en-US" sz="2800" b="1" u="sng" dirty="0">
                <a:solidFill>
                  <a:srgbClr val="002060"/>
                </a:solidFill>
                <a:latin typeface="Tahoma" pitchFamily="34" charset="0"/>
                <a:cs typeface="Tahoma" pitchFamily="34" charset="0"/>
              </a:rPr>
              <a:t> </a:t>
            </a:r>
            <a:r>
              <a:rPr lang="en-US" sz="2800" b="1" u="sng" dirty="0" err="1">
                <a:solidFill>
                  <a:srgbClr val="002060"/>
                </a:solidFill>
                <a:latin typeface="Tahoma" pitchFamily="34" charset="0"/>
                <a:cs typeface="Tahoma" pitchFamily="34" charset="0"/>
              </a:rPr>
              <a:t>chính</a:t>
            </a:r>
            <a:r>
              <a:rPr lang="en-US" sz="2800" dirty="0" smtClean="0">
                <a:solidFill>
                  <a:srgbClr val="002060"/>
                </a:solidFill>
                <a:latin typeface="Tahoma" pitchFamily="34" charset="0"/>
                <a:cs typeface="Tahoma" pitchFamily="34" charset="0"/>
              </a:rPr>
              <a:t>:</a:t>
            </a:r>
            <a:endParaRPr lang="en-US" sz="2800" dirty="0">
              <a:solidFill>
                <a:srgbClr val="002060"/>
              </a:solidFill>
              <a:latin typeface="Tahoma" pitchFamily="34" charset="0"/>
              <a:cs typeface="Tahoma" pitchFamily="34" charset="0"/>
            </a:endParaRPr>
          </a:p>
        </p:txBody>
      </p:sp>
      <p:sp>
        <p:nvSpPr>
          <p:cNvPr id="9" name="Rectangle 8"/>
          <p:cNvSpPr/>
          <p:nvPr/>
        </p:nvSpPr>
        <p:spPr>
          <a:xfrm>
            <a:off x="247650" y="4330005"/>
            <a:ext cx="8515350" cy="1384995"/>
          </a:xfrm>
          <a:prstGeom prst="rect">
            <a:avLst/>
          </a:prstGeom>
        </p:spPr>
        <p:txBody>
          <a:bodyPr wrap="square">
            <a:spAutoFit/>
          </a:bodyPr>
          <a:lstStyle/>
          <a:p>
            <a:pPr algn="just"/>
            <a:r>
              <a:rPr lang="en-US" sz="2800" dirty="0" smtClean="0">
                <a:solidFill>
                  <a:srgbClr val="FF0000"/>
                </a:solidFill>
                <a:latin typeface="Tahoma" pitchFamily="34" charset="0"/>
                <a:cs typeface="Tahoma" pitchFamily="34" charset="0"/>
              </a:rPr>
              <a:t>+ </a:t>
            </a:r>
            <a:r>
              <a:rPr lang="en-US" sz="2800" dirty="0" err="1" smtClean="0">
                <a:solidFill>
                  <a:srgbClr val="FF0000"/>
                </a:solidFill>
                <a:latin typeface="Tahoma" pitchFamily="34" charset="0"/>
                <a:cs typeface="Tahoma" pitchFamily="34" charset="0"/>
              </a:rPr>
              <a:t>Tổn</a:t>
            </a:r>
            <a:r>
              <a:rPr lang="en-US" sz="2800" dirty="0" smtClean="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thương</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phổi</a:t>
            </a:r>
            <a:r>
              <a:rPr lang="en-US" sz="2800" dirty="0">
                <a:solidFill>
                  <a:srgbClr val="FF000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Viêm</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phổi</a:t>
            </a:r>
            <a:r>
              <a:rPr lang="en-US" sz="2800" dirty="0">
                <a:solidFill>
                  <a:srgbClr val="002060"/>
                </a:solidFill>
                <a:latin typeface="Tahoma" pitchFamily="34" charset="0"/>
                <a:cs typeface="Tahoma" pitchFamily="34" charset="0"/>
              </a:rPr>
              <a:t>, ứ </a:t>
            </a:r>
            <a:r>
              <a:rPr lang="en-US" sz="2800" dirty="0" err="1">
                <a:solidFill>
                  <a:srgbClr val="002060"/>
                </a:solidFill>
                <a:latin typeface="Tahoma" pitchFamily="34" charset="0"/>
                <a:cs typeface="Tahoma" pitchFamily="34" charset="0"/>
              </a:rPr>
              <a:t>máu</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phổi</a:t>
            </a:r>
            <a:r>
              <a:rPr lang="en-US" sz="2800" dirty="0">
                <a:solidFill>
                  <a:srgbClr val="002060"/>
                </a:solidFill>
                <a:latin typeface="Tahoma" pitchFamily="34" charset="0"/>
                <a:cs typeface="Tahoma" pitchFamily="34" charset="0"/>
              </a:rPr>
              <a:t>…</a:t>
            </a:r>
          </a:p>
          <a:p>
            <a:pPr algn="just"/>
            <a:r>
              <a:rPr lang="en-US" sz="2800" dirty="0" err="1">
                <a:solidFill>
                  <a:srgbClr val="002060"/>
                </a:solidFill>
                <a:latin typeface="Tahoma" pitchFamily="34" charset="0"/>
                <a:cs typeface="Tahoma" pitchFamily="34" charset="0"/>
              </a:rPr>
              <a:t>Ngoài</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đường</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hô</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hấp</a:t>
            </a:r>
            <a:r>
              <a:rPr lang="en-US" sz="2800" dirty="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còn</a:t>
            </a:r>
            <a:r>
              <a:rPr lang="en-US" sz="2800" dirty="0" smtClean="0">
                <a:solidFill>
                  <a:srgbClr val="002060"/>
                </a:solidFill>
                <a:latin typeface="Tahoma" pitchFamily="34" charset="0"/>
                <a:cs typeface="Tahoma" pitchFamily="34" charset="0"/>
              </a:rPr>
              <a:t> do </a:t>
            </a:r>
            <a:r>
              <a:rPr lang="en-US" sz="2800" dirty="0" err="1" smtClean="0">
                <a:solidFill>
                  <a:srgbClr val="002060"/>
                </a:solidFill>
                <a:latin typeface="Tahoma" pitchFamily="34" charset="0"/>
                <a:cs typeface="Tahoma" pitchFamily="34" charset="0"/>
              </a:rPr>
              <a:t>suy</a:t>
            </a:r>
            <a:r>
              <a:rPr lang="en-US" sz="2800" dirty="0" smtClean="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tim</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thiếu</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máu</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toan</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chuyển</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hóa</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liệt</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cơ</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hô</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hấp</a:t>
            </a:r>
            <a:r>
              <a:rPr lang="en-US" sz="2800" dirty="0" smtClean="0">
                <a:solidFill>
                  <a:srgbClr val="002060"/>
                </a:solidFill>
                <a:latin typeface="Tahoma" pitchFamily="34" charset="0"/>
                <a:cs typeface="Tahoma" pitchFamily="34" charset="0"/>
              </a:rPr>
              <a:t>…</a:t>
            </a:r>
            <a:r>
              <a:rPr lang="en-US" sz="2800" dirty="0">
                <a:solidFill>
                  <a:srgbClr val="002060"/>
                </a:solidFill>
                <a:latin typeface="Tahoma" pitchFamily="34" charset="0"/>
                <a:cs typeface="Tahoma" pitchFamily="34" charset="0"/>
              </a:rPr>
              <a:t> </a:t>
            </a:r>
          </a:p>
        </p:txBody>
      </p:sp>
      <p:sp>
        <p:nvSpPr>
          <p:cNvPr id="10" name="Rectangle 9"/>
          <p:cNvSpPr/>
          <p:nvPr/>
        </p:nvSpPr>
        <p:spPr>
          <a:xfrm>
            <a:off x="228600" y="3313093"/>
            <a:ext cx="8515350" cy="954107"/>
          </a:xfrm>
          <a:prstGeom prst="rect">
            <a:avLst/>
          </a:prstGeom>
        </p:spPr>
        <p:txBody>
          <a:bodyPr wrap="square">
            <a:spAutoFit/>
          </a:bodyPr>
          <a:lstStyle/>
          <a:p>
            <a:pPr algn="just"/>
            <a:r>
              <a:rPr lang="en-US" sz="2800" dirty="0" smtClean="0">
                <a:solidFill>
                  <a:srgbClr val="FF0000"/>
                </a:solidFill>
                <a:latin typeface="Tahoma" pitchFamily="34" charset="0"/>
                <a:cs typeface="Tahoma" pitchFamily="34" charset="0"/>
              </a:rPr>
              <a:t>+ </a:t>
            </a:r>
            <a:r>
              <a:rPr lang="en-US" sz="2800" dirty="0" err="1" smtClean="0">
                <a:solidFill>
                  <a:srgbClr val="FF0000"/>
                </a:solidFill>
                <a:latin typeface="Tahoma" pitchFamily="34" charset="0"/>
                <a:cs typeface="Tahoma" pitchFamily="34" charset="0"/>
              </a:rPr>
              <a:t>Hẹp</a:t>
            </a:r>
            <a:r>
              <a:rPr lang="en-US" sz="2800" dirty="0" smtClean="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đường</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hô</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hấp</a:t>
            </a:r>
            <a:r>
              <a:rPr lang="en-US" sz="2800" dirty="0">
                <a:solidFill>
                  <a:srgbClr val="FF000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chèn</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dị</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vật</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phế</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quản</a:t>
            </a:r>
            <a:r>
              <a:rPr lang="en-US" sz="2800" dirty="0">
                <a:solidFill>
                  <a:srgbClr val="002060"/>
                </a:solidFill>
                <a:latin typeface="Tahoma" pitchFamily="34" charset="0"/>
                <a:cs typeface="Tahoma" pitchFamily="34" charset="0"/>
              </a:rPr>
              <a:t>, u </a:t>
            </a:r>
            <a:r>
              <a:rPr lang="en-US" sz="2800" dirty="0" err="1">
                <a:solidFill>
                  <a:srgbClr val="002060"/>
                </a:solidFill>
                <a:latin typeface="Tahoma" pitchFamily="34" charset="0"/>
                <a:cs typeface="Tahoma" pitchFamily="34" charset="0"/>
              </a:rPr>
              <a:t>phế</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quản</a:t>
            </a:r>
            <a:r>
              <a:rPr lang="en-US" sz="2800" dirty="0">
                <a:solidFill>
                  <a:srgbClr val="002060"/>
                </a:solidFill>
                <a:latin typeface="Tahoma" pitchFamily="34" charset="0"/>
                <a:cs typeface="Tahoma" pitchFamily="34" charset="0"/>
              </a:rPr>
              <a:t>…. </a:t>
            </a:r>
            <a:endParaRPr lang="en-US" sz="2800" dirty="0" smtClean="0">
              <a:solidFill>
                <a:srgbClr val="002060"/>
              </a:solidFill>
              <a:latin typeface="Tahoma" pitchFamily="34" charset="0"/>
              <a:cs typeface="Tahoma" pitchFamily="34" charset="0"/>
            </a:endParaRPr>
          </a:p>
        </p:txBody>
      </p:sp>
      <p:sp>
        <p:nvSpPr>
          <p:cNvPr id="5" name="Rectangle 4"/>
          <p:cNvSpPr/>
          <p:nvPr/>
        </p:nvSpPr>
        <p:spPr>
          <a:xfrm>
            <a:off x="247650" y="5715000"/>
            <a:ext cx="8496300" cy="954107"/>
          </a:xfrm>
          <a:prstGeom prst="rect">
            <a:avLst/>
          </a:prstGeom>
        </p:spPr>
        <p:txBody>
          <a:bodyPr wrap="square">
            <a:spAutoFit/>
          </a:bodyPr>
          <a:lstStyle/>
          <a:p>
            <a:pPr algn="just"/>
            <a:r>
              <a:rPr lang="en-US" sz="2800" dirty="0" err="1">
                <a:solidFill>
                  <a:srgbClr val="002060"/>
                </a:solidFill>
                <a:latin typeface="Tahoma" pitchFamily="34" charset="0"/>
                <a:cs typeface="Tahoma" pitchFamily="34" charset="0"/>
              </a:rPr>
              <a:t>Ngoài</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đường</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hô</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hấp</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còn</a:t>
            </a:r>
            <a:r>
              <a:rPr lang="en-US" sz="2800" dirty="0">
                <a:solidFill>
                  <a:srgbClr val="002060"/>
                </a:solidFill>
                <a:latin typeface="Tahoma" pitchFamily="34" charset="0"/>
                <a:cs typeface="Tahoma" pitchFamily="34" charset="0"/>
              </a:rPr>
              <a:t> </a:t>
            </a:r>
            <a:r>
              <a:rPr lang="en-US" sz="2800" dirty="0">
                <a:solidFill>
                  <a:srgbClr val="FF0000"/>
                </a:solidFill>
                <a:latin typeface="Tahoma" pitchFamily="34" charset="0"/>
                <a:cs typeface="Tahoma" pitchFamily="34" charset="0"/>
              </a:rPr>
              <a:t>do </a:t>
            </a:r>
            <a:r>
              <a:rPr lang="en-US" sz="2800" dirty="0" err="1">
                <a:solidFill>
                  <a:srgbClr val="FF0000"/>
                </a:solidFill>
                <a:latin typeface="Tahoma" pitchFamily="34" charset="0"/>
                <a:cs typeface="Tahoma" pitchFamily="34" charset="0"/>
              </a:rPr>
              <a:t>suy</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tim</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thiếu</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máu</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toan</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chuyển</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hóa</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liệt</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cơ</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hô</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hấp</a:t>
            </a:r>
            <a:r>
              <a:rPr lang="en-US" sz="2800" dirty="0">
                <a:solidFill>
                  <a:srgbClr val="FF0000"/>
                </a:solidFill>
                <a:latin typeface="Tahoma" pitchFamily="34" charset="0"/>
                <a:cs typeface="Tahoma" pitchFamily="34" charset="0"/>
              </a:rPr>
              <a:t>…</a:t>
            </a:r>
          </a:p>
        </p:txBody>
      </p:sp>
    </p:spTree>
    <p:extLst>
      <p:ext uri="{BB962C8B-B14F-4D97-AF65-F5344CB8AC3E}">
        <p14:creationId xmlns:p14="http://schemas.microsoft.com/office/powerpoint/2010/main" val="410114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baosuckhoe.org/wp-content/uploads/suckhoenamgioi_01-3-3-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76022"/>
            <a:ext cx="2371724" cy="2371724"/>
          </a:xfrm>
          <a:prstGeom prst="rect">
            <a:avLst/>
          </a:prstGeom>
          <a:noFill/>
          <a:extLst>
            <a:ext uri="{909E8E84-426E-40DD-AFC4-6F175D3DCCD1}">
              <a14:hiddenFill xmlns:a14="http://schemas.microsoft.com/office/drawing/2010/main">
                <a:solidFill>
                  <a:srgbClr val="FFFFFF"/>
                </a:solidFill>
              </a14:hiddenFill>
            </a:ext>
          </a:extLst>
        </p:spPr>
      </p:pic>
      <p:sp>
        <p:nvSpPr>
          <p:cNvPr id="1155082" name="Rectangle 10"/>
          <p:cNvSpPr>
            <a:spLocks noGrp="1" noChangeArrowheads="1"/>
          </p:cNvSpPr>
          <p:nvPr>
            <p:ph type="title"/>
          </p:nvPr>
        </p:nvSpPr>
        <p:spPr>
          <a:xfrm>
            <a:off x="457200" y="152400"/>
            <a:ext cx="5610224" cy="1252728"/>
          </a:xfrm>
        </p:spPr>
        <p:txBody>
          <a:bodyPr>
            <a:normAutofit fontScale="90000"/>
          </a:bodyPr>
          <a:lstStyle/>
          <a:p>
            <a:r>
              <a:rPr lang="en-US" sz="3200" b="1" dirty="0" smtClean="0">
                <a:solidFill>
                  <a:srgbClr val="FF0000"/>
                </a:solidFill>
                <a:latin typeface="Tahoma" pitchFamily="34" charset="0"/>
                <a:cs typeface="Tahoma" pitchFamily="34" charset="0"/>
              </a:rPr>
              <a:t>II. </a:t>
            </a:r>
            <a:r>
              <a:rPr lang="en-US" sz="3200" b="1" dirty="0" err="1" smtClean="0">
                <a:solidFill>
                  <a:srgbClr val="FF0000"/>
                </a:solidFill>
                <a:latin typeface="Tahoma" pitchFamily="34" charset="0"/>
                <a:cs typeface="Tahoma" pitchFamily="34" charset="0"/>
              </a:rPr>
              <a:t>Những</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triệu</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chứng</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bệnh</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lý</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hô</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hấp</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thường</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gặp</a:t>
            </a:r>
            <a:r>
              <a:rPr lang="en-US" sz="3200" b="1" dirty="0" smtClean="0">
                <a:solidFill>
                  <a:srgbClr val="FF0000"/>
                </a:solidFill>
                <a:latin typeface="Tahoma" pitchFamily="34" charset="0"/>
                <a:cs typeface="Tahoma" pitchFamily="34" charset="0"/>
              </a:rPr>
              <a:t>:</a:t>
            </a:r>
            <a:endParaRPr lang="en-US" sz="3200" b="1" dirty="0">
              <a:solidFill>
                <a:srgbClr val="FF0000"/>
              </a:solidFill>
              <a:latin typeface="Tahoma" pitchFamily="34" charset="0"/>
              <a:cs typeface="Tahoma" pitchFamily="34" charset="0"/>
            </a:endParaRPr>
          </a:p>
        </p:txBody>
      </p:sp>
      <p:sp>
        <p:nvSpPr>
          <p:cNvPr id="7" name="Rectangle 10"/>
          <p:cNvSpPr txBox="1">
            <a:spLocks noChangeArrowheads="1"/>
          </p:cNvSpPr>
          <p:nvPr/>
        </p:nvSpPr>
        <p:spPr>
          <a:xfrm>
            <a:off x="228600" y="1219200"/>
            <a:ext cx="2209800" cy="7711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sz="2800" b="1" dirty="0" smtClean="0">
                <a:solidFill>
                  <a:srgbClr val="002060"/>
                </a:solidFill>
                <a:latin typeface="Tahoma" pitchFamily="34" charset="0"/>
                <a:cs typeface="Tahoma" pitchFamily="34" charset="0"/>
              </a:rPr>
              <a:t>1. </a:t>
            </a:r>
            <a:r>
              <a:rPr lang="en-US" sz="2800" b="1" dirty="0" err="1" smtClean="0">
                <a:solidFill>
                  <a:srgbClr val="002060"/>
                </a:solidFill>
                <a:latin typeface="Tahoma" pitchFamily="34" charset="0"/>
                <a:cs typeface="Tahoma" pitchFamily="34" charset="0"/>
              </a:rPr>
              <a:t>Khó</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thở</a:t>
            </a:r>
            <a:r>
              <a:rPr lang="en-US" sz="2800" b="1" dirty="0" smtClean="0">
                <a:solidFill>
                  <a:srgbClr val="002060"/>
                </a:solidFill>
                <a:latin typeface="Tahoma" pitchFamily="34" charset="0"/>
                <a:cs typeface="Tahoma" pitchFamily="34" charset="0"/>
              </a:rPr>
              <a:t>:</a:t>
            </a:r>
            <a:endParaRPr lang="en-US" sz="2800" b="1" dirty="0">
              <a:solidFill>
                <a:srgbClr val="002060"/>
              </a:solidFill>
              <a:latin typeface="Tahoma" pitchFamily="34" charset="0"/>
              <a:cs typeface="Tahoma" pitchFamily="34" charset="0"/>
            </a:endParaRPr>
          </a:p>
        </p:txBody>
      </p:sp>
      <p:sp>
        <p:nvSpPr>
          <p:cNvPr id="2" name="Rectangle 1"/>
          <p:cNvSpPr/>
          <p:nvPr/>
        </p:nvSpPr>
        <p:spPr>
          <a:xfrm>
            <a:off x="247650" y="2514600"/>
            <a:ext cx="8515350" cy="3970318"/>
          </a:xfrm>
          <a:prstGeom prst="rect">
            <a:avLst/>
          </a:prstGeom>
        </p:spPr>
        <p:txBody>
          <a:bodyPr wrap="square">
            <a:spAutoFit/>
          </a:bodyPr>
          <a:lstStyle/>
          <a:p>
            <a:r>
              <a:rPr lang="en-US" sz="2800" b="1" dirty="0" err="1" smtClean="0">
                <a:solidFill>
                  <a:srgbClr val="002060"/>
                </a:solidFill>
                <a:latin typeface="Tahoma" pitchFamily="34" charset="0"/>
                <a:cs typeface="Tahoma" pitchFamily="34" charset="0"/>
              </a:rPr>
              <a:t>Chẩn</a:t>
            </a:r>
            <a:r>
              <a:rPr lang="en-US" sz="2800" b="1" dirty="0" smtClean="0">
                <a:solidFill>
                  <a:srgbClr val="002060"/>
                </a:solidFill>
                <a:latin typeface="Tahoma" pitchFamily="34" charset="0"/>
                <a:cs typeface="Tahoma" pitchFamily="34" charset="0"/>
              </a:rPr>
              <a:t> </a:t>
            </a:r>
            <a:r>
              <a:rPr lang="en-US" sz="2800" b="1" dirty="0" err="1">
                <a:solidFill>
                  <a:srgbClr val="002060"/>
                </a:solidFill>
                <a:latin typeface="Tahoma" pitchFamily="34" charset="0"/>
                <a:cs typeface="Tahoma" pitchFamily="34" charset="0"/>
              </a:rPr>
              <a:t>đoán</a:t>
            </a:r>
            <a:r>
              <a:rPr lang="en-US" sz="2800" b="1" dirty="0">
                <a:solidFill>
                  <a:srgbClr val="002060"/>
                </a:solidFill>
                <a:latin typeface="Tahoma" pitchFamily="34" charset="0"/>
                <a:cs typeface="Tahoma" pitchFamily="34" charset="0"/>
              </a:rPr>
              <a:t> </a:t>
            </a:r>
            <a:r>
              <a:rPr lang="en-US" sz="2800" b="1" dirty="0" err="1">
                <a:solidFill>
                  <a:srgbClr val="002060"/>
                </a:solidFill>
                <a:latin typeface="Tahoma" pitchFamily="34" charset="0"/>
                <a:cs typeface="Tahoma" pitchFamily="34" charset="0"/>
              </a:rPr>
              <a:t>mức</a:t>
            </a:r>
            <a:r>
              <a:rPr lang="en-US" sz="2800" b="1" dirty="0">
                <a:solidFill>
                  <a:srgbClr val="002060"/>
                </a:solidFill>
                <a:latin typeface="Tahoma" pitchFamily="34" charset="0"/>
                <a:cs typeface="Tahoma" pitchFamily="34" charset="0"/>
              </a:rPr>
              <a:t> </a:t>
            </a:r>
            <a:r>
              <a:rPr lang="en-US" sz="2800" b="1" dirty="0" err="1">
                <a:solidFill>
                  <a:srgbClr val="002060"/>
                </a:solidFill>
                <a:latin typeface="Tahoma" pitchFamily="34" charset="0"/>
                <a:cs typeface="Tahoma" pitchFamily="34" charset="0"/>
              </a:rPr>
              <a:t>độ</a:t>
            </a:r>
            <a:r>
              <a:rPr lang="en-US" sz="2800" b="1" dirty="0">
                <a:solidFill>
                  <a:srgbClr val="002060"/>
                </a:solidFill>
                <a:latin typeface="Tahoma" pitchFamily="34" charset="0"/>
                <a:cs typeface="Tahoma" pitchFamily="34" charset="0"/>
              </a:rPr>
              <a:t> </a:t>
            </a:r>
            <a:r>
              <a:rPr lang="en-US" sz="2800" b="1" dirty="0" err="1">
                <a:solidFill>
                  <a:srgbClr val="002060"/>
                </a:solidFill>
                <a:latin typeface="Tahoma" pitchFamily="34" charset="0"/>
                <a:cs typeface="Tahoma" pitchFamily="34" charset="0"/>
              </a:rPr>
              <a:t>khó</a:t>
            </a:r>
            <a:r>
              <a:rPr lang="en-US" sz="2800" b="1" dirty="0">
                <a:solidFill>
                  <a:srgbClr val="002060"/>
                </a:solidFill>
                <a:latin typeface="Tahoma" pitchFamily="34" charset="0"/>
                <a:cs typeface="Tahoma" pitchFamily="34" charset="0"/>
              </a:rPr>
              <a:t> </a:t>
            </a:r>
            <a:r>
              <a:rPr lang="en-US" sz="2800" b="1" dirty="0" err="1">
                <a:solidFill>
                  <a:srgbClr val="002060"/>
                </a:solidFill>
                <a:latin typeface="Tahoma" pitchFamily="34" charset="0"/>
                <a:cs typeface="Tahoma" pitchFamily="34" charset="0"/>
              </a:rPr>
              <a:t>thở</a:t>
            </a:r>
            <a:r>
              <a:rPr lang="en-US" sz="2800" b="1" dirty="0">
                <a:solidFill>
                  <a:srgbClr val="002060"/>
                </a:solidFill>
                <a:latin typeface="Tahoma" pitchFamily="34" charset="0"/>
                <a:cs typeface="Tahoma" pitchFamily="34" charset="0"/>
              </a:rPr>
              <a:t> - </a:t>
            </a:r>
            <a:r>
              <a:rPr lang="en-US" sz="2800" b="1" dirty="0" err="1">
                <a:solidFill>
                  <a:srgbClr val="002060"/>
                </a:solidFill>
                <a:latin typeface="Tahoma" pitchFamily="34" charset="0"/>
                <a:cs typeface="Tahoma" pitchFamily="34" charset="0"/>
              </a:rPr>
              <a:t>Phân</a:t>
            </a:r>
            <a:r>
              <a:rPr lang="en-US" sz="2800" b="1" dirty="0">
                <a:solidFill>
                  <a:srgbClr val="002060"/>
                </a:solidFill>
                <a:latin typeface="Tahoma" pitchFamily="34" charset="0"/>
                <a:cs typeface="Tahoma" pitchFamily="34" charset="0"/>
              </a:rPr>
              <a:t> </a:t>
            </a:r>
            <a:r>
              <a:rPr lang="en-US" sz="2800" b="1" dirty="0" err="1">
                <a:solidFill>
                  <a:srgbClr val="002060"/>
                </a:solidFill>
                <a:latin typeface="Tahoma" pitchFamily="34" charset="0"/>
                <a:cs typeface="Tahoma" pitchFamily="34" charset="0"/>
              </a:rPr>
              <a:t>loại</a:t>
            </a:r>
            <a:r>
              <a:rPr lang="en-US" sz="2800" b="1" dirty="0">
                <a:solidFill>
                  <a:srgbClr val="002060"/>
                </a:solidFill>
                <a:latin typeface="Tahoma" pitchFamily="34" charset="0"/>
                <a:cs typeface="Tahoma" pitchFamily="34" charset="0"/>
              </a:rPr>
              <a:t> </a:t>
            </a:r>
            <a:r>
              <a:rPr lang="en-US" sz="2800" b="1" dirty="0" err="1">
                <a:solidFill>
                  <a:srgbClr val="002060"/>
                </a:solidFill>
                <a:latin typeface="Tahoma" pitchFamily="34" charset="0"/>
                <a:cs typeface="Tahoma" pitchFamily="34" charset="0"/>
              </a:rPr>
              <a:t>mức</a:t>
            </a:r>
            <a:r>
              <a:rPr lang="en-US" sz="2800" b="1" dirty="0">
                <a:solidFill>
                  <a:srgbClr val="002060"/>
                </a:solidFill>
                <a:latin typeface="Tahoma" pitchFamily="34" charset="0"/>
                <a:cs typeface="Tahoma" pitchFamily="34" charset="0"/>
              </a:rPr>
              <a:t> </a:t>
            </a:r>
            <a:r>
              <a:rPr lang="en-US" sz="2800" b="1" dirty="0" err="1">
                <a:solidFill>
                  <a:srgbClr val="002060"/>
                </a:solidFill>
                <a:latin typeface="Tahoma" pitchFamily="34" charset="0"/>
                <a:cs typeface="Tahoma" pitchFamily="34" charset="0"/>
              </a:rPr>
              <a:t>độ</a:t>
            </a:r>
            <a:r>
              <a:rPr lang="en-US" sz="2800" b="1" dirty="0">
                <a:solidFill>
                  <a:srgbClr val="002060"/>
                </a:solidFill>
                <a:latin typeface="Tahoma" pitchFamily="34" charset="0"/>
                <a:cs typeface="Tahoma" pitchFamily="34" charset="0"/>
              </a:rPr>
              <a:t> </a:t>
            </a:r>
            <a:r>
              <a:rPr lang="en-US" sz="2800" b="1" dirty="0" err="1">
                <a:solidFill>
                  <a:srgbClr val="002060"/>
                </a:solidFill>
                <a:latin typeface="Tahoma" pitchFamily="34" charset="0"/>
                <a:cs typeface="Tahoma" pitchFamily="34" charset="0"/>
              </a:rPr>
              <a:t>khó</a:t>
            </a:r>
            <a:r>
              <a:rPr lang="en-US" sz="2800" b="1" dirty="0">
                <a:solidFill>
                  <a:srgbClr val="002060"/>
                </a:solidFill>
                <a:latin typeface="Tahoma" pitchFamily="34" charset="0"/>
                <a:cs typeface="Tahoma" pitchFamily="34" charset="0"/>
              </a:rPr>
              <a:t> </a:t>
            </a:r>
            <a:r>
              <a:rPr lang="en-US" sz="2800" b="1" dirty="0" err="1">
                <a:solidFill>
                  <a:srgbClr val="002060"/>
                </a:solidFill>
                <a:latin typeface="Tahoma" pitchFamily="34" charset="0"/>
                <a:cs typeface="Tahoma" pitchFamily="34" charset="0"/>
              </a:rPr>
              <a:t>thở</a:t>
            </a:r>
            <a:r>
              <a:rPr lang="en-US" sz="2800" b="1" dirty="0">
                <a:solidFill>
                  <a:srgbClr val="002060"/>
                </a:solidFill>
                <a:latin typeface="Tahoma" pitchFamily="34" charset="0"/>
                <a:cs typeface="Tahoma" pitchFamily="34" charset="0"/>
              </a:rPr>
              <a:t> </a:t>
            </a:r>
            <a:r>
              <a:rPr lang="en-US" sz="2800" b="1" dirty="0" err="1">
                <a:solidFill>
                  <a:srgbClr val="002060"/>
                </a:solidFill>
                <a:latin typeface="Tahoma" pitchFamily="34" charset="0"/>
                <a:cs typeface="Tahoma" pitchFamily="34" charset="0"/>
              </a:rPr>
              <a:t>theo</a:t>
            </a:r>
            <a:r>
              <a:rPr lang="en-US" sz="2800" b="1" dirty="0">
                <a:solidFill>
                  <a:srgbClr val="002060"/>
                </a:solidFill>
                <a:latin typeface="Tahoma" pitchFamily="34" charset="0"/>
                <a:cs typeface="Tahoma" pitchFamily="34" charset="0"/>
              </a:rPr>
              <a:t> NYHA (1997</a:t>
            </a:r>
            <a:r>
              <a:rPr lang="en-US" sz="2800" b="1" dirty="0" smtClean="0">
                <a:solidFill>
                  <a:srgbClr val="002060"/>
                </a:solidFill>
                <a:latin typeface="Tahoma" pitchFamily="34" charset="0"/>
                <a:cs typeface="Tahoma" pitchFamily="34" charset="0"/>
              </a:rPr>
              <a:t>) (4 </a:t>
            </a:r>
            <a:r>
              <a:rPr lang="en-US" sz="2800" b="1" dirty="0" err="1" smtClean="0">
                <a:solidFill>
                  <a:srgbClr val="002060"/>
                </a:solidFill>
                <a:latin typeface="Tahoma" pitchFamily="34" charset="0"/>
                <a:cs typeface="Tahoma" pitchFamily="34" charset="0"/>
              </a:rPr>
              <a:t>độ</a:t>
            </a:r>
            <a:r>
              <a:rPr lang="en-US" sz="2800" b="1" dirty="0" smtClean="0">
                <a:solidFill>
                  <a:srgbClr val="002060"/>
                </a:solidFill>
                <a:latin typeface="Tahoma" pitchFamily="34" charset="0"/>
                <a:cs typeface="Tahoma" pitchFamily="34" charset="0"/>
              </a:rPr>
              <a:t>)</a:t>
            </a:r>
            <a:endParaRPr lang="en-US" sz="2800" b="1" dirty="0">
              <a:solidFill>
                <a:srgbClr val="002060"/>
              </a:solidFill>
              <a:latin typeface="Tahoma" pitchFamily="34" charset="0"/>
              <a:cs typeface="Tahoma" pitchFamily="34" charset="0"/>
            </a:endParaRPr>
          </a:p>
          <a:p>
            <a:r>
              <a:rPr lang="en-US" sz="2800" b="1" dirty="0" err="1">
                <a:solidFill>
                  <a:srgbClr val="00B050"/>
                </a:solidFill>
                <a:latin typeface="Tahoma" pitchFamily="34" charset="0"/>
                <a:cs typeface="Tahoma" pitchFamily="34" charset="0"/>
              </a:rPr>
              <a:t>Độ</a:t>
            </a:r>
            <a:r>
              <a:rPr lang="en-US" sz="2800" b="1" dirty="0">
                <a:solidFill>
                  <a:srgbClr val="00B050"/>
                </a:solidFill>
                <a:latin typeface="Tahoma" pitchFamily="34" charset="0"/>
                <a:cs typeface="Tahoma" pitchFamily="34" charset="0"/>
              </a:rPr>
              <a:t> 1: </a:t>
            </a:r>
            <a:r>
              <a:rPr lang="en-US" sz="2800" dirty="0" err="1">
                <a:solidFill>
                  <a:srgbClr val="00B050"/>
                </a:solidFill>
                <a:latin typeface="Tahoma" pitchFamily="34" charset="0"/>
                <a:cs typeface="Tahoma" pitchFamily="34" charset="0"/>
              </a:rPr>
              <a:t>Không</a:t>
            </a:r>
            <a:r>
              <a:rPr lang="en-US" sz="2800" dirty="0">
                <a:solidFill>
                  <a:srgbClr val="00B050"/>
                </a:solidFill>
                <a:latin typeface="Tahoma" pitchFamily="34" charset="0"/>
                <a:cs typeface="Tahoma" pitchFamily="34" charset="0"/>
              </a:rPr>
              <a:t> </a:t>
            </a:r>
            <a:r>
              <a:rPr lang="en-US" sz="2800" dirty="0" err="1">
                <a:solidFill>
                  <a:srgbClr val="00B050"/>
                </a:solidFill>
                <a:latin typeface="Tahoma" pitchFamily="34" charset="0"/>
                <a:cs typeface="Tahoma" pitchFamily="34" charset="0"/>
              </a:rPr>
              <a:t>hạn</a:t>
            </a:r>
            <a:r>
              <a:rPr lang="en-US" sz="2800" dirty="0">
                <a:solidFill>
                  <a:srgbClr val="00B050"/>
                </a:solidFill>
                <a:latin typeface="Tahoma" pitchFamily="34" charset="0"/>
                <a:cs typeface="Tahoma" pitchFamily="34" charset="0"/>
              </a:rPr>
              <a:t> </a:t>
            </a:r>
            <a:r>
              <a:rPr lang="en-US" sz="2800" dirty="0" err="1">
                <a:solidFill>
                  <a:srgbClr val="00B050"/>
                </a:solidFill>
                <a:latin typeface="Tahoma" pitchFamily="34" charset="0"/>
                <a:cs typeface="Tahoma" pitchFamily="34" charset="0"/>
              </a:rPr>
              <a:t>chế</a:t>
            </a:r>
            <a:r>
              <a:rPr lang="en-US" sz="2800" dirty="0">
                <a:solidFill>
                  <a:srgbClr val="00B050"/>
                </a:solidFill>
                <a:latin typeface="Tahoma" pitchFamily="34" charset="0"/>
                <a:cs typeface="Tahoma" pitchFamily="34" charset="0"/>
              </a:rPr>
              <a:t> </a:t>
            </a:r>
            <a:r>
              <a:rPr lang="en-US" sz="2800" dirty="0" err="1">
                <a:solidFill>
                  <a:srgbClr val="00B050"/>
                </a:solidFill>
                <a:latin typeface="Tahoma" pitchFamily="34" charset="0"/>
                <a:cs typeface="Tahoma" pitchFamily="34" charset="0"/>
              </a:rPr>
              <a:t>hoạt</a:t>
            </a:r>
            <a:r>
              <a:rPr lang="en-US" sz="2800" dirty="0">
                <a:solidFill>
                  <a:srgbClr val="00B050"/>
                </a:solidFill>
                <a:latin typeface="Tahoma" pitchFamily="34" charset="0"/>
                <a:cs typeface="Tahoma" pitchFamily="34" charset="0"/>
              </a:rPr>
              <a:t> </a:t>
            </a:r>
            <a:r>
              <a:rPr lang="en-US" sz="2800" dirty="0" err="1">
                <a:solidFill>
                  <a:srgbClr val="00B050"/>
                </a:solidFill>
                <a:latin typeface="Tahoma" pitchFamily="34" charset="0"/>
                <a:cs typeface="Tahoma" pitchFamily="34" charset="0"/>
              </a:rPr>
              <a:t>động</a:t>
            </a:r>
            <a:r>
              <a:rPr lang="en-US" sz="2800" dirty="0">
                <a:solidFill>
                  <a:srgbClr val="00B050"/>
                </a:solidFill>
                <a:latin typeface="Tahoma" pitchFamily="34" charset="0"/>
                <a:cs typeface="Tahoma" pitchFamily="34" charset="0"/>
              </a:rPr>
              <a:t> </a:t>
            </a:r>
            <a:r>
              <a:rPr lang="en-US" sz="2800" dirty="0" err="1">
                <a:solidFill>
                  <a:srgbClr val="00B050"/>
                </a:solidFill>
                <a:latin typeface="Tahoma" pitchFamily="34" charset="0"/>
                <a:cs typeface="Tahoma" pitchFamily="34" charset="0"/>
              </a:rPr>
              <a:t>thể</a:t>
            </a:r>
            <a:r>
              <a:rPr lang="en-US" sz="2800" dirty="0">
                <a:solidFill>
                  <a:srgbClr val="00B050"/>
                </a:solidFill>
                <a:latin typeface="Tahoma" pitchFamily="34" charset="0"/>
                <a:cs typeface="Tahoma" pitchFamily="34" charset="0"/>
              </a:rPr>
              <a:t> </a:t>
            </a:r>
            <a:r>
              <a:rPr lang="en-US" sz="2800" dirty="0" err="1">
                <a:solidFill>
                  <a:srgbClr val="00B050"/>
                </a:solidFill>
                <a:latin typeface="Tahoma" pitchFamily="34" charset="0"/>
                <a:cs typeface="Tahoma" pitchFamily="34" charset="0"/>
              </a:rPr>
              <a:t>lực</a:t>
            </a:r>
            <a:endParaRPr lang="en-US" sz="2800" dirty="0">
              <a:solidFill>
                <a:srgbClr val="00B050"/>
              </a:solidFill>
              <a:latin typeface="Tahoma" pitchFamily="34" charset="0"/>
              <a:cs typeface="Tahoma" pitchFamily="34" charset="0"/>
            </a:endParaRPr>
          </a:p>
          <a:p>
            <a:r>
              <a:rPr lang="en-US" sz="2800" b="1" dirty="0" err="1">
                <a:solidFill>
                  <a:schemeClr val="accent5">
                    <a:lumMod val="50000"/>
                  </a:schemeClr>
                </a:solidFill>
                <a:latin typeface="Tahoma" pitchFamily="34" charset="0"/>
                <a:cs typeface="Tahoma" pitchFamily="34" charset="0"/>
              </a:rPr>
              <a:t>Độ</a:t>
            </a:r>
            <a:r>
              <a:rPr lang="en-US" sz="2800" b="1" dirty="0">
                <a:solidFill>
                  <a:schemeClr val="accent5">
                    <a:lumMod val="50000"/>
                  </a:schemeClr>
                </a:solidFill>
                <a:latin typeface="Tahoma" pitchFamily="34" charset="0"/>
                <a:cs typeface="Tahoma" pitchFamily="34" charset="0"/>
              </a:rPr>
              <a:t> 2: </a:t>
            </a:r>
            <a:r>
              <a:rPr lang="en-US" sz="2800" dirty="0" err="1">
                <a:solidFill>
                  <a:schemeClr val="accent5">
                    <a:lumMod val="50000"/>
                  </a:schemeClr>
                </a:solidFill>
                <a:latin typeface="Tahoma" pitchFamily="34" charset="0"/>
                <a:cs typeface="Tahoma" pitchFamily="34" charset="0"/>
              </a:rPr>
              <a:t>Khó</a:t>
            </a:r>
            <a:r>
              <a:rPr lang="en-US" sz="2800" dirty="0">
                <a:solidFill>
                  <a:schemeClr val="accent5">
                    <a:lumMod val="50000"/>
                  </a:schemeClr>
                </a:solidFill>
                <a:latin typeface="Tahoma" pitchFamily="34" charset="0"/>
                <a:cs typeface="Tahoma" pitchFamily="34" charset="0"/>
              </a:rPr>
              <a:t> </a:t>
            </a:r>
            <a:r>
              <a:rPr lang="en-US" sz="2800" dirty="0" err="1">
                <a:solidFill>
                  <a:schemeClr val="accent5">
                    <a:lumMod val="50000"/>
                  </a:schemeClr>
                </a:solidFill>
                <a:latin typeface="Tahoma" pitchFamily="34" charset="0"/>
                <a:cs typeface="Tahoma" pitchFamily="34" charset="0"/>
              </a:rPr>
              <a:t>thở</a:t>
            </a:r>
            <a:r>
              <a:rPr lang="en-US" sz="2800" dirty="0">
                <a:solidFill>
                  <a:schemeClr val="accent5">
                    <a:lumMod val="50000"/>
                  </a:schemeClr>
                </a:solidFill>
                <a:latin typeface="Tahoma" pitchFamily="34" charset="0"/>
                <a:cs typeface="Tahoma" pitchFamily="34" charset="0"/>
              </a:rPr>
              <a:t> </a:t>
            </a:r>
            <a:r>
              <a:rPr lang="en-US" sz="2800" dirty="0" err="1">
                <a:solidFill>
                  <a:schemeClr val="accent5">
                    <a:lumMod val="50000"/>
                  </a:schemeClr>
                </a:solidFill>
                <a:latin typeface="Tahoma" pitchFamily="34" charset="0"/>
                <a:cs typeface="Tahoma" pitchFamily="34" charset="0"/>
              </a:rPr>
              <a:t>khi</a:t>
            </a:r>
            <a:r>
              <a:rPr lang="en-US" sz="2800" dirty="0">
                <a:solidFill>
                  <a:schemeClr val="accent5">
                    <a:lumMod val="50000"/>
                  </a:schemeClr>
                </a:solidFill>
                <a:latin typeface="Tahoma" pitchFamily="34" charset="0"/>
                <a:cs typeface="Tahoma" pitchFamily="34" charset="0"/>
              </a:rPr>
              <a:t> </a:t>
            </a:r>
            <a:r>
              <a:rPr lang="en-US" sz="2800" dirty="0" err="1">
                <a:solidFill>
                  <a:schemeClr val="accent5">
                    <a:lumMod val="50000"/>
                  </a:schemeClr>
                </a:solidFill>
                <a:latin typeface="Tahoma" pitchFamily="34" charset="0"/>
                <a:cs typeface="Tahoma" pitchFamily="34" charset="0"/>
              </a:rPr>
              <a:t>làm</a:t>
            </a:r>
            <a:r>
              <a:rPr lang="en-US" sz="2800" dirty="0">
                <a:solidFill>
                  <a:schemeClr val="accent5">
                    <a:lumMod val="50000"/>
                  </a:schemeClr>
                </a:solidFill>
                <a:latin typeface="Tahoma" pitchFamily="34" charset="0"/>
                <a:cs typeface="Tahoma" pitchFamily="34" charset="0"/>
              </a:rPr>
              <a:t> </a:t>
            </a:r>
            <a:r>
              <a:rPr lang="en-US" sz="2800" dirty="0" err="1">
                <a:solidFill>
                  <a:schemeClr val="accent5">
                    <a:lumMod val="50000"/>
                  </a:schemeClr>
                </a:solidFill>
                <a:latin typeface="Tahoma" pitchFamily="34" charset="0"/>
                <a:cs typeface="Tahoma" pitchFamily="34" charset="0"/>
              </a:rPr>
              <a:t>việc</a:t>
            </a:r>
            <a:r>
              <a:rPr lang="en-US" sz="2800" dirty="0">
                <a:solidFill>
                  <a:schemeClr val="accent5">
                    <a:lumMod val="50000"/>
                  </a:schemeClr>
                </a:solidFill>
                <a:latin typeface="Tahoma" pitchFamily="34" charset="0"/>
                <a:cs typeface="Tahoma" pitchFamily="34" charset="0"/>
              </a:rPr>
              <a:t> </a:t>
            </a:r>
            <a:r>
              <a:rPr lang="en-US" sz="2800" dirty="0" err="1">
                <a:solidFill>
                  <a:schemeClr val="accent5">
                    <a:lumMod val="50000"/>
                  </a:schemeClr>
                </a:solidFill>
                <a:latin typeface="Tahoma" pitchFamily="34" charset="0"/>
                <a:cs typeface="Tahoma" pitchFamily="34" charset="0"/>
              </a:rPr>
              <a:t>gắng</a:t>
            </a:r>
            <a:r>
              <a:rPr lang="en-US" sz="2800" dirty="0">
                <a:solidFill>
                  <a:schemeClr val="accent5">
                    <a:lumMod val="50000"/>
                  </a:schemeClr>
                </a:solidFill>
                <a:latin typeface="Tahoma" pitchFamily="34" charset="0"/>
                <a:cs typeface="Tahoma" pitchFamily="34" charset="0"/>
              </a:rPr>
              <a:t> </a:t>
            </a:r>
            <a:r>
              <a:rPr lang="en-US" sz="2800" dirty="0" err="1">
                <a:solidFill>
                  <a:schemeClr val="accent5">
                    <a:lumMod val="50000"/>
                  </a:schemeClr>
                </a:solidFill>
                <a:latin typeface="Tahoma" pitchFamily="34" charset="0"/>
                <a:cs typeface="Tahoma" pitchFamily="34" charset="0"/>
              </a:rPr>
              <a:t>sức</a:t>
            </a:r>
            <a:r>
              <a:rPr lang="en-US" sz="2800" dirty="0">
                <a:solidFill>
                  <a:schemeClr val="accent5">
                    <a:lumMod val="50000"/>
                  </a:schemeClr>
                </a:solidFill>
                <a:latin typeface="Tahoma" pitchFamily="34" charset="0"/>
                <a:cs typeface="Tahoma" pitchFamily="34" charset="0"/>
              </a:rPr>
              <a:t> </a:t>
            </a:r>
            <a:r>
              <a:rPr lang="en-US" sz="2800" dirty="0" err="1">
                <a:solidFill>
                  <a:schemeClr val="accent5">
                    <a:lumMod val="50000"/>
                  </a:schemeClr>
                </a:solidFill>
                <a:latin typeface="Tahoma" pitchFamily="34" charset="0"/>
                <a:cs typeface="Tahoma" pitchFamily="34" charset="0"/>
              </a:rPr>
              <a:t>nặng</a:t>
            </a:r>
            <a:r>
              <a:rPr lang="en-US" sz="2800" dirty="0">
                <a:solidFill>
                  <a:schemeClr val="accent5">
                    <a:lumMod val="50000"/>
                  </a:schemeClr>
                </a:solidFill>
                <a:latin typeface="Tahoma" pitchFamily="34" charset="0"/>
                <a:cs typeface="Tahoma" pitchFamily="34" charset="0"/>
              </a:rPr>
              <a:t> </a:t>
            </a:r>
            <a:r>
              <a:rPr lang="en-US" sz="2800" dirty="0" err="1">
                <a:solidFill>
                  <a:schemeClr val="accent5">
                    <a:lumMod val="50000"/>
                  </a:schemeClr>
                </a:solidFill>
                <a:latin typeface="Tahoma" pitchFamily="34" charset="0"/>
                <a:cs typeface="Tahoma" pitchFamily="34" charset="0"/>
              </a:rPr>
              <a:t>trong</a:t>
            </a:r>
            <a:r>
              <a:rPr lang="en-US" sz="2800" dirty="0">
                <a:solidFill>
                  <a:schemeClr val="accent5">
                    <a:lumMod val="50000"/>
                  </a:schemeClr>
                </a:solidFill>
                <a:latin typeface="Tahoma" pitchFamily="34" charset="0"/>
                <a:cs typeface="Tahoma" pitchFamily="34" charset="0"/>
              </a:rPr>
              <a:t> </a:t>
            </a:r>
            <a:r>
              <a:rPr lang="en-US" sz="2800" dirty="0" err="1">
                <a:solidFill>
                  <a:schemeClr val="accent5">
                    <a:lumMod val="50000"/>
                  </a:schemeClr>
                </a:solidFill>
                <a:latin typeface="Tahoma" pitchFamily="34" charset="0"/>
                <a:cs typeface="Tahoma" pitchFamily="34" charset="0"/>
              </a:rPr>
              <a:t>cuộc</a:t>
            </a:r>
            <a:r>
              <a:rPr lang="en-US" sz="2800" dirty="0">
                <a:solidFill>
                  <a:schemeClr val="accent5">
                    <a:lumMod val="50000"/>
                  </a:schemeClr>
                </a:solidFill>
                <a:latin typeface="Tahoma" pitchFamily="34" charset="0"/>
                <a:cs typeface="Tahoma" pitchFamily="34" charset="0"/>
              </a:rPr>
              <a:t> </a:t>
            </a:r>
            <a:r>
              <a:rPr lang="en-US" sz="2800" dirty="0" err="1">
                <a:solidFill>
                  <a:schemeClr val="accent5">
                    <a:lumMod val="50000"/>
                  </a:schemeClr>
                </a:solidFill>
                <a:latin typeface="Tahoma" pitchFamily="34" charset="0"/>
                <a:cs typeface="Tahoma" pitchFamily="34" charset="0"/>
              </a:rPr>
              <a:t>sống</a:t>
            </a:r>
            <a:r>
              <a:rPr lang="en-US" sz="2800" dirty="0">
                <a:solidFill>
                  <a:schemeClr val="accent5">
                    <a:lumMod val="50000"/>
                  </a:schemeClr>
                </a:solidFill>
                <a:latin typeface="Tahoma" pitchFamily="34" charset="0"/>
                <a:cs typeface="Tahoma" pitchFamily="34" charset="0"/>
              </a:rPr>
              <a:t> </a:t>
            </a:r>
            <a:r>
              <a:rPr lang="en-US" sz="2800" dirty="0" err="1">
                <a:solidFill>
                  <a:schemeClr val="accent5">
                    <a:lumMod val="50000"/>
                  </a:schemeClr>
                </a:solidFill>
                <a:latin typeface="Tahoma" pitchFamily="34" charset="0"/>
                <a:cs typeface="Tahoma" pitchFamily="34" charset="0"/>
              </a:rPr>
              <a:t>hàng</a:t>
            </a:r>
            <a:r>
              <a:rPr lang="en-US" sz="2800" dirty="0">
                <a:solidFill>
                  <a:schemeClr val="accent5">
                    <a:lumMod val="50000"/>
                  </a:schemeClr>
                </a:solidFill>
                <a:latin typeface="Tahoma" pitchFamily="34" charset="0"/>
                <a:cs typeface="Tahoma" pitchFamily="34" charset="0"/>
              </a:rPr>
              <a:t> </a:t>
            </a:r>
            <a:r>
              <a:rPr lang="en-US" sz="2800" dirty="0" err="1">
                <a:solidFill>
                  <a:schemeClr val="accent5">
                    <a:lumMod val="50000"/>
                  </a:schemeClr>
                </a:solidFill>
                <a:latin typeface="Tahoma" pitchFamily="34" charset="0"/>
                <a:cs typeface="Tahoma" pitchFamily="34" charset="0"/>
              </a:rPr>
              <a:t>ngày</a:t>
            </a:r>
            <a:r>
              <a:rPr lang="en-US" sz="2800" dirty="0">
                <a:solidFill>
                  <a:schemeClr val="accent5">
                    <a:lumMod val="50000"/>
                  </a:schemeClr>
                </a:solidFill>
                <a:latin typeface="Tahoma" pitchFamily="34" charset="0"/>
                <a:cs typeface="Tahoma" pitchFamily="34" charset="0"/>
              </a:rPr>
              <a:t>. </a:t>
            </a:r>
            <a:endParaRPr lang="en-US" sz="2800" dirty="0" smtClean="0">
              <a:solidFill>
                <a:schemeClr val="accent5">
                  <a:lumMod val="50000"/>
                </a:schemeClr>
              </a:solidFill>
              <a:latin typeface="Tahoma" pitchFamily="34" charset="0"/>
              <a:cs typeface="Tahoma" pitchFamily="34" charset="0"/>
            </a:endParaRPr>
          </a:p>
          <a:p>
            <a:r>
              <a:rPr lang="en-US" sz="2800" b="1" dirty="0" err="1" smtClean="0">
                <a:solidFill>
                  <a:srgbClr val="002060"/>
                </a:solidFill>
                <a:latin typeface="Tahoma" pitchFamily="34" charset="0"/>
                <a:cs typeface="Tahoma" pitchFamily="34" charset="0"/>
              </a:rPr>
              <a:t>Độ</a:t>
            </a:r>
            <a:r>
              <a:rPr lang="en-US" sz="2800" b="1" dirty="0" smtClean="0">
                <a:solidFill>
                  <a:srgbClr val="002060"/>
                </a:solidFill>
                <a:latin typeface="Tahoma" pitchFamily="34" charset="0"/>
                <a:cs typeface="Tahoma" pitchFamily="34" charset="0"/>
              </a:rPr>
              <a:t> </a:t>
            </a:r>
            <a:r>
              <a:rPr lang="en-US" sz="2800" b="1" dirty="0">
                <a:solidFill>
                  <a:srgbClr val="002060"/>
                </a:solidFill>
                <a:latin typeface="Tahoma" pitchFamily="34" charset="0"/>
                <a:cs typeface="Tahoma" pitchFamily="34" charset="0"/>
              </a:rPr>
              <a:t>3: </a:t>
            </a:r>
            <a:r>
              <a:rPr lang="en-US" sz="2800" dirty="0" err="1">
                <a:solidFill>
                  <a:srgbClr val="002060"/>
                </a:solidFill>
                <a:latin typeface="Tahoma" pitchFamily="34" charset="0"/>
                <a:cs typeface="Tahoma" pitchFamily="34" charset="0"/>
              </a:rPr>
              <a:t>Khó</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thở</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khi</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gắng</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sức</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nhẹ</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hạn</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chế</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nhiều</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hoạt</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động</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thể</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lực</a:t>
            </a:r>
            <a:r>
              <a:rPr lang="en-US" sz="2800" dirty="0">
                <a:solidFill>
                  <a:srgbClr val="002060"/>
                </a:solidFill>
                <a:latin typeface="Tahoma" pitchFamily="34" charset="0"/>
                <a:cs typeface="Tahoma" pitchFamily="34" charset="0"/>
              </a:rPr>
              <a:t>.</a:t>
            </a:r>
          </a:p>
          <a:p>
            <a:r>
              <a:rPr lang="en-US" sz="2800" b="1" dirty="0" err="1">
                <a:solidFill>
                  <a:srgbClr val="FF0000"/>
                </a:solidFill>
                <a:latin typeface="Tahoma" pitchFamily="34" charset="0"/>
                <a:cs typeface="Tahoma" pitchFamily="34" charset="0"/>
              </a:rPr>
              <a:t>Độ</a:t>
            </a:r>
            <a:r>
              <a:rPr lang="en-US" sz="2800" b="1" dirty="0">
                <a:solidFill>
                  <a:srgbClr val="FF0000"/>
                </a:solidFill>
                <a:latin typeface="Tahoma" pitchFamily="34" charset="0"/>
                <a:cs typeface="Tahoma" pitchFamily="34" charset="0"/>
              </a:rPr>
              <a:t> 4: </a:t>
            </a:r>
            <a:r>
              <a:rPr lang="en-US" sz="2800" dirty="0" err="1">
                <a:solidFill>
                  <a:srgbClr val="FF0000"/>
                </a:solidFill>
                <a:latin typeface="Tahoma" pitchFamily="34" charset="0"/>
                <a:cs typeface="Tahoma" pitchFamily="34" charset="0"/>
              </a:rPr>
              <a:t>Khó</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thở</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khi</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gắng</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sức</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nhẹ</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và</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hoặc</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khó</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thở</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khi</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nghỉ</a:t>
            </a:r>
            <a:r>
              <a:rPr lang="en-US" sz="2800" dirty="0">
                <a:solidFill>
                  <a:srgbClr val="FF0000"/>
                </a:solidFill>
                <a:latin typeface="Tahoma" pitchFamily="34" charset="0"/>
                <a:cs typeface="Tahoma" pitchFamily="34" charset="0"/>
              </a:rPr>
              <a:t>.</a:t>
            </a:r>
          </a:p>
        </p:txBody>
      </p:sp>
    </p:spTree>
    <p:extLst>
      <p:ext uri="{BB962C8B-B14F-4D97-AF65-F5344CB8AC3E}">
        <p14:creationId xmlns:p14="http://schemas.microsoft.com/office/powerpoint/2010/main" val="4579842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baosuckhoe.org/wp-content/uploads/suckhoenamgioi_01-3-3-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76022"/>
            <a:ext cx="2371724" cy="2371724"/>
          </a:xfrm>
          <a:prstGeom prst="rect">
            <a:avLst/>
          </a:prstGeom>
          <a:noFill/>
          <a:extLst>
            <a:ext uri="{909E8E84-426E-40DD-AFC4-6F175D3DCCD1}">
              <a14:hiddenFill xmlns:a14="http://schemas.microsoft.com/office/drawing/2010/main">
                <a:solidFill>
                  <a:srgbClr val="FFFFFF"/>
                </a:solidFill>
              </a14:hiddenFill>
            </a:ext>
          </a:extLst>
        </p:spPr>
      </p:pic>
      <p:sp>
        <p:nvSpPr>
          <p:cNvPr id="1155082" name="Rectangle 10"/>
          <p:cNvSpPr>
            <a:spLocks noGrp="1" noChangeArrowheads="1"/>
          </p:cNvSpPr>
          <p:nvPr>
            <p:ph type="title"/>
          </p:nvPr>
        </p:nvSpPr>
        <p:spPr>
          <a:xfrm>
            <a:off x="457200" y="152400"/>
            <a:ext cx="5610224" cy="1252728"/>
          </a:xfrm>
        </p:spPr>
        <p:txBody>
          <a:bodyPr>
            <a:normAutofit fontScale="90000"/>
          </a:bodyPr>
          <a:lstStyle/>
          <a:p>
            <a:r>
              <a:rPr lang="en-US" sz="3200" b="1" dirty="0" smtClean="0">
                <a:solidFill>
                  <a:srgbClr val="FF0000"/>
                </a:solidFill>
                <a:latin typeface="Tahoma" pitchFamily="34" charset="0"/>
                <a:cs typeface="Tahoma" pitchFamily="34" charset="0"/>
              </a:rPr>
              <a:t>II. </a:t>
            </a:r>
            <a:r>
              <a:rPr lang="en-US" sz="3200" b="1" dirty="0" err="1" smtClean="0">
                <a:solidFill>
                  <a:srgbClr val="FF0000"/>
                </a:solidFill>
                <a:latin typeface="Tahoma" pitchFamily="34" charset="0"/>
                <a:cs typeface="Tahoma" pitchFamily="34" charset="0"/>
              </a:rPr>
              <a:t>Những</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triệu</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chứng</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bệnh</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lý</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hô</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hấp</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thường</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gặp</a:t>
            </a:r>
            <a:r>
              <a:rPr lang="en-US" sz="3200" b="1" dirty="0" smtClean="0">
                <a:solidFill>
                  <a:srgbClr val="FF0000"/>
                </a:solidFill>
                <a:latin typeface="Tahoma" pitchFamily="34" charset="0"/>
                <a:cs typeface="Tahoma" pitchFamily="34" charset="0"/>
              </a:rPr>
              <a:t>:</a:t>
            </a:r>
            <a:endParaRPr lang="en-US" sz="3200" b="1" dirty="0">
              <a:solidFill>
                <a:srgbClr val="FF0000"/>
              </a:solidFill>
              <a:latin typeface="Tahoma" pitchFamily="34" charset="0"/>
              <a:cs typeface="Tahoma" pitchFamily="34" charset="0"/>
            </a:endParaRPr>
          </a:p>
        </p:txBody>
      </p:sp>
      <p:sp>
        <p:nvSpPr>
          <p:cNvPr id="7" name="Rectangle 10"/>
          <p:cNvSpPr txBox="1">
            <a:spLocks noChangeArrowheads="1"/>
          </p:cNvSpPr>
          <p:nvPr/>
        </p:nvSpPr>
        <p:spPr>
          <a:xfrm>
            <a:off x="228600" y="1219200"/>
            <a:ext cx="2209800" cy="7711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sz="2800" b="1" dirty="0" smtClean="0">
                <a:solidFill>
                  <a:srgbClr val="002060"/>
                </a:solidFill>
                <a:latin typeface="Tahoma" pitchFamily="34" charset="0"/>
                <a:cs typeface="Tahoma" pitchFamily="34" charset="0"/>
              </a:rPr>
              <a:t>2. Ho:</a:t>
            </a:r>
            <a:endParaRPr lang="en-US" sz="2800" b="1" dirty="0">
              <a:solidFill>
                <a:srgbClr val="002060"/>
              </a:solidFill>
              <a:latin typeface="Tahoma" pitchFamily="34" charset="0"/>
              <a:cs typeface="Tahoma" pitchFamily="34" charset="0"/>
            </a:endParaRPr>
          </a:p>
        </p:txBody>
      </p:sp>
      <p:sp>
        <p:nvSpPr>
          <p:cNvPr id="3" name="Rectangle 2"/>
          <p:cNvSpPr/>
          <p:nvPr/>
        </p:nvSpPr>
        <p:spPr>
          <a:xfrm>
            <a:off x="228600" y="2007757"/>
            <a:ext cx="6096000" cy="954107"/>
          </a:xfrm>
          <a:prstGeom prst="rect">
            <a:avLst/>
          </a:prstGeom>
        </p:spPr>
        <p:txBody>
          <a:bodyPr wrap="square">
            <a:spAutoFit/>
          </a:bodyPr>
          <a:lstStyle/>
          <a:p>
            <a:pPr algn="just"/>
            <a:r>
              <a:rPr lang="en-US" sz="2800" dirty="0">
                <a:solidFill>
                  <a:srgbClr val="002060"/>
                </a:solidFill>
                <a:latin typeface="Tahoma" pitchFamily="34" charset="0"/>
                <a:cs typeface="Tahoma" pitchFamily="34" charset="0"/>
              </a:rPr>
              <a:t>Ho </a:t>
            </a:r>
            <a:r>
              <a:rPr lang="en-US" sz="2800" dirty="0" err="1">
                <a:solidFill>
                  <a:srgbClr val="002060"/>
                </a:solidFill>
                <a:latin typeface="Tahoma" pitchFamily="34" charset="0"/>
                <a:cs typeface="Tahoma" pitchFamily="34" charset="0"/>
              </a:rPr>
              <a:t>là</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một</a:t>
            </a:r>
            <a:r>
              <a:rPr lang="en-US" sz="2800" dirty="0">
                <a:solidFill>
                  <a:srgbClr val="00206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động</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tác</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thở</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ra</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mạnh</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và</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đột</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ngột</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gồm</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có</a:t>
            </a:r>
            <a:r>
              <a:rPr lang="en-US" sz="2800" dirty="0">
                <a:solidFill>
                  <a:srgbClr val="002060"/>
                </a:solidFill>
                <a:latin typeface="Tahoma" pitchFamily="34" charset="0"/>
                <a:cs typeface="Tahoma" pitchFamily="34" charset="0"/>
              </a:rPr>
              <a:t> </a:t>
            </a:r>
            <a:r>
              <a:rPr lang="en-US" sz="2800" b="1" u="sng" dirty="0" err="1">
                <a:solidFill>
                  <a:srgbClr val="002060"/>
                </a:solidFill>
                <a:latin typeface="Tahoma" pitchFamily="34" charset="0"/>
                <a:cs typeface="Tahoma" pitchFamily="34" charset="0"/>
              </a:rPr>
              <a:t>ba</a:t>
            </a:r>
            <a:r>
              <a:rPr lang="en-US" sz="2800" b="1" u="sng" dirty="0">
                <a:solidFill>
                  <a:srgbClr val="002060"/>
                </a:solidFill>
                <a:latin typeface="Tahoma" pitchFamily="34" charset="0"/>
                <a:cs typeface="Tahoma" pitchFamily="34" charset="0"/>
              </a:rPr>
              <a:t> </a:t>
            </a:r>
            <a:r>
              <a:rPr lang="en-US" sz="2800" b="1" u="sng" dirty="0" err="1">
                <a:solidFill>
                  <a:srgbClr val="002060"/>
                </a:solidFill>
                <a:latin typeface="Tahoma" pitchFamily="34" charset="0"/>
                <a:cs typeface="Tahoma" pitchFamily="34" charset="0"/>
              </a:rPr>
              <a:t>thời</a:t>
            </a:r>
            <a:r>
              <a:rPr lang="en-US" sz="2800" b="1" u="sng" dirty="0">
                <a:solidFill>
                  <a:srgbClr val="002060"/>
                </a:solidFill>
                <a:latin typeface="Tahoma" pitchFamily="34" charset="0"/>
                <a:cs typeface="Tahoma" pitchFamily="34" charset="0"/>
              </a:rPr>
              <a:t> </a:t>
            </a:r>
            <a:r>
              <a:rPr lang="en-US" sz="2800" b="1" u="sng" dirty="0" err="1">
                <a:solidFill>
                  <a:srgbClr val="002060"/>
                </a:solidFill>
                <a:latin typeface="Tahoma" pitchFamily="34" charset="0"/>
                <a:cs typeface="Tahoma" pitchFamily="34" charset="0"/>
              </a:rPr>
              <a:t>kỳ</a:t>
            </a:r>
            <a:r>
              <a:rPr lang="en-US" sz="2800" dirty="0" smtClean="0">
                <a:solidFill>
                  <a:srgbClr val="002060"/>
                </a:solidFill>
                <a:latin typeface="Tahoma" pitchFamily="34" charset="0"/>
                <a:cs typeface="Tahoma" pitchFamily="34" charset="0"/>
              </a:rPr>
              <a:t>:</a:t>
            </a:r>
            <a:endParaRPr lang="en-US" sz="2800" dirty="0">
              <a:solidFill>
                <a:srgbClr val="002060"/>
              </a:solidFill>
              <a:latin typeface="Tahoma" pitchFamily="34" charset="0"/>
              <a:cs typeface="Tahoma" pitchFamily="34" charset="0"/>
            </a:endParaRPr>
          </a:p>
        </p:txBody>
      </p:sp>
      <p:sp>
        <p:nvSpPr>
          <p:cNvPr id="8" name="Rectangle 7"/>
          <p:cNvSpPr/>
          <p:nvPr/>
        </p:nvSpPr>
        <p:spPr>
          <a:xfrm>
            <a:off x="228600" y="2971800"/>
            <a:ext cx="4114800" cy="523220"/>
          </a:xfrm>
          <a:prstGeom prst="rect">
            <a:avLst/>
          </a:prstGeom>
        </p:spPr>
        <p:txBody>
          <a:bodyPr wrap="square">
            <a:spAutoFit/>
          </a:bodyPr>
          <a:lstStyle/>
          <a:p>
            <a:pPr lvl="0" algn="just"/>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Hít</a:t>
            </a:r>
            <a:r>
              <a:rPr lang="en-US" sz="2800" dirty="0" smtClean="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vào</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sâu</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và</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nhanh</a:t>
            </a:r>
            <a:r>
              <a:rPr lang="en-US" sz="2800" dirty="0" smtClean="0">
                <a:solidFill>
                  <a:srgbClr val="002060"/>
                </a:solidFill>
                <a:latin typeface="Tahoma" pitchFamily="34" charset="0"/>
                <a:cs typeface="Tahoma" pitchFamily="34" charset="0"/>
              </a:rPr>
              <a:t>.</a:t>
            </a:r>
            <a:endParaRPr lang="en-US" sz="2800" dirty="0">
              <a:solidFill>
                <a:srgbClr val="002060"/>
              </a:solidFill>
              <a:latin typeface="Tahoma" pitchFamily="34" charset="0"/>
              <a:cs typeface="Tahoma" pitchFamily="34" charset="0"/>
            </a:endParaRPr>
          </a:p>
        </p:txBody>
      </p:sp>
      <p:sp>
        <p:nvSpPr>
          <p:cNvPr id="9" name="Rectangle 8"/>
          <p:cNvSpPr/>
          <p:nvPr/>
        </p:nvSpPr>
        <p:spPr>
          <a:xfrm>
            <a:off x="228600" y="3568005"/>
            <a:ext cx="8534400" cy="1384995"/>
          </a:xfrm>
          <a:prstGeom prst="rect">
            <a:avLst/>
          </a:prstGeom>
        </p:spPr>
        <p:txBody>
          <a:bodyPr wrap="square">
            <a:spAutoFit/>
          </a:bodyPr>
          <a:lstStyle/>
          <a:p>
            <a:pPr lvl="0" algn="just"/>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Bắt</a:t>
            </a:r>
            <a:r>
              <a:rPr lang="en-US" sz="2800" dirty="0" smtClean="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đầu</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thở</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ra</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nhanh</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mạnh</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có</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sự</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tham</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gia</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của</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các</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cơ</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thở</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ra</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cố</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Lúc</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đó</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thanh</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môn</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đóng</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lại</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làm</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áp</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lực</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tăng</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cao</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trong</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lồng</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ngực</a:t>
            </a:r>
            <a:r>
              <a:rPr lang="en-US" sz="2800" dirty="0" smtClean="0">
                <a:solidFill>
                  <a:srgbClr val="002060"/>
                </a:solidFill>
                <a:latin typeface="Tahoma" pitchFamily="34" charset="0"/>
                <a:cs typeface="Tahoma" pitchFamily="34" charset="0"/>
              </a:rPr>
              <a:t>.</a:t>
            </a:r>
            <a:endParaRPr lang="en-US" sz="2800" dirty="0">
              <a:solidFill>
                <a:srgbClr val="002060"/>
              </a:solidFill>
              <a:latin typeface="Tahoma" pitchFamily="34" charset="0"/>
              <a:cs typeface="Tahoma" pitchFamily="34" charset="0"/>
            </a:endParaRPr>
          </a:p>
        </p:txBody>
      </p:sp>
      <p:sp>
        <p:nvSpPr>
          <p:cNvPr id="10" name="Rectangle 9"/>
          <p:cNvSpPr/>
          <p:nvPr/>
        </p:nvSpPr>
        <p:spPr>
          <a:xfrm>
            <a:off x="228600" y="4989493"/>
            <a:ext cx="8534400" cy="954107"/>
          </a:xfrm>
          <a:prstGeom prst="rect">
            <a:avLst/>
          </a:prstGeom>
        </p:spPr>
        <p:txBody>
          <a:bodyPr wrap="square">
            <a:spAutoFit/>
          </a:bodyPr>
          <a:lstStyle/>
          <a:p>
            <a:pPr lvl="0" algn="just"/>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Thanh</a:t>
            </a:r>
            <a:r>
              <a:rPr lang="en-US" sz="2800" dirty="0" smtClean="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môn</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mở</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ra</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đột</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ngột</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không</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khí</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bị</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ép</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trong</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phổi</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được</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tống</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ra</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ngoài</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gây</a:t>
            </a:r>
            <a:r>
              <a:rPr lang="en-US" sz="2800" dirty="0">
                <a:solidFill>
                  <a:srgbClr val="002060"/>
                </a:solidFill>
                <a:latin typeface="Tahoma" pitchFamily="34" charset="0"/>
                <a:cs typeface="Tahoma" pitchFamily="34" charset="0"/>
              </a:rPr>
              <a:t> ho.</a:t>
            </a:r>
          </a:p>
        </p:txBody>
      </p:sp>
    </p:spTree>
    <p:extLst>
      <p:ext uri="{BB962C8B-B14F-4D97-AF65-F5344CB8AC3E}">
        <p14:creationId xmlns:p14="http://schemas.microsoft.com/office/powerpoint/2010/main" val="215212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82" name="Rectangle 10"/>
          <p:cNvSpPr>
            <a:spLocks noGrp="1" noChangeArrowheads="1"/>
          </p:cNvSpPr>
          <p:nvPr>
            <p:ph type="title"/>
          </p:nvPr>
        </p:nvSpPr>
        <p:spPr>
          <a:xfrm>
            <a:off x="457200" y="152400"/>
            <a:ext cx="8305800" cy="1252728"/>
          </a:xfrm>
        </p:spPr>
        <p:txBody>
          <a:bodyPr>
            <a:normAutofit/>
          </a:bodyPr>
          <a:lstStyle/>
          <a:p>
            <a:r>
              <a:rPr lang="en-US" sz="3200" b="1" dirty="0" smtClean="0">
                <a:solidFill>
                  <a:srgbClr val="FF0000"/>
                </a:solidFill>
                <a:latin typeface="Tahoma" pitchFamily="34" charset="0"/>
                <a:cs typeface="Tahoma" pitchFamily="34" charset="0"/>
              </a:rPr>
              <a:t>II. </a:t>
            </a:r>
            <a:r>
              <a:rPr lang="en-US" sz="3200" b="1" dirty="0" err="1" smtClean="0">
                <a:solidFill>
                  <a:srgbClr val="FF0000"/>
                </a:solidFill>
                <a:latin typeface="Tahoma" pitchFamily="34" charset="0"/>
                <a:cs typeface="Tahoma" pitchFamily="34" charset="0"/>
              </a:rPr>
              <a:t>Những</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triệu</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chứng</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bệnh</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lý</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hô</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hấp</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thường</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gặp</a:t>
            </a:r>
            <a:r>
              <a:rPr lang="en-US" sz="3200" b="1" dirty="0" smtClean="0">
                <a:solidFill>
                  <a:srgbClr val="FF0000"/>
                </a:solidFill>
                <a:latin typeface="Tahoma" pitchFamily="34" charset="0"/>
                <a:cs typeface="Tahoma" pitchFamily="34" charset="0"/>
              </a:rPr>
              <a:t>:</a:t>
            </a:r>
            <a:endParaRPr lang="en-US" sz="3200" b="1" dirty="0">
              <a:solidFill>
                <a:srgbClr val="FF0000"/>
              </a:solidFill>
              <a:latin typeface="Tahoma" pitchFamily="34" charset="0"/>
              <a:cs typeface="Tahoma" pitchFamily="34" charset="0"/>
            </a:endParaRPr>
          </a:p>
        </p:txBody>
      </p:sp>
      <p:sp>
        <p:nvSpPr>
          <p:cNvPr id="7" name="Rectangle 10"/>
          <p:cNvSpPr txBox="1">
            <a:spLocks noChangeArrowheads="1"/>
          </p:cNvSpPr>
          <p:nvPr/>
        </p:nvSpPr>
        <p:spPr>
          <a:xfrm>
            <a:off x="228600" y="1219200"/>
            <a:ext cx="2819400" cy="7711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sz="2800" b="1" dirty="0">
                <a:solidFill>
                  <a:srgbClr val="002060"/>
                </a:solidFill>
                <a:latin typeface="Tahoma" pitchFamily="34" charset="0"/>
                <a:cs typeface="Tahoma" pitchFamily="34" charset="0"/>
              </a:rPr>
              <a:t>3</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Khạc</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đờm</a:t>
            </a:r>
            <a:r>
              <a:rPr lang="en-US" sz="2800" b="1" dirty="0" smtClean="0">
                <a:solidFill>
                  <a:srgbClr val="002060"/>
                </a:solidFill>
                <a:latin typeface="Tahoma" pitchFamily="34" charset="0"/>
                <a:cs typeface="Tahoma" pitchFamily="34" charset="0"/>
              </a:rPr>
              <a:t>:</a:t>
            </a:r>
            <a:endParaRPr lang="en-US" sz="2800" b="1" dirty="0">
              <a:solidFill>
                <a:srgbClr val="002060"/>
              </a:solidFill>
              <a:latin typeface="Tahoma" pitchFamily="34" charset="0"/>
              <a:cs typeface="Tahoma" pitchFamily="34" charset="0"/>
            </a:endParaRPr>
          </a:p>
        </p:txBody>
      </p:sp>
      <p:sp>
        <p:nvSpPr>
          <p:cNvPr id="2" name="Rectangle 1"/>
          <p:cNvSpPr/>
          <p:nvPr/>
        </p:nvSpPr>
        <p:spPr>
          <a:xfrm>
            <a:off x="228600" y="2014156"/>
            <a:ext cx="8534400" cy="954107"/>
          </a:xfrm>
          <a:prstGeom prst="rect">
            <a:avLst/>
          </a:prstGeom>
        </p:spPr>
        <p:txBody>
          <a:bodyPr wrap="square">
            <a:spAutoFit/>
          </a:bodyPr>
          <a:lstStyle/>
          <a:p>
            <a:pPr algn="just"/>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Đờm</a:t>
            </a:r>
            <a:r>
              <a:rPr lang="en-US" sz="2800" dirty="0" smtClean="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là</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các</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chất</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tiết</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ra</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từ</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hốc</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mũi</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tới</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phế</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nang</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và</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thải</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ra</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ngoài</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miệng</a:t>
            </a:r>
            <a:r>
              <a:rPr lang="en-US" sz="2800" dirty="0">
                <a:solidFill>
                  <a:srgbClr val="002060"/>
                </a:solidFill>
                <a:latin typeface="Tahoma" pitchFamily="34" charset="0"/>
                <a:cs typeface="Tahoma" pitchFamily="34" charset="0"/>
              </a:rPr>
              <a:t>. </a:t>
            </a:r>
            <a:endParaRPr lang="en-US" sz="2800" dirty="0" smtClean="0">
              <a:solidFill>
                <a:srgbClr val="002060"/>
              </a:solidFill>
              <a:latin typeface="Tahoma" pitchFamily="34" charset="0"/>
              <a:cs typeface="Tahoma" pitchFamily="34" charset="0"/>
            </a:endParaRPr>
          </a:p>
        </p:txBody>
      </p:sp>
      <p:sp>
        <p:nvSpPr>
          <p:cNvPr id="11" name="Rectangle 10"/>
          <p:cNvSpPr/>
          <p:nvPr/>
        </p:nvSpPr>
        <p:spPr>
          <a:xfrm>
            <a:off x="228600" y="3139857"/>
            <a:ext cx="8534400" cy="3539430"/>
          </a:xfrm>
          <a:prstGeom prst="rect">
            <a:avLst/>
          </a:prstGeom>
        </p:spPr>
        <p:txBody>
          <a:bodyPr wrap="square">
            <a:spAutoFit/>
          </a:bodyPr>
          <a:lstStyle/>
          <a:p>
            <a:pPr algn="just"/>
            <a:r>
              <a:rPr lang="en-US" sz="2800" dirty="0" smtClean="0">
                <a:solidFill>
                  <a:srgbClr val="002060"/>
                </a:solidFill>
                <a:latin typeface="Tahoma" pitchFamily="34" charset="0"/>
                <a:cs typeface="Tahoma" pitchFamily="34" charset="0"/>
              </a:rPr>
              <a:t>- </a:t>
            </a:r>
            <a:r>
              <a:rPr lang="en-US" sz="2800" b="1" dirty="0" err="1" smtClean="0">
                <a:solidFill>
                  <a:srgbClr val="FF0000"/>
                </a:solidFill>
                <a:latin typeface="Tahoma" pitchFamily="34" charset="0"/>
                <a:cs typeface="Tahoma" pitchFamily="34" charset="0"/>
              </a:rPr>
              <a:t>Các</a:t>
            </a:r>
            <a:r>
              <a:rPr lang="en-US" sz="2800" b="1" dirty="0" smtClean="0">
                <a:solidFill>
                  <a:srgbClr val="FF0000"/>
                </a:solidFill>
                <a:latin typeface="Tahoma" pitchFamily="34" charset="0"/>
                <a:cs typeface="Tahoma" pitchFamily="34" charset="0"/>
              </a:rPr>
              <a:t> </a:t>
            </a:r>
            <a:r>
              <a:rPr lang="en-US" sz="2800" b="1" dirty="0" err="1">
                <a:solidFill>
                  <a:srgbClr val="FF0000"/>
                </a:solidFill>
                <a:latin typeface="Tahoma" pitchFamily="34" charset="0"/>
                <a:cs typeface="Tahoma" pitchFamily="34" charset="0"/>
              </a:rPr>
              <a:t>loại</a:t>
            </a:r>
            <a:r>
              <a:rPr lang="en-US" sz="2800" b="1" dirty="0">
                <a:solidFill>
                  <a:srgbClr val="FF0000"/>
                </a:solidFill>
                <a:latin typeface="Tahoma" pitchFamily="34" charset="0"/>
                <a:cs typeface="Tahoma" pitchFamily="34" charset="0"/>
              </a:rPr>
              <a:t> </a:t>
            </a:r>
            <a:r>
              <a:rPr lang="en-US" sz="2800" b="1" dirty="0" err="1">
                <a:solidFill>
                  <a:srgbClr val="FF0000"/>
                </a:solidFill>
                <a:latin typeface="Tahoma" pitchFamily="34" charset="0"/>
                <a:cs typeface="Tahoma" pitchFamily="34" charset="0"/>
              </a:rPr>
              <a:t>đờm</a:t>
            </a:r>
            <a:r>
              <a:rPr lang="en-US" sz="2800" b="1" dirty="0">
                <a:solidFill>
                  <a:srgbClr val="FF0000"/>
                </a:solidFill>
                <a:latin typeface="Tahoma" pitchFamily="34" charset="0"/>
                <a:cs typeface="Tahoma" pitchFamily="34" charset="0"/>
              </a:rPr>
              <a:t> </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Trên</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lâm</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sàng</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có</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thể</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gặp</a:t>
            </a:r>
            <a:r>
              <a:rPr lang="en-US" sz="2800" dirty="0" smtClean="0">
                <a:solidFill>
                  <a:srgbClr val="002060"/>
                </a:solidFill>
                <a:latin typeface="Tahoma" pitchFamily="34" charset="0"/>
                <a:cs typeface="Tahoma" pitchFamily="34" charset="0"/>
              </a:rPr>
              <a:t>: (4 </a:t>
            </a:r>
            <a:r>
              <a:rPr lang="en-US" sz="2800" dirty="0" err="1" smtClean="0">
                <a:solidFill>
                  <a:srgbClr val="002060"/>
                </a:solidFill>
                <a:latin typeface="Tahoma" pitchFamily="34" charset="0"/>
                <a:cs typeface="Tahoma" pitchFamily="34" charset="0"/>
              </a:rPr>
              <a:t>loại</a:t>
            </a:r>
            <a:r>
              <a:rPr lang="en-US" sz="2800" dirty="0" smtClean="0">
                <a:solidFill>
                  <a:srgbClr val="002060"/>
                </a:solidFill>
                <a:latin typeface="Tahoma" pitchFamily="34" charset="0"/>
                <a:cs typeface="Tahoma" pitchFamily="34" charset="0"/>
              </a:rPr>
              <a:t>)</a:t>
            </a:r>
          </a:p>
          <a:p>
            <a:pPr algn="just"/>
            <a:r>
              <a:rPr lang="en-US" sz="2800" b="1" dirty="0" smtClean="0">
                <a:solidFill>
                  <a:srgbClr val="FF0000"/>
                </a:solidFill>
                <a:latin typeface="Tahoma" pitchFamily="34" charset="0"/>
                <a:cs typeface="Tahoma" pitchFamily="34" charset="0"/>
              </a:rPr>
              <a:t>+ </a:t>
            </a:r>
            <a:r>
              <a:rPr lang="en-US" sz="2800" b="1" dirty="0" err="1" smtClean="0">
                <a:solidFill>
                  <a:srgbClr val="FF0000"/>
                </a:solidFill>
                <a:latin typeface="Tahoma" pitchFamily="34" charset="0"/>
                <a:cs typeface="Tahoma" pitchFamily="34" charset="0"/>
              </a:rPr>
              <a:t>Đờm</a:t>
            </a:r>
            <a:r>
              <a:rPr lang="en-US" sz="2800" b="1" dirty="0" smtClean="0">
                <a:solidFill>
                  <a:srgbClr val="FF0000"/>
                </a:solidFill>
                <a:latin typeface="Tahoma" pitchFamily="34" charset="0"/>
                <a:cs typeface="Tahoma" pitchFamily="34" charset="0"/>
              </a:rPr>
              <a:t> </a:t>
            </a:r>
            <a:r>
              <a:rPr lang="en-US" sz="2800" b="1" dirty="0" err="1">
                <a:solidFill>
                  <a:srgbClr val="FF0000"/>
                </a:solidFill>
                <a:latin typeface="Tahoma" pitchFamily="34" charset="0"/>
                <a:cs typeface="Tahoma" pitchFamily="34" charset="0"/>
              </a:rPr>
              <a:t>thanh</a:t>
            </a:r>
            <a:r>
              <a:rPr lang="en-US" sz="2800" b="1" dirty="0">
                <a:solidFill>
                  <a:srgbClr val="FF0000"/>
                </a:solidFill>
                <a:latin typeface="Tahoma" pitchFamily="34" charset="0"/>
                <a:cs typeface="Tahoma" pitchFamily="34" charset="0"/>
              </a:rPr>
              <a:t> </a:t>
            </a:r>
            <a:r>
              <a:rPr lang="en-US" sz="2800" b="1" dirty="0" err="1">
                <a:solidFill>
                  <a:srgbClr val="FF0000"/>
                </a:solidFill>
                <a:latin typeface="Tahoma" pitchFamily="34" charset="0"/>
                <a:cs typeface="Tahoma" pitchFamily="34" charset="0"/>
              </a:rPr>
              <a:t>dịch</a:t>
            </a:r>
            <a:r>
              <a:rPr lang="en-US" sz="2800" b="1" dirty="0">
                <a:solidFill>
                  <a:srgbClr val="FF0000"/>
                </a:solidFill>
                <a:latin typeface="Tahoma" pitchFamily="34" charset="0"/>
                <a:cs typeface="Tahoma" pitchFamily="34" charset="0"/>
              </a:rPr>
              <a:t>: </a:t>
            </a:r>
            <a:r>
              <a:rPr lang="en-US" sz="2800" u="sng" dirty="0" err="1">
                <a:solidFill>
                  <a:srgbClr val="002060"/>
                </a:solidFill>
                <a:latin typeface="Tahoma" pitchFamily="34" charset="0"/>
                <a:cs typeface="Tahoma" pitchFamily="34" charset="0"/>
              </a:rPr>
              <a:t>gồm</a:t>
            </a:r>
            <a:r>
              <a:rPr lang="en-US" sz="2800" u="sng" dirty="0">
                <a:solidFill>
                  <a:srgbClr val="002060"/>
                </a:solidFill>
                <a:latin typeface="Tahoma" pitchFamily="34" charset="0"/>
                <a:cs typeface="Tahoma" pitchFamily="34" charset="0"/>
              </a:rPr>
              <a:t> </a:t>
            </a:r>
            <a:r>
              <a:rPr lang="en-US" sz="2800" u="sng" dirty="0" err="1">
                <a:solidFill>
                  <a:srgbClr val="002060"/>
                </a:solidFill>
                <a:latin typeface="Tahoma" pitchFamily="34" charset="0"/>
                <a:cs typeface="Tahoma" pitchFamily="34" charset="0"/>
              </a:rPr>
              <a:t>các</a:t>
            </a:r>
            <a:r>
              <a:rPr lang="en-US" sz="2800" u="sng" dirty="0">
                <a:solidFill>
                  <a:srgbClr val="002060"/>
                </a:solidFill>
                <a:latin typeface="Tahoma" pitchFamily="34" charset="0"/>
                <a:cs typeface="Tahoma" pitchFamily="34" charset="0"/>
              </a:rPr>
              <a:t> </a:t>
            </a:r>
            <a:r>
              <a:rPr lang="en-US" sz="2800" u="sng" dirty="0" err="1">
                <a:solidFill>
                  <a:srgbClr val="002060"/>
                </a:solidFill>
                <a:latin typeface="Tahoma" pitchFamily="34" charset="0"/>
                <a:cs typeface="Tahoma" pitchFamily="34" charset="0"/>
              </a:rPr>
              <a:t>thanh</a:t>
            </a:r>
            <a:r>
              <a:rPr lang="en-US" sz="2800" u="sng" dirty="0">
                <a:solidFill>
                  <a:srgbClr val="002060"/>
                </a:solidFill>
                <a:latin typeface="Tahoma" pitchFamily="34" charset="0"/>
                <a:cs typeface="Tahoma" pitchFamily="34" charset="0"/>
              </a:rPr>
              <a:t> </a:t>
            </a:r>
            <a:r>
              <a:rPr lang="en-US" sz="2800" u="sng" dirty="0" err="1">
                <a:solidFill>
                  <a:srgbClr val="002060"/>
                </a:solidFill>
                <a:latin typeface="Tahoma" pitchFamily="34" charset="0"/>
                <a:cs typeface="Tahoma" pitchFamily="34" charset="0"/>
              </a:rPr>
              <a:t>dịch</a:t>
            </a:r>
            <a:r>
              <a:rPr lang="en-US" sz="2800" u="sng" dirty="0">
                <a:solidFill>
                  <a:srgbClr val="002060"/>
                </a:solidFill>
                <a:latin typeface="Tahoma" pitchFamily="34" charset="0"/>
                <a:cs typeface="Tahoma" pitchFamily="34" charset="0"/>
              </a:rPr>
              <a:t> </a:t>
            </a:r>
            <a:r>
              <a:rPr lang="en-US" sz="2800" u="sng" dirty="0" err="1">
                <a:solidFill>
                  <a:srgbClr val="002060"/>
                </a:solidFill>
                <a:latin typeface="Tahoma" pitchFamily="34" charset="0"/>
                <a:cs typeface="Tahoma" pitchFamily="34" charset="0"/>
              </a:rPr>
              <a:t>tiết</a:t>
            </a:r>
            <a:r>
              <a:rPr lang="en-US" sz="2800" u="sng" dirty="0">
                <a:solidFill>
                  <a:srgbClr val="002060"/>
                </a:solidFill>
                <a:latin typeface="Tahoma" pitchFamily="34" charset="0"/>
                <a:cs typeface="Tahoma" pitchFamily="34" charset="0"/>
              </a:rPr>
              <a:t> </a:t>
            </a:r>
            <a:r>
              <a:rPr lang="en-US" sz="2800" u="sng" dirty="0" err="1">
                <a:solidFill>
                  <a:srgbClr val="002060"/>
                </a:solidFill>
                <a:latin typeface="Tahoma" pitchFamily="34" charset="0"/>
                <a:cs typeface="Tahoma" pitchFamily="34" charset="0"/>
              </a:rPr>
              <a:t>ra</a:t>
            </a:r>
            <a:r>
              <a:rPr lang="en-US" sz="2800" u="sng" dirty="0">
                <a:solidFill>
                  <a:srgbClr val="002060"/>
                </a:solidFill>
                <a:latin typeface="Tahoma" pitchFamily="34" charset="0"/>
                <a:cs typeface="Tahoma" pitchFamily="34" charset="0"/>
              </a:rPr>
              <a:t> </a:t>
            </a:r>
            <a:r>
              <a:rPr lang="en-US" sz="2800" u="sng" dirty="0" err="1">
                <a:solidFill>
                  <a:srgbClr val="002060"/>
                </a:solidFill>
                <a:latin typeface="Tahoma" pitchFamily="34" charset="0"/>
                <a:cs typeface="Tahoma" pitchFamily="34" charset="0"/>
              </a:rPr>
              <a:t>từ</a:t>
            </a:r>
            <a:r>
              <a:rPr lang="en-US" sz="2800" u="sng" dirty="0">
                <a:solidFill>
                  <a:srgbClr val="002060"/>
                </a:solidFill>
                <a:latin typeface="Tahoma" pitchFamily="34" charset="0"/>
                <a:cs typeface="Tahoma" pitchFamily="34" charset="0"/>
              </a:rPr>
              <a:t> </a:t>
            </a:r>
            <a:r>
              <a:rPr lang="en-US" sz="2800" u="sng" dirty="0" err="1">
                <a:solidFill>
                  <a:srgbClr val="002060"/>
                </a:solidFill>
                <a:latin typeface="Tahoma" pitchFamily="34" charset="0"/>
                <a:cs typeface="Tahoma" pitchFamily="34" charset="0"/>
              </a:rPr>
              <a:t>các</a:t>
            </a:r>
            <a:r>
              <a:rPr lang="en-US" sz="2800" u="sng" dirty="0">
                <a:solidFill>
                  <a:srgbClr val="002060"/>
                </a:solidFill>
                <a:latin typeface="Tahoma" pitchFamily="34" charset="0"/>
                <a:cs typeface="Tahoma" pitchFamily="34" charset="0"/>
              </a:rPr>
              <a:t> </a:t>
            </a:r>
            <a:r>
              <a:rPr lang="en-US" sz="2800" u="sng" dirty="0" err="1">
                <a:solidFill>
                  <a:srgbClr val="002060"/>
                </a:solidFill>
                <a:latin typeface="Tahoma" pitchFamily="34" charset="0"/>
                <a:cs typeface="Tahoma" pitchFamily="34" charset="0"/>
              </a:rPr>
              <a:t>huyết</a:t>
            </a:r>
            <a:r>
              <a:rPr lang="en-US" sz="2800" u="sng" dirty="0">
                <a:solidFill>
                  <a:srgbClr val="002060"/>
                </a:solidFill>
                <a:latin typeface="Tahoma" pitchFamily="34" charset="0"/>
                <a:cs typeface="Tahoma" pitchFamily="34" charset="0"/>
              </a:rPr>
              <a:t> </a:t>
            </a:r>
            <a:r>
              <a:rPr lang="en-US" sz="2800" u="sng" dirty="0" err="1">
                <a:solidFill>
                  <a:srgbClr val="002060"/>
                </a:solidFill>
                <a:latin typeface="Tahoma" pitchFamily="34" charset="0"/>
                <a:cs typeface="Tahoma" pitchFamily="34" charset="0"/>
              </a:rPr>
              <a:t>quản</a:t>
            </a:r>
            <a:r>
              <a:rPr lang="en-US" sz="2800" u="sng" dirty="0">
                <a:solidFill>
                  <a:srgbClr val="002060"/>
                </a:solidFill>
                <a:latin typeface="Tahoma" pitchFamily="34" charset="0"/>
                <a:cs typeface="Tahoma" pitchFamily="34" charset="0"/>
              </a:rPr>
              <a:t> </a:t>
            </a:r>
            <a:r>
              <a:rPr lang="en-US" sz="2800" u="sng" dirty="0" err="1">
                <a:solidFill>
                  <a:srgbClr val="002060"/>
                </a:solidFill>
                <a:latin typeface="Tahoma" pitchFamily="34" charset="0"/>
                <a:cs typeface="Tahoma" pitchFamily="34" charset="0"/>
              </a:rPr>
              <a:t>và</a:t>
            </a:r>
            <a:r>
              <a:rPr lang="en-US" sz="2800" u="sng" dirty="0">
                <a:solidFill>
                  <a:srgbClr val="002060"/>
                </a:solidFill>
                <a:latin typeface="Tahoma" pitchFamily="34" charset="0"/>
                <a:cs typeface="Tahoma" pitchFamily="34" charset="0"/>
              </a:rPr>
              <a:t> </a:t>
            </a:r>
            <a:r>
              <a:rPr lang="en-US" sz="2800" u="sng" dirty="0" err="1">
                <a:solidFill>
                  <a:srgbClr val="002060"/>
                </a:solidFill>
                <a:latin typeface="Tahoma" pitchFamily="34" charset="0"/>
                <a:cs typeface="Tahoma" pitchFamily="34" charset="0"/>
              </a:rPr>
              <a:t>có</a:t>
            </a:r>
            <a:r>
              <a:rPr lang="en-US" sz="2800" u="sng" dirty="0">
                <a:solidFill>
                  <a:srgbClr val="002060"/>
                </a:solidFill>
                <a:latin typeface="Tahoma" pitchFamily="34" charset="0"/>
                <a:cs typeface="Tahoma" pitchFamily="34" charset="0"/>
              </a:rPr>
              <a:t> </a:t>
            </a:r>
            <a:r>
              <a:rPr lang="en-US" sz="2800" u="sng" dirty="0" err="1">
                <a:solidFill>
                  <a:srgbClr val="002060"/>
                </a:solidFill>
                <a:latin typeface="Tahoma" pitchFamily="34" charset="0"/>
                <a:cs typeface="Tahoma" pitchFamily="34" charset="0"/>
              </a:rPr>
              <a:t>thể</a:t>
            </a:r>
            <a:r>
              <a:rPr lang="en-US" sz="2800" u="sng" dirty="0">
                <a:solidFill>
                  <a:srgbClr val="002060"/>
                </a:solidFill>
                <a:latin typeface="Tahoma" pitchFamily="34" charset="0"/>
                <a:cs typeface="Tahoma" pitchFamily="34" charset="0"/>
              </a:rPr>
              <a:t> </a:t>
            </a:r>
            <a:r>
              <a:rPr lang="en-US" sz="2800" u="sng" dirty="0" err="1">
                <a:solidFill>
                  <a:srgbClr val="002060"/>
                </a:solidFill>
                <a:latin typeface="Tahoma" pitchFamily="34" charset="0"/>
                <a:cs typeface="Tahoma" pitchFamily="34" charset="0"/>
              </a:rPr>
              <a:t>lẫn</a:t>
            </a:r>
            <a:r>
              <a:rPr lang="en-US" sz="2800" u="sng" dirty="0">
                <a:solidFill>
                  <a:srgbClr val="002060"/>
                </a:solidFill>
                <a:latin typeface="Tahoma" pitchFamily="34" charset="0"/>
                <a:cs typeface="Tahoma" pitchFamily="34" charset="0"/>
              </a:rPr>
              <a:t> </a:t>
            </a:r>
            <a:r>
              <a:rPr lang="en-US" sz="2800" u="sng" dirty="0" err="1">
                <a:solidFill>
                  <a:srgbClr val="002060"/>
                </a:solidFill>
                <a:latin typeface="Tahoma" pitchFamily="34" charset="0"/>
                <a:cs typeface="Tahoma" pitchFamily="34" charset="0"/>
              </a:rPr>
              <a:t>với</a:t>
            </a:r>
            <a:r>
              <a:rPr lang="en-US" sz="2800" u="sng" dirty="0">
                <a:solidFill>
                  <a:srgbClr val="002060"/>
                </a:solidFill>
                <a:latin typeface="Tahoma" pitchFamily="34" charset="0"/>
                <a:cs typeface="Tahoma" pitchFamily="34" charset="0"/>
              </a:rPr>
              <a:t> </a:t>
            </a:r>
            <a:r>
              <a:rPr lang="en-US" sz="2800" u="sng" dirty="0" err="1">
                <a:solidFill>
                  <a:srgbClr val="002060"/>
                </a:solidFill>
                <a:latin typeface="Tahoma" pitchFamily="34" charset="0"/>
                <a:cs typeface="Tahoma" pitchFamily="34" charset="0"/>
              </a:rPr>
              <a:t>hồng</a:t>
            </a:r>
            <a:r>
              <a:rPr lang="en-US" sz="2800" u="sng" dirty="0">
                <a:solidFill>
                  <a:srgbClr val="002060"/>
                </a:solidFill>
                <a:latin typeface="Tahoma" pitchFamily="34" charset="0"/>
                <a:cs typeface="Tahoma" pitchFamily="34" charset="0"/>
              </a:rPr>
              <a:t> </a:t>
            </a:r>
            <a:r>
              <a:rPr lang="en-US" sz="2800" u="sng" dirty="0" err="1">
                <a:solidFill>
                  <a:srgbClr val="002060"/>
                </a:solidFill>
                <a:latin typeface="Tahoma" pitchFamily="34" charset="0"/>
                <a:cs typeface="Tahoma" pitchFamily="34" charset="0"/>
              </a:rPr>
              <a:t>cầu</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Loại</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này</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rất</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loãng</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đồng</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đều</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thường</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gặp</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trong</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phù</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phổi</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mạn</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tính</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hoặc</a:t>
            </a:r>
            <a:r>
              <a:rPr lang="en-US" sz="2800" dirty="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cấp</a:t>
            </a:r>
            <a:r>
              <a:rPr lang="en-US" sz="2800" dirty="0" smtClean="0">
                <a:solidFill>
                  <a:srgbClr val="002060"/>
                </a:solidFill>
                <a:latin typeface="Tahoma" pitchFamily="34" charset="0"/>
                <a:cs typeface="Tahoma" pitchFamily="34" charset="0"/>
              </a:rPr>
              <a:t>.</a:t>
            </a:r>
          </a:p>
          <a:p>
            <a:pPr algn="just"/>
            <a:endParaRPr lang="en-US" sz="2800" dirty="0" smtClean="0">
              <a:solidFill>
                <a:srgbClr val="002060"/>
              </a:solidFill>
              <a:latin typeface="Tahoma" pitchFamily="34" charset="0"/>
              <a:cs typeface="Tahoma" pitchFamily="34" charset="0"/>
            </a:endParaRPr>
          </a:p>
          <a:p>
            <a:pPr algn="just"/>
            <a:r>
              <a:rPr lang="en-US" sz="2800" b="1" dirty="0" smtClean="0">
                <a:solidFill>
                  <a:srgbClr val="FF0000"/>
                </a:solidFill>
                <a:latin typeface="Tahoma" pitchFamily="34" charset="0"/>
                <a:cs typeface="Tahoma" pitchFamily="34" charset="0"/>
              </a:rPr>
              <a:t>+ </a:t>
            </a:r>
            <a:r>
              <a:rPr lang="en-US" sz="2800" b="1" dirty="0" err="1" smtClean="0">
                <a:solidFill>
                  <a:srgbClr val="FF0000"/>
                </a:solidFill>
                <a:latin typeface="Tahoma" pitchFamily="34" charset="0"/>
                <a:cs typeface="Tahoma" pitchFamily="34" charset="0"/>
              </a:rPr>
              <a:t>Đờm</a:t>
            </a:r>
            <a:r>
              <a:rPr lang="en-US" sz="2800" b="1" dirty="0" smtClean="0">
                <a:solidFill>
                  <a:srgbClr val="FF0000"/>
                </a:solidFill>
                <a:latin typeface="Tahoma" pitchFamily="34" charset="0"/>
                <a:cs typeface="Tahoma" pitchFamily="34" charset="0"/>
              </a:rPr>
              <a:t> </a:t>
            </a:r>
            <a:r>
              <a:rPr lang="en-US" sz="2800" b="1" dirty="0" err="1">
                <a:solidFill>
                  <a:srgbClr val="FF0000"/>
                </a:solidFill>
                <a:latin typeface="Tahoma" pitchFamily="34" charset="0"/>
                <a:cs typeface="Tahoma" pitchFamily="34" charset="0"/>
              </a:rPr>
              <a:t>nhầy</a:t>
            </a:r>
            <a:r>
              <a:rPr lang="en-US" sz="2800" b="1" dirty="0">
                <a:solidFill>
                  <a:srgbClr val="FF000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Màu</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trong</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nhầy</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thường</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gặp</a:t>
            </a:r>
            <a:r>
              <a:rPr lang="en-US" sz="2800" dirty="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trong</a:t>
            </a:r>
            <a:r>
              <a:rPr lang="en-US" sz="2800" dirty="0" smtClean="0">
                <a:solidFill>
                  <a:srgbClr val="002060"/>
                </a:solidFill>
                <a:latin typeface="Tahoma" pitchFamily="34" charset="0"/>
                <a:cs typeface="Tahoma" pitchFamily="34" charset="0"/>
              </a:rPr>
              <a:t> hen </a:t>
            </a:r>
            <a:r>
              <a:rPr lang="en-US" sz="2800" dirty="0" err="1">
                <a:solidFill>
                  <a:srgbClr val="002060"/>
                </a:solidFill>
                <a:latin typeface="Tahoma" pitchFamily="34" charset="0"/>
                <a:cs typeface="Tahoma" pitchFamily="34" charset="0"/>
              </a:rPr>
              <a:t>phế</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quản</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Viêm</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phổi</a:t>
            </a:r>
            <a:r>
              <a:rPr lang="en-US" sz="2800" dirty="0" smtClean="0">
                <a:solidFill>
                  <a:srgbClr val="002060"/>
                </a:solidFill>
                <a:latin typeface="Tahoma" pitchFamily="34" charset="0"/>
                <a:cs typeface="Tahoma" pitchFamily="34" charset="0"/>
              </a:rPr>
              <a:t>.</a:t>
            </a:r>
            <a:endParaRPr lang="en-US" sz="2800" dirty="0">
              <a:solidFill>
                <a:srgbClr val="002060"/>
              </a:solidFill>
              <a:latin typeface="Tahoma" pitchFamily="34" charset="0"/>
              <a:cs typeface="Tahoma" pitchFamily="34" charset="0"/>
            </a:endParaRPr>
          </a:p>
        </p:txBody>
      </p:sp>
    </p:spTree>
    <p:extLst>
      <p:ext uri="{BB962C8B-B14F-4D97-AF65-F5344CB8AC3E}">
        <p14:creationId xmlns:p14="http://schemas.microsoft.com/office/powerpoint/2010/main" val="314121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82" name="Rectangle 10"/>
          <p:cNvSpPr>
            <a:spLocks noGrp="1" noChangeArrowheads="1"/>
          </p:cNvSpPr>
          <p:nvPr>
            <p:ph type="title"/>
          </p:nvPr>
        </p:nvSpPr>
        <p:spPr>
          <a:xfrm>
            <a:off x="457200" y="152400"/>
            <a:ext cx="5610224" cy="1252728"/>
          </a:xfrm>
        </p:spPr>
        <p:txBody>
          <a:bodyPr>
            <a:normAutofit fontScale="90000"/>
          </a:bodyPr>
          <a:lstStyle/>
          <a:p>
            <a:r>
              <a:rPr lang="en-US" sz="3200" b="1" dirty="0" smtClean="0">
                <a:solidFill>
                  <a:srgbClr val="FF0000"/>
                </a:solidFill>
                <a:latin typeface="Tahoma" pitchFamily="34" charset="0"/>
                <a:cs typeface="Tahoma" pitchFamily="34" charset="0"/>
              </a:rPr>
              <a:t>II. </a:t>
            </a:r>
            <a:r>
              <a:rPr lang="en-US" sz="3200" b="1" dirty="0" err="1" smtClean="0">
                <a:solidFill>
                  <a:srgbClr val="FF0000"/>
                </a:solidFill>
                <a:latin typeface="Tahoma" pitchFamily="34" charset="0"/>
                <a:cs typeface="Tahoma" pitchFamily="34" charset="0"/>
              </a:rPr>
              <a:t>Những</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triệu</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chứng</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bệnh</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lý</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hô</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hấp</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thường</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gặp</a:t>
            </a:r>
            <a:r>
              <a:rPr lang="en-US" sz="3200" b="1" dirty="0" smtClean="0">
                <a:solidFill>
                  <a:srgbClr val="FF0000"/>
                </a:solidFill>
                <a:latin typeface="Tahoma" pitchFamily="34" charset="0"/>
                <a:cs typeface="Tahoma" pitchFamily="34" charset="0"/>
              </a:rPr>
              <a:t>:</a:t>
            </a:r>
            <a:endParaRPr lang="en-US" sz="3200" b="1" dirty="0">
              <a:solidFill>
                <a:srgbClr val="FF0000"/>
              </a:solidFill>
              <a:latin typeface="Tahoma" pitchFamily="34" charset="0"/>
              <a:cs typeface="Tahoma" pitchFamily="34" charset="0"/>
            </a:endParaRPr>
          </a:p>
        </p:txBody>
      </p:sp>
      <p:sp>
        <p:nvSpPr>
          <p:cNvPr id="7" name="Rectangle 10"/>
          <p:cNvSpPr txBox="1">
            <a:spLocks noChangeArrowheads="1"/>
          </p:cNvSpPr>
          <p:nvPr/>
        </p:nvSpPr>
        <p:spPr>
          <a:xfrm>
            <a:off x="228600" y="1219200"/>
            <a:ext cx="2819400" cy="7711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sz="2800" b="1" dirty="0">
                <a:solidFill>
                  <a:srgbClr val="002060"/>
                </a:solidFill>
                <a:latin typeface="Tahoma" pitchFamily="34" charset="0"/>
                <a:cs typeface="Tahoma" pitchFamily="34" charset="0"/>
              </a:rPr>
              <a:t>3</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Khạc</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đờm</a:t>
            </a:r>
            <a:r>
              <a:rPr lang="en-US" sz="2800" b="1" dirty="0" smtClean="0">
                <a:solidFill>
                  <a:srgbClr val="002060"/>
                </a:solidFill>
                <a:latin typeface="Tahoma" pitchFamily="34" charset="0"/>
                <a:cs typeface="Tahoma" pitchFamily="34" charset="0"/>
              </a:rPr>
              <a:t>:</a:t>
            </a:r>
            <a:endParaRPr lang="en-US" sz="2800" b="1" dirty="0">
              <a:solidFill>
                <a:srgbClr val="002060"/>
              </a:solidFill>
              <a:latin typeface="Tahoma" pitchFamily="34" charset="0"/>
              <a:cs typeface="Tahoma" pitchFamily="34" charset="0"/>
            </a:endParaRPr>
          </a:p>
        </p:txBody>
      </p:sp>
      <p:sp>
        <p:nvSpPr>
          <p:cNvPr id="11" name="Rectangle 10"/>
          <p:cNvSpPr/>
          <p:nvPr/>
        </p:nvSpPr>
        <p:spPr>
          <a:xfrm>
            <a:off x="228600" y="2632770"/>
            <a:ext cx="8534400" cy="3539430"/>
          </a:xfrm>
          <a:prstGeom prst="rect">
            <a:avLst/>
          </a:prstGeom>
        </p:spPr>
        <p:txBody>
          <a:bodyPr wrap="square">
            <a:spAutoFit/>
          </a:bodyPr>
          <a:lstStyle/>
          <a:p>
            <a:pPr algn="just"/>
            <a:r>
              <a:rPr lang="en-US" sz="2800" b="1" dirty="0" smtClean="0">
                <a:solidFill>
                  <a:srgbClr val="FF0000"/>
                </a:solidFill>
                <a:latin typeface="Tahoma" pitchFamily="34" charset="0"/>
                <a:cs typeface="Tahoma" pitchFamily="34" charset="0"/>
              </a:rPr>
              <a:t>+ </a:t>
            </a:r>
            <a:r>
              <a:rPr lang="en-US" sz="2800" b="1" dirty="0" err="1" smtClean="0">
                <a:solidFill>
                  <a:srgbClr val="FF0000"/>
                </a:solidFill>
                <a:latin typeface="Tahoma" pitchFamily="34" charset="0"/>
                <a:cs typeface="Tahoma" pitchFamily="34" charset="0"/>
              </a:rPr>
              <a:t>Mủ</a:t>
            </a:r>
            <a:r>
              <a:rPr lang="en-US" sz="2800" b="1" dirty="0">
                <a:solidFill>
                  <a:srgbClr val="FF0000"/>
                </a:solidFill>
                <a:latin typeface="Tahoma" pitchFamily="34" charset="0"/>
                <a:cs typeface="Tahoma" pitchFamily="34" charset="0"/>
              </a:rPr>
              <a:t>:</a:t>
            </a:r>
            <a:r>
              <a:rPr lang="en-US" sz="2800" b="1" dirty="0" smtClean="0">
                <a:solidFill>
                  <a:srgbClr val="FF000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Sản</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phẩm</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của</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các</a:t>
            </a:r>
            <a:r>
              <a:rPr lang="en-US" sz="2800" dirty="0">
                <a:solidFill>
                  <a:srgbClr val="002060"/>
                </a:solidFill>
                <a:latin typeface="Tahoma" pitchFamily="34" charset="0"/>
                <a:cs typeface="Tahoma" pitchFamily="34" charset="0"/>
              </a:rPr>
              <a:t> ổ </a:t>
            </a:r>
            <a:r>
              <a:rPr lang="en-US" sz="2800" dirty="0" err="1">
                <a:solidFill>
                  <a:srgbClr val="002060"/>
                </a:solidFill>
                <a:latin typeface="Tahoma" pitchFamily="34" charset="0"/>
                <a:cs typeface="Tahoma" pitchFamily="34" charset="0"/>
              </a:rPr>
              <a:t>hoại</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tử</a:t>
            </a:r>
            <a:r>
              <a:rPr lang="en-US" sz="2800" dirty="0">
                <a:solidFill>
                  <a:srgbClr val="002060"/>
                </a:solidFill>
                <a:latin typeface="Tahoma" pitchFamily="34" charset="0"/>
                <a:cs typeface="Tahoma" pitchFamily="34" charset="0"/>
              </a:rPr>
              <a:t> do </a:t>
            </a:r>
            <a:r>
              <a:rPr lang="en-US" sz="2800" dirty="0" err="1">
                <a:solidFill>
                  <a:srgbClr val="002060"/>
                </a:solidFill>
                <a:latin typeface="Tahoma" pitchFamily="34" charset="0"/>
                <a:cs typeface="Tahoma" pitchFamily="34" charset="0"/>
              </a:rPr>
              <a:t>các</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loại</a:t>
            </a:r>
            <a:r>
              <a:rPr lang="en-US" sz="2800" dirty="0">
                <a:solidFill>
                  <a:srgbClr val="002060"/>
                </a:solidFill>
                <a:latin typeface="Tahoma" pitchFamily="34" charset="0"/>
                <a:cs typeface="Tahoma" pitchFamily="34" charset="0"/>
              </a:rPr>
              <a:t> vi </a:t>
            </a:r>
            <a:r>
              <a:rPr lang="en-US" sz="2800" dirty="0" err="1">
                <a:solidFill>
                  <a:srgbClr val="002060"/>
                </a:solidFill>
                <a:latin typeface="Tahoma" pitchFamily="34" charset="0"/>
                <a:cs typeface="Tahoma" pitchFamily="34" charset="0"/>
              </a:rPr>
              <a:t>khuẩn</a:t>
            </a:r>
            <a:r>
              <a:rPr lang="en-US" sz="2800" dirty="0">
                <a:solidFill>
                  <a:srgbClr val="002060"/>
                </a:solidFill>
                <a:latin typeface="Tahoma" pitchFamily="34" charset="0"/>
                <a:cs typeface="Tahoma" pitchFamily="34" charset="0"/>
              </a:rPr>
              <a:t> ở </a:t>
            </a:r>
            <a:r>
              <a:rPr lang="en-US" sz="2800" dirty="0" err="1">
                <a:solidFill>
                  <a:srgbClr val="002060"/>
                </a:solidFill>
                <a:latin typeface="Tahoma" pitchFamily="34" charset="0"/>
                <a:cs typeface="Tahoma" pitchFamily="34" charset="0"/>
              </a:rPr>
              <a:t>trong</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phổi</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hoặc</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ngoài</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phổi</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ápxe</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phổi</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ápxe</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gan</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dươi</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cơ</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hoành</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vỡ</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vào</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phổi</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mủ</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có</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màu</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vàng</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hoặc</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xanh</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hoặc</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nâu</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trong</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trường</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hợp</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apxe</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gan</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vỡ</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vào</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phổi</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Mủ</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có</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màu</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tanh</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hoặc</a:t>
            </a:r>
            <a:r>
              <a:rPr lang="en-US" sz="2800" dirty="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phối</a:t>
            </a:r>
            <a:r>
              <a:rPr lang="en-US" sz="2800" dirty="0" smtClean="0">
                <a:solidFill>
                  <a:srgbClr val="002060"/>
                </a:solidFill>
                <a:latin typeface="Tahoma" pitchFamily="34" charset="0"/>
                <a:cs typeface="Tahoma" pitchFamily="34" charset="0"/>
              </a:rPr>
              <a:t>.</a:t>
            </a:r>
          </a:p>
          <a:p>
            <a:pPr algn="just"/>
            <a:endParaRPr lang="en-US" sz="2800" dirty="0" smtClean="0">
              <a:solidFill>
                <a:srgbClr val="002060"/>
              </a:solidFill>
              <a:latin typeface="Tahoma" pitchFamily="34" charset="0"/>
              <a:cs typeface="Tahoma" pitchFamily="34" charset="0"/>
            </a:endParaRPr>
          </a:p>
          <a:p>
            <a:pPr algn="just"/>
            <a:r>
              <a:rPr lang="en-US" sz="2800" b="1" dirty="0" smtClean="0">
                <a:solidFill>
                  <a:srgbClr val="FF0000"/>
                </a:solidFill>
                <a:latin typeface="Tahoma" pitchFamily="34" charset="0"/>
                <a:cs typeface="Tahoma" pitchFamily="34" charset="0"/>
              </a:rPr>
              <a:t>+ </a:t>
            </a:r>
            <a:r>
              <a:rPr lang="en-US" sz="2800" b="1" dirty="0" err="1" smtClean="0">
                <a:solidFill>
                  <a:srgbClr val="FF0000"/>
                </a:solidFill>
                <a:latin typeface="Tahoma" pitchFamily="34" charset="0"/>
                <a:cs typeface="Tahoma" pitchFamily="34" charset="0"/>
              </a:rPr>
              <a:t>Đờm</a:t>
            </a:r>
            <a:r>
              <a:rPr lang="en-US" sz="2800" b="1" dirty="0" smtClean="0">
                <a:solidFill>
                  <a:srgbClr val="FF0000"/>
                </a:solidFill>
                <a:latin typeface="Tahoma" pitchFamily="34" charset="0"/>
                <a:cs typeface="Tahoma" pitchFamily="34" charset="0"/>
              </a:rPr>
              <a:t> </a:t>
            </a:r>
            <a:r>
              <a:rPr lang="en-US" sz="2800" b="1" dirty="0" err="1">
                <a:solidFill>
                  <a:srgbClr val="FF0000"/>
                </a:solidFill>
                <a:latin typeface="Tahoma" pitchFamily="34" charset="0"/>
                <a:cs typeface="Tahoma" pitchFamily="34" charset="0"/>
              </a:rPr>
              <a:t>mủ</a:t>
            </a:r>
            <a:r>
              <a:rPr lang="en-US" sz="2800" b="1" dirty="0">
                <a:solidFill>
                  <a:srgbClr val="FF0000"/>
                </a:solidFill>
                <a:latin typeface="Tahoma" pitchFamily="34" charset="0"/>
                <a:cs typeface="Tahoma" pitchFamily="34" charset="0"/>
              </a:rPr>
              <a:t> </a:t>
            </a:r>
            <a:r>
              <a:rPr lang="en-US" sz="2800" b="1" dirty="0" err="1" smtClean="0">
                <a:solidFill>
                  <a:srgbClr val="FF0000"/>
                </a:solidFill>
                <a:latin typeface="Tahoma" pitchFamily="34" charset="0"/>
                <a:cs typeface="Tahoma" pitchFamily="34" charset="0"/>
              </a:rPr>
              <a:t>nhầy</a:t>
            </a:r>
            <a:r>
              <a:rPr lang="en-US" sz="2800" b="1" dirty="0" smtClean="0">
                <a:solidFill>
                  <a:srgbClr val="FF0000"/>
                </a:solidFill>
                <a:latin typeface="Tahoma" pitchFamily="34" charset="0"/>
                <a:cs typeface="Tahoma" pitchFamily="34" charset="0"/>
              </a:rPr>
              <a:t>:</a:t>
            </a:r>
            <a:r>
              <a:rPr lang="en-US" sz="2800" dirty="0" smtClean="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Thường</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gặp</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nhất</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trong</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giãn</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phế</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quản</a:t>
            </a:r>
            <a:r>
              <a:rPr lang="en-US" sz="2800" dirty="0">
                <a:solidFill>
                  <a:srgbClr val="002060"/>
                </a:solidFill>
                <a:latin typeface="Tahoma" pitchFamily="34" charset="0"/>
                <a:cs typeface="Tahoma" pitchFamily="34" charset="0"/>
              </a:rPr>
              <a:t>.</a:t>
            </a:r>
          </a:p>
        </p:txBody>
      </p:sp>
    </p:spTree>
    <p:extLst>
      <p:ext uri="{BB962C8B-B14F-4D97-AF65-F5344CB8AC3E}">
        <p14:creationId xmlns:p14="http://schemas.microsoft.com/office/powerpoint/2010/main" val="161040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82" name="Rectangle 10"/>
          <p:cNvSpPr>
            <a:spLocks noGrp="1" noChangeArrowheads="1"/>
          </p:cNvSpPr>
          <p:nvPr>
            <p:ph type="title"/>
          </p:nvPr>
        </p:nvSpPr>
        <p:spPr>
          <a:xfrm>
            <a:off x="457200" y="152400"/>
            <a:ext cx="5610224" cy="1252728"/>
          </a:xfrm>
        </p:spPr>
        <p:txBody>
          <a:bodyPr>
            <a:normAutofit fontScale="90000"/>
          </a:bodyPr>
          <a:lstStyle/>
          <a:p>
            <a:r>
              <a:rPr lang="en-US" sz="3200" b="1" dirty="0" smtClean="0">
                <a:solidFill>
                  <a:srgbClr val="FF0000"/>
                </a:solidFill>
                <a:latin typeface="Tahoma" pitchFamily="34" charset="0"/>
                <a:cs typeface="Tahoma" pitchFamily="34" charset="0"/>
              </a:rPr>
              <a:t>II. </a:t>
            </a:r>
            <a:r>
              <a:rPr lang="en-US" sz="3200" b="1" dirty="0" err="1" smtClean="0">
                <a:solidFill>
                  <a:srgbClr val="FF0000"/>
                </a:solidFill>
                <a:latin typeface="Tahoma" pitchFamily="34" charset="0"/>
                <a:cs typeface="Tahoma" pitchFamily="34" charset="0"/>
              </a:rPr>
              <a:t>Những</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triệu</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chứng</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bệnh</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lý</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hô</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hấp</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thường</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gặp</a:t>
            </a:r>
            <a:r>
              <a:rPr lang="en-US" sz="3200" b="1" dirty="0" smtClean="0">
                <a:solidFill>
                  <a:srgbClr val="FF0000"/>
                </a:solidFill>
                <a:latin typeface="Tahoma" pitchFamily="34" charset="0"/>
                <a:cs typeface="Tahoma" pitchFamily="34" charset="0"/>
              </a:rPr>
              <a:t>:</a:t>
            </a:r>
            <a:endParaRPr lang="en-US" sz="3200" b="1" dirty="0">
              <a:solidFill>
                <a:srgbClr val="FF0000"/>
              </a:solidFill>
              <a:latin typeface="Tahoma" pitchFamily="34" charset="0"/>
              <a:cs typeface="Tahoma" pitchFamily="34" charset="0"/>
            </a:endParaRPr>
          </a:p>
        </p:txBody>
      </p:sp>
      <p:sp>
        <p:nvSpPr>
          <p:cNvPr id="7" name="Rectangle 10"/>
          <p:cNvSpPr txBox="1">
            <a:spLocks noChangeArrowheads="1"/>
          </p:cNvSpPr>
          <p:nvPr/>
        </p:nvSpPr>
        <p:spPr>
          <a:xfrm>
            <a:off x="228600" y="1219200"/>
            <a:ext cx="2819400" cy="7711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sz="2800" b="1" dirty="0">
                <a:solidFill>
                  <a:srgbClr val="002060"/>
                </a:solidFill>
                <a:latin typeface="Tahoma" pitchFamily="34" charset="0"/>
                <a:cs typeface="Tahoma" pitchFamily="34" charset="0"/>
              </a:rPr>
              <a:t>4</a:t>
            </a:r>
            <a:r>
              <a:rPr lang="en-US" sz="2800" b="1" dirty="0" smtClean="0">
                <a:solidFill>
                  <a:srgbClr val="002060"/>
                </a:solidFill>
                <a:latin typeface="Tahoma" pitchFamily="34" charset="0"/>
                <a:cs typeface="Tahoma" pitchFamily="34" charset="0"/>
              </a:rPr>
              <a:t>. Ho </a:t>
            </a:r>
            <a:r>
              <a:rPr lang="en-US" sz="2800" b="1" dirty="0" err="1" smtClean="0">
                <a:solidFill>
                  <a:srgbClr val="002060"/>
                </a:solidFill>
                <a:latin typeface="Tahoma" pitchFamily="34" charset="0"/>
                <a:cs typeface="Tahoma" pitchFamily="34" charset="0"/>
              </a:rPr>
              <a:t>ra</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máu</a:t>
            </a:r>
            <a:r>
              <a:rPr lang="en-US" sz="2800" b="1" dirty="0" smtClean="0">
                <a:solidFill>
                  <a:srgbClr val="002060"/>
                </a:solidFill>
                <a:latin typeface="Tahoma" pitchFamily="34" charset="0"/>
                <a:cs typeface="Tahoma" pitchFamily="34" charset="0"/>
              </a:rPr>
              <a:t>:</a:t>
            </a:r>
            <a:endParaRPr lang="en-US" sz="2800" b="1" dirty="0">
              <a:solidFill>
                <a:srgbClr val="002060"/>
              </a:solidFill>
              <a:latin typeface="Tahoma" pitchFamily="34" charset="0"/>
              <a:cs typeface="Tahoma" pitchFamily="34" charset="0"/>
            </a:endParaRPr>
          </a:p>
        </p:txBody>
      </p:sp>
      <p:sp>
        <p:nvSpPr>
          <p:cNvPr id="2" name="Rectangle 1"/>
          <p:cNvSpPr/>
          <p:nvPr/>
        </p:nvSpPr>
        <p:spPr>
          <a:xfrm>
            <a:off x="381000" y="1905000"/>
            <a:ext cx="8305800" cy="954107"/>
          </a:xfrm>
          <a:prstGeom prst="rect">
            <a:avLst/>
          </a:prstGeom>
        </p:spPr>
        <p:txBody>
          <a:bodyPr wrap="square">
            <a:spAutoFit/>
          </a:bodyPr>
          <a:lstStyle/>
          <a:p>
            <a:pPr algn="just"/>
            <a:r>
              <a:rPr lang="en-US" sz="2800" dirty="0" smtClean="0">
                <a:solidFill>
                  <a:srgbClr val="FF0000"/>
                </a:solidFill>
                <a:latin typeface="Tahoma" pitchFamily="34" charset="0"/>
                <a:cs typeface="Tahoma" pitchFamily="34" charset="0"/>
              </a:rPr>
              <a:t>- Ho </a:t>
            </a:r>
            <a:r>
              <a:rPr lang="en-US" sz="2800" dirty="0" err="1">
                <a:solidFill>
                  <a:srgbClr val="FF0000"/>
                </a:solidFill>
                <a:latin typeface="Tahoma" pitchFamily="34" charset="0"/>
                <a:cs typeface="Tahoma" pitchFamily="34" charset="0"/>
              </a:rPr>
              <a:t>ra</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máu</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là</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khạc</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ra</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máu</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trong</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khi</a:t>
            </a:r>
            <a:r>
              <a:rPr lang="en-US" sz="2800" dirty="0">
                <a:solidFill>
                  <a:srgbClr val="FF0000"/>
                </a:solidFill>
                <a:latin typeface="Tahoma" pitchFamily="34" charset="0"/>
                <a:cs typeface="Tahoma" pitchFamily="34" charset="0"/>
              </a:rPr>
              <a:t> ho</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Máu</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xuất</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phát</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từ</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thanh</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quản</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trở</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xuống</a:t>
            </a:r>
            <a:r>
              <a:rPr lang="en-US" sz="2800" dirty="0">
                <a:solidFill>
                  <a:srgbClr val="002060"/>
                </a:solidFill>
                <a:latin typeface="Tahoma" pitchFamily="34" charset="0"/>
                <a:cs typeface="Tahoma" pitchFamily="34" charset="0"/>
              </a:rPr>
              <a:t>.</a:t>
            </a:r>
          </a:p>
        </p:txBody>
      </p:sp>
      <p:sp>
        <p:nvSpPr>
          <p:cNvPr id="3" name="Rectangle 2"/>
          <p:cNvSpPr/>
          <p:nvPr/>
        </p:nvSpPr>
        <p:spPr>
          <a:xfrm>
            <a:off x="304800" y="2895600"/>
            <a:ext cx="8305800" cy="1384995"/>
          </a:xfrm>
          <a:prstGeom prst="rect">
            <a:avLst/>
          </a:prstGeom>
        </p:spPr>
        <p:txBody>
          <a:bodyPr wrap="square">
            <a:spAutoFit/>
          </a:bodyPr>
          <a:lstStyle/>
          <a:p>
            <a:pPr algn="just"/>
            <a:r>
              <a:rPr lang="en-US" sz="2800" dirty="0" smtClean="0">
                <a:solidFill>
                  <a:srgbClr val="FF0000"/>
                </a:solidFill>
                <a:latin typeface="Tahoma" pitchFamily="34" charset="0"/>
                <a:cs typeface="Tahoma" pitchFamily="34" charset="0"/>
              </a:rPr>
              <a:t>- </a:t>
            </a:r>
            <a:r>
              <a:rPr lang="en-US" sz="2800" dirty="0" err="1" smtClean="0">
                <a:solidFill>
                  <a:srgbClr val="FF0000"/>
                </a:solidFill>
                <a:latin typeface="Tahoma" pitchFamily="34" charset="0"/>
                <a:cs typeface="Tahoma" pitchFamily="34" charset="0"/>
              </a:rPr>
              <a:t>Lâm</a:t>
            </a:r>
            <a:r>
              <a:rPr lang="en-US" sz="2800" dirty="0" smtClean="0">
                <a:solidFill>
                  <a:srgbClr val="FF0000"/>
                </a:solidFill>
                <a:latin typeface="Tahoma" pitchFamily="34" charset="0"/>
                <a:cs typeface="Tahoma" pitchFamily="34" charset="0"/>
              </a:rPr>
              <a:t> </a:t>
            </a:r>
            <a:r>
              <a:rPr lang="en-US" sz="2800" dirty="0" err="1" smtClean="0">
                <a:solidFill>
                  <a:srgbClr val="FF0000"/>
                </a:solidFill>
                <a:latin typeface="Tahoma" pitchFamily="34" charset="0"/>
                <a:cs typeface="Tahoma" pitchFamily="34" charset="0"/>
              </a:rPr>
              <a:t>sàng</a:t>
            </a:r>
            <a:r>
              <a:rPr lang="en-US" sz="2800" dirty="0" smtClean="0">
                <a:solidFill>
                  <a:srgbClr val="FF0000"/>
                </a:solidFill>
                <a:latin typeface="Tahoma" pitchFamily="34" charset="0"/>
                <a:cs typeface="Tahoma" pitchFamily="34" charset="0"/>
              </a:rPr>
              <a:t>:</a:t>
            </a:r>
            <a:r>
              <a:rPr lang="en-US" sz="2800" dirty="0" smtClean="0">
                <a:solidFill>
                  <a:srgbClr val="002060"/>
                </a:solidFill>
                <a:latin typeface="Tahoma" pitchFamily="34" charset="0"/>
                <a:cs typeface="Tahoma" pitchFamily="34" charset="0"/>
              </a:rPr>
              <a:t> Ho </a:t>
            </a:r>
            <a:r>
              <a:rPr lang="en-US" sz="2800" dirty="0" err="1">
                <a:solidFill>
                  <a:srgbClr val="002060"/>
                </a:solidFill>
                <a:latin typeface="Tahoma" pitchFamily="34" charset="0"/>
                <a:cs typeface="Tahoma" pitchFamily="34" charset="0"/>
              </a:rPr>
              <a:t>ra</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máu</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có</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thể</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xảy</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ra</a:t>
            </a:r>
            <a:r>
              <a:rPr lang="en-US" sz="2800" dirty="0">
                <a:solidFill>
                  <a:srgbClr val="00206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đột</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ngột</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người</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bệnh</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cảm</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thấy</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khó</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thở</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thở</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nhẹ</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hoặc</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sau</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khi</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hoạt</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động</a:t>
            </a:r>
            <a:r>
              <a:rPr lang="en-US" sz="2800" dirty="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mạnh</a:t>
            </a:r>
            <a:r>
              <a:rPr lang="en-US" sz="2800" dirty="0" smtClean="0">
                <a:solidFill>
                  <a:srgbClr val="002060"/>
                </a:solidFill>
                <a:latin typeface="Tahoma" pitchFamily="34" charset="0"/>
                <a:cs typeface="Tahoma" pitchFamily="34" charset="0"/>
              </a:rPr>
              <a:t>, …</a:t>
            </a:r>
            <a:endParaRPr lang="en-US" sz="2800" dirty="0">
              <a:solidFill>
                <a:srgbClr val="002060"/>
              </a:solidFill>
              <a:latin typeface="Tahoma" pitchFamily="34" charset="0"/>
              <a:cs typeface="Tahoma" pitchFamily="34" charset="0"/>
            </a:endParaRPr>
          </a:p>
        </p:txBody>
      </p:sp>
      <p:sp>
        <p:nvSpPr>
          <p:cNvPr id="4" name="Rectangle 3"/>
          <p:cNvSpPr/>
          <p:nvPr/>
        </p:nvSpPr>
        <p:spPr>
          <a:xfrm>
            <a:off x="304800" y="4267200"/>
            <a:ext cx="8305800" cy="1384995"/>
          </a:xfrm>
          <a:prstGeom prst="rect">
            <a:avLst/>
          </a:prstGeom>
        </p:spPr>
        <p:txBody>
          <a:bodyPr wrap="square">
            <a:spAutoFit/>
          </a:bodyPr>
          <a:lstStyle/>
          <a:p>
            <a:pPr algn="just"/>
            <a:r>
              <a:rPr lang="en-US" sz="2800" dirty="0" smtClean="0">
                <a:solidFill>
                  <a:srgbClr val="FF0000"/>
                </a:solidFill>
                <a:latin typeface="Tahoma" pitchFamily="34" charset="0"/>
                <a:cs typeface="Tahoma" pitchFamily="34" charset="0"/>
              </a:rPr>
              <a:t>- </a:t>
            </a:r>
            <a:r>
              <a:rPr lang="en-US" sz="2800" dirty="0" err="1" smtClean="0">
                <a:solidFill>
                  <a:srgbClr val="FF0000"/>
                </a:solidFill>
                <a:latin typeface="Tahoma" pitchFamily="34" charset="0"/>
                <a:cs typeface="Tahoma" pitchFamily="34" charset="0"/>
              </a:rPr>
              <a:t>Nguyên</a:t>
            </a:r>
            <a:r>
              <a:rPr lang="en-US" sz="2800" dirty="0" smtClean="0">
                <a:solidFill>
                  <a:srgbClr val="FF0000"/>
                </a:solidFill>
                <a:latin typeface="Tahoma" pitchFamily="34" charset="0"/>
                <a:cs typeface="Tahoma" pitchFamily="34" charset="0"/>
              </a:rPr>
              <a:t> </a:t>
            </a:r>
            <a:r>
              <a:rPr lang="en-US" sz="2800" dirty="0" err="1" smtClean="0">
                <a:solidFill>
                  <a:srgbClr val="FF0000"/>
                </a:solidFill>
                <a:latin typeface="Tahoma" pitchFamily="34" charset="0"/>
                <a:cs typeface="Tahoma" pitchFamily="34" charset="0"/>
              </a:rPr>
              <a:t>nhân</a:t>
            </a:r>
            <a:r>
              <a:rPr lang="en-US" sz="2800" dirty="0" smtClean="0">
                <a:solidFill>
                  <a:srgbClr val="FF0000"/>
                </a:solidFill>
                <a:latin typeface="Tahoma" pitchFamily="34" charset="0"/>
                <a:cs typeface="Tahoma" pitchFamily="34" charset="0"/>
              </a:rPr>
              <a:t>: </a:t>
            </a:r>
            <a:r>
              <a:rPr lang="en-US" sz="2800" dirty="0" smtClean="0">
                <a:solidFill>
                  <a:srgbClr val="002060"/>
                </a:solidFill>
                <a:latin typeface="Tahoma" pitchFamily="34" charset="0"/>
                <a:cs typeface="Tahoma" pitchFamily="34" charset="0"/>
              </a:rPr>
              <a:t>Ở </a:t>
            </a:r>
            <a:r>
              <a:rPr lang="en-US" sz="2800" dirty="0" err="1" smtClean="0">
                <a:solidFill>
                  <a:srgbClr val="002060"/>
                </a:solidFill>
                <a:latin typeface="Tahoma" pitchFamily="34" charset="0"/>
                <a:cs typeface="Tahoma" pitchFamily="34" charset="0"/>
              </a:rPr>
              <a:t>phổi</a:t>
            </a:r>
            <a:r>
              <a:rPr lang="en-US" sz="2800" dirty="0" smtClean="0">
                <a:solidFill>
                  <a:srgbClr val="002060"/>
                </a:solidFill>
                <a:latin typeface="Tahoma" pitchFamily="34" charset="0"/>
                <a:cs typeface="Tahoma" pitchFamily="34" charset="0"/>
              </a:rPr>
              <a:t>, </a:t>
            </a:r>
            <a:r>
              <a:rPr lang="en-US" sz="2800" dirty="0" smtClean="0">
                <a:solidFill>
                  <a:srgbClr val="FF0000"/>
                </a:solidFill>
                <a:latin typeface="Tahoma" pitchFamily="34" charset="0"/>
                <a:cs typeface="Tahoma" pitchFamily="34" charset="0"/>
              </a:rPr>
              <a:t>Lao </a:t>
            </a:r>
            <a:r>
              <a:rPr lang="en-US" sz="2800" dirty="0" err="1">
                <a:solidFill>
                  <a:srgbClr val="FF0000"/>
                </a:solidFill>
                <a:latin typeface="Tahoma" pitchFamily="34" charset="0"/>
                <a:cs typeface="Tahoma" pitchFamily="34" charset="0"/>
              </a:rPr>
              <a:t>phổi</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là</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nguyên</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nhân</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thường</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gặp</a:t>
            </a:r>
            <a:r>
              <a:rPr lang="en-US" sz="2800" dirty="0">
                <a:solidFill>
                  <a:srgbClr val="FF0000"/>
                </a:solidFill>
                <a:latin typeface="Tahoma" pitchFamily="34" charset="0"/>
                <a:cs typeface="Tahoma" pitchFamily="34" charset="0"/>
              </a:rPr>
              <a:t> </a:t>
            </a:r>
            <a:r>
              <a:rPr lang="en-US" sz="2800" dirty="0" err="1">
                <a:solidFill>
                  <a:srgbClr val="FF0000"/>
                </a:solidFill>
                <a:latin typeface="Tahoma" pitchFamily="34" charset="0"/>
                <a:cs typeface="Tahoma" pitchFamily="34" charset="0"/>
              </a:rPr>
              <a:t>nhất</a:t>
            </a:r>
            <a:r>
              <a:rPr lang="en-US" sz="2800" dirty="0">
                <a:solidFill>
                  <a:srgbClr val="FF000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Các</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bệnh</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nhiễm</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khuẩn</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gây</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tổn</a:t>
            </a:r>
            <a:r>
              <a:rPr lang="en-US" sz="2800" dirty="0">
                <a:solidFill>
                  <a:srgbClr val="002060"/>
                </a:solidFill>
                <a:latin typeface="Tahoma" pitchFamily="34" charset="0"/>
                <a:cs typeface="Tahoma" pitchFamily="34" charset="0"/>
              </a:rPr>
              <a:t> </a:t>
            </a:r>
            <a:r>
              <a:rPr lang="en-US" sz="2800" dirty="0" err="1">
                <a:solidFill>
                  <a:srgbClr val="002060"/>
                </a:solidFill>
                <a:latin typeface="Tahoma" pitchFamily="34" charset="0"/>
                <a:cs typeface="Tahoma" pitchFamily="34" charset="0"/>
              </a:rPr>
              <a:t>thương</a:t>
            </a:r>
            <a:r>
              <a:rPr lang="en-US" sz="2800" dirty="0">
                <a:solidFill>
                  <a:srgbClr val="002060"/>
                </a:solidFill>
                <a:latin typeface="Tahoma" pitchFamily="34" charset="0"/>
                <a:cs typeface="Tahoma" pitchFamily="34" charset="0"/>
              </a:rPr>
              <a:t> ở </a:t>
            </a:r>
            <a:r>
              <a:rPr lang="en-US" sz="2800" dirty="0" err="1" smtClean="0">
                <a:solidFill>
                  <a:srgbClr val="002060"/>
                </a:solidFill>
                <a:latin typeface="Tahoma" pitchFamily="34" charset="0"/>
                <a:cs typeface="Tahoma" pitchFamily="34" charset="0"/>
              </a:rPr>
              <a:t>phổi</a:t>
            </a:r>
            <a:r>
              <a:rPr lang="en-US" sz="2800" dirty="0" smtClean="0">
                <a:solidFill>
                  <a:srgbClr val="002060"/>
                </a:solidFill>
                <a:latin typeface="Tahoma" pitchFamily="34" charset="0"/>
                <a:cs typeface="Tahoma" pitchFamily="34" charset="0"/>
              </a:rPr>
              <a:t>, </a:t>
            </a:r>
            <a:r>
              <a:rPr lang="en-US" sz="2800" dirty="0" err="1">
                <a:latin typeface="Tahoma" pitchFamily="34" charset="0"/>
                <a:cs typeface="Tahoma" pitchFamily="34" charset="0"/>
              </a:rPr>
              <a:t>bệnh</a:t>
            </a:r>
            <a:r>
              <a:rPr lang="en-US" sz="2800" dirty="0">
                <a:latin typeface="Tahoma" pitchFamily="34" charset="0"/>
                <a:cs typeface="Tahoma" pitchFamily="34" charset="0"/>
              </a:rPr>
              <a:t> </a:t>
            </a:r>
            <a:r>
              <a:rPr lang="en-US" sz="2800" dirty="0" err="1">
                <a:latin typeface="Tahoma" pitchFamily="34" charset="0"/>
                <a:cs typeface="Tahoma" pitchFamily="34" charset="0"/>
              </a:rPr>
              <a:t>khác</a:t>
            </a:r>
            <a:r>
              <a:rPr lang="en-US" sz="2800" dirty="0">
                <a:latin typeface="Tahoma" pitchFamily="34" charset="0"/>
                <a:cs typeface="Tahoma" pitchFamily="34" charset="0"/>
              </a:rPr>
              <a:t> </a:t>
            </a:r>
            <a:r>
              <a:rPr lang="en-US" sz="2800" dirty="0" err="1">
                <a:latin typeface="Tahoma" pitchFamily="34" charset="0"/>
                <a:cs typeface="Tahoma" pitchFamily="34" charset="0"/>
              </a:rPr>
              <a:t>của</a:t>
            </a:r>
            <a:r>
              <a:rPr lang="en-US" sz="2800" dirty="0">
                <a:latin typeface="Tahoma" pitchFamily="34" charset="0"/>
                <a:cs typeface="Tahoma" pitchFamily="34" charset="0"/>
              </a:rPr>
              <a:t> </a:t>
            </a:r>
            <a:r>
              <a:rPr lang="en-US" sz="2800" dirty="0" err="1">
                <a:latin typeface="Tahoma" pitchFamily="34" charset="0"/>
                <a:cs typeface="Tahoma" pitchFamily="34" charset="0"/>
              </a:rPr>
              <a:t>đường</a:t>
            </a:r>
            <a:r>
              <a:rPr lang="en-US" sz="2800" dirty="0">
                <a:latin typeface="Tahoma" pitchFamily="34" charset="0"/>
                <a:cs typeface="Tahoma" pitchFamily="34" charset="0"/>
              </a:rPr>
              <a:t> </a:t>
            </a:r>
            <a:r>
              <a:rPr lang="en-US" sz="2800" dirty="0" err="1">
                <a:latin typeface="Tahoma" pitchFamily="34" charset="0"/>
                <a:cs typeface="Tahoma" pitchFamily="34" charset="0"/>
              </a:rPr>
              <a:t>hô</a:t>
            </a:r>
            <a:r>
              <a:rPr lang="en-US" sz="2800" dirty="0">
                <a:latin typeface="Tahoma" pitchFamily="34" charset="0"/>
                <a:cs typeface="Tahoma" pitchFamily="34" charset="0"/>
              </a:rPr>
              <a:t> </a:t>
            </a:r>
            <a:r>
              <a:rPr lang="en-US" sz="2800" dirty="0" err="1" smtClean="0">
                <a:latin typeface="Tahoma" pitchFamily="34" charset="0"/>
                <a:cs typeface="Tahoma" pitchFamily="34" charset="0"/>
              </a:rPr>
              <a:t>hấp</a:t>
            </a:r>
            <a:r>
              <a:rPr lang="en-US" sz="2800" dirty="0" smtClean="0">
                <a:latin typeface="Tahoma" pitchFamily="34" charset="0"/>
                <a:cs typeface="Tahoma" pitchFamily="34" charset="0"/>
              </a:rPr>
              <a:t>, ... </a:t>
            </a:r>
            <a:endParaRPr lang="en-US" sz="2800" dirty="0">
              <a:solidFill>
                <a:srgbClr val="002060"/>
              </a:solidFill>
              <a:latin typeface="Tahoma" pitchFamily="34" charset="0"/>
              <a:cs typeface="Tahoma" pitchFamily="34" charset="0"/>
            </a:endParaRPr>
          </a:p>
        </p:txBody>
      </p:sp>
      <p:sp>
        <p:nvSpPr>
          <p:cNvPr id="8" name="Rectangle 7"/>
          <p:cNvSpPr/>
          <p:nvPr/>
        </p:nvSpPr>
        <p:spPr>
          <a:xfrm>
            <a:off x="304800" y="5715000"/>
            <a:ext cx="8382000" cy="954107"/>
          </a:xfrm>
          <a:prstGeom prst="rect">
            <a:avLst/>
          </a:prstGeom>
        </p:spPr>
        <p:txBody>
          <a:bodyPr wrap="square">
            <a:spAutoFit/>
          </a:bodyPr>
          <a:lstStyle/>
          <a:p>
            <a:pPr algn="just"/>
            <a:r>
              <a:rPr lang="en-US" sz="2800" dirty="0" err="1" smtClean="0">
                <a:solidFill>
                  <a:srgbClr val="002060"/>
                </a:solidFill>
                <a:latin typeface="Tahoma" pitchFamily="34" charset="0"/>
                <a:cs typeface="Tahoma" pitchFamily="34" charset="0"/>
              </a:rPr>
              <a:t>Ngoài</a:t>
            </a:r>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ra</a:t>
            </a:r>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có</a:t>
            </a:r>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thể</a:t>
            </a:r>
            <a:r>
              <a:rPr lang="en-US" sz="2800" dirty="0" smtClean="0">
                <a:solidFill>
                  <a:srgbClr val="002060"/>
                </a:solidFill>
                <a:latin typeface="Tahoma" pitchFamily="34" charset="0"/>
                <a:cs typeface="Tahoma" pitchFamily="34" charset="0"/>
              </a:rPr>
              <a:t> do </a:t>
            </a:r>
            <a:r>
              <a:rPr lang="en-US" sz="2800" dirty="0" err="1" smtClean="0">
                <a:solidFill>
                  <a:srgbClr val="002060"/>
                </a:solidFill>
                <a:latin typeface="Tahoma" pitchFamily="34" charset="0"/>
                <a:cs typeface="Tahoma" pitchFamily="34" charset="0"/>
              </a:rPr>
              <a:t>bệnh</a:t>
            </a:r>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tim</a:t>
            </a:r>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mạch</a:t>
            </a:r>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tắc</a:t>
            </a:r>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động</a:t>
            </a:r>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mạch</a:t>
            </a:r>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phổi</a:t>
            </a:r>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bệnh</a:t>
            </a:r>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về</a:t>
            </a:r>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máu</a:t>
            </a:r>
            <a:r>
              <a:rPr lang="en-US" sz="2800" dirty="0" smtClean="0">
                <a:solidFill>
                  <a:srgbClr val="002060"/>
                </a:solidFill>
                <a:latin typeface="Tahoma" pitchFamily="34" charset="0"/>
                <a:cs typeface="Tahoma" pitchFamily="34" charset="0"/>
              </a:rPr>
              <a:t>, …</a:t>
            </a:r>
            <a:endParaRPr lang="en-US" sz="2800" dirty="0">
              <a:solidFill>
                <a:srgbClr val="002060"/>
              </a:solidFill>
              <a:latin typeface="Tahoma" pitchFamily="34" charset="0"/>
              <a:cs typeface="Tahoma" pitchFamily="34" charset="0"/>
            </a:endParaRPr>
          </a:p>
        </p:txBody>
      </p:sp>
    </p:spTree>
    <p:extLst>
      <p:ext uri="{BB962C8B-B14F-4D97-AF65-F5344CB8AC3E}">
        <p14:creationId xmlns:p14="http://schemas.microsoft.com/office/powerpoint/2010/main" val="265635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82" name="Rectangle 10"/>
          <p:cNvSpPr>
            <a:spLocks noGrp="1" noChangeArrowheads="1"/>
          </p:cNvSpPr>
          <p:nvPr>
            <p:ph type="title"/>
          </p:nvPr>
        </p:nvSpPr>
        <p:spPr>
          <a:xfrm>
            <a:off x="457200" y="381000"/>
            <a:ext cx="8229600" cy="1252728"/>
          </a:xfrm>
        </p:spPr>
        <p:txBody>
          <a:bodyPr>
            <a:normAutofit/>
          </a:bodyPr>
          <a:lstStyle/>
          <a:p>
            <a:r>
              <a:rPr lang="en-US" sz="3200" b="1" dirty="0" smtClean="0">
                <a:solidFill>
                  <a:srgbClr val="FF0000"/>
                </a:solidFill>
                <a:latin typeface="Tahoma" pitchFamily="34" charset="0"/>
                <a:cs typeface="Tahoma" pitchFamily="34" charset="0"/>
              </a:rPr>
              <a:t>III. </a:t>
            </a:r>
            <a:r>
              <a:rPr lang="en-US" sz="3200" b="1" dirty="0" err="1" smtClean="0">
                <a:solidFill>
                  <a:srgbClr val="FF0000"/>
                </a:solidFill>
                <a:latin typeface="Tahoma" pitchFamily="34" charset="0"/>
                <a:cs typeface="Tahoma" pitchFamily="34" charset="0"/>
              </a:rPr>
              <a:t>Khái</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niệm</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một</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số</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bệnh</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lý</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hô</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hấp</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khi</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thăm</a:t>
            </a:r>
            <a:r>
              <a:rPr lang="en-US" sz="3200" b="1" dirty="0" smtClean="0">
                <a:solidFill>
                  <a:srgbClr val="FF0000"/>
                </a:solidFill>
                <a:latin typeface="Tahoma" pitchFamily="34" charset="0"/>
                <a:cs typeface="Tahoma" pitchFamily="34" charset="0"/>
              </a:rPr>
              <a:t> </a:t>
            </a:r>
            <a:r>
              <a:rPr lang="en-US" sz="3200" b="1" dirty="0" err="1" smtClean="0">
                <a:solidFill>
                  <a:srgbClr val="FF0000"/>
                </a:solidFill>
                <a:latin typeface="Tahoma" pitchFamily="34" charset="0"/>
                <a:cs typeface="Tahoma" pitchFamily="34" charset="0"/>
              </a:rPr>
              <a:t>khám</a:t>
            </a:r>
            <a:r>
              <a:rPr lang="en-US" sz="3200" b="1" dirty="0" smtClean="0">
                <a:solidFill>
                  <a:srgbClr val="FF0000"/>
                </a:solidFill>
                <a:latin typeface="Tahoma" pitchFamily="34" charset="0"/>
                <a:cs typeface="Tahoma" pitchFamily="34" charset="0"/>
              </a:rPr>
              <a:t>:</a:t>
            </a:r>
            <a:endParaRPr lang="en-US" sz="3200" b="1" dirty="0">
              <a:solidFill>
                <a:srgbClr val="FF0000"/>
              </a:solidFill>
              <a:latin typeface="Tahoma" pitchFamily="34" charset="0"/>
              <a:cs typeface="Tahoma" pitchFamily="34" charset="0"/>
            </a:endParaRPr>
          </a:p>
        </p:txBody>
      </p:sp>
      <p:sp>
        <p:nvSpPr>
          <p:cNvPr id="2" name="Rectangle 1"/>
          <p:cNvSpPr/>
          <p:nvPr/>
        </p:nvSpPr>
        <p:spPr>
          <a:xfrm>
            <a:off x="457200" y="1633728"/>
            <a:ext cx="8229600" cy="3970318"/>
          </a:xfrm>
          <a:prstGeom prst="rect">
            <a:avLst/>
          </a:prstGeom>
        </p:spPr>
        <p:txBody>
          <a:bodyPr wrap="square">
            <a:spAutoFit/>
          </a:bodyPr>
          <a:lstStyle/>
          <a:p>
            <a:r>
              <a:rPr lang="vi-VN" sz="2800" b="1" dirty="0">
                <a:solidFill>
                  <a:srgbClr val="002060"/>
                </a:solidFill>
              </a:rPr>
              <a:t>1.	CÁC TIẾNG RAN</a:t>
            </a:r>
          </a:p>
          <a:p>
            <a:r>
              <a:rPr lang="vi-VN" sz="2800" dirty="0">
                <a:solidFill>
                  <a:srgbClr val="FF0000"/>
                </a:solidFill>
              </a:rPr>
              <a:t>Định </a:t>
            </a:r>
            <a:r>
              <a:rPr lang="vi-VN" sz="2800" dirty="0" smtClean="0">
                <a:solidFill>
                  <a:srgbClr val="FF0000"/>
                </a:solidFill>
              </a:rPr>
              <a:t>nghĩa:</a:t>
            </a:r>
            <a:endParaRPr lang="vi-VN" sz="2800" dirty="0">
              <a:solidFill>
                <a:srgbClr val="FF0000"/>
              </a:solidFill>
            </a:endParaRPr>
          </a:p>
          <a:p>
            <a:r>
              <a:rPr lang="vi-VN" sz="2800" dirty="0">
                <a:solidFill>
                  <a:schemeClr val="tx2"/>
                </a:solidFill>
              </a:rPr>
              <a:t>Những tiếng bất thường phát sinh khi có luồng không khí đi qua phế quản phế nang có nhiều tiết dịch, hoặc bị hẹp lại. Các tiếng ran đều theo hô hấp hoặc sau khi ho.</a:t>
            </a:r>
          </a:p>
          <a:p>
            <a:endParaRPr lang="vi-VN" sz="2800" dirty="0"/>
          </a:p>
          <a:p>
            <a:r>
              <a:rPr lang="vi-VN" sz="2800" dirty="0">
                <a:solidFill>
                  <a:srgbClr val="FF0000"/>
                </a:solidFill>
              </a:rPr>
              <a:t>Phân loại: </a:t>
            </a:r>
            <a:r>
              <a:rPr lang="vi-VN" sz="2800" dirty="0">
                <a:solidFill>
                  <a:schemeClr val="tx2"/>
                </a:solidFill>
              </a:rPr>
              <a:t>thường chia ra ba loại: ran khô, ran ướt, ran nổ.</a:t>
            </a:r>
          </a:p>
        </p:txBody>
      </p:sp>
    </p:spTree>
    <p:extLst>
      <p:ext uri="{BB962C8B-B14F-4D97-AF65-F5344CB8AC3E}">
        <p14:creationId xmlns:p14="http://schemas.microsoft.com/office/powerpoint/2010/main" val="22184344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www.theq.asia/content/Album/The%20Q%20Chemistry%20-%20Market%20Research-4qcrbcajk3xpkqhqg6r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711" y="3657600"/>
            <a:ext cx="4393489" cy="329164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381000"/>
            <a:ext cx="8610600" cy="984885"/>
          </a:xfrm>
          <a:prstGeom prst="rect">
            <a:avLst/>
          </a:prstGeom>
        </p:spPr>
        <p:txBody>
          <a:bodyPr wrap="square">
            <a:spAutoFit/>
          </a:bodyPr>
          <a:lstStyle/>
          <a:p>
            <a:pPr algn="ctr"/>
            <a:r>
              <a:rPr lang="en-US" sz="2900" b="1" dirty="0" err="1" smtClean="0">
                <a:solidFill>
                  <a:srgbClr val="FF0000"/>
                </a:solidFill>
                <a:latin typeface="Tahoma" pitchFamily="34" charset="0"/>
                <a:cs typeface="Tahoma" pitchFamily="34" charset="0"/>
              </a:rPr>
              <a:t>III.Khái</a:t>
            </a:r>
            <a:r>
              <a:rPr lang="en-US" sz="2900" b="1" dirty="0" smtClean="0">
                <a:solidFill>
                  <a:srgbClr val="FF0000"/>
                </a:solidFill>
                <a:latin typeface="Tahoma" pitchFamily="34" charset="0"/>
                <a:cs typeface="Tahoma" pitchFamily="34" charset="0"/>
              </a:rPr>
              <a:t> </a:t>
            </a:r>
            <a:r>
              <a:rPr lang="en-US" sz="2900" b="1" dirty="0">
                <a:solidFill>
                  <a:srgbClr val="FF0000"/>
                </a:solidFill>
                <a:latin typeface="Tahoma" pitchFamily="34" charset="0"/>
                <a:cs typeface="Tahoma" pitchFamily="34" charset="0"/>
              </a:rPr>
              <a:t>niệm một số bệnh lý hô hấp khi thăm khám:</a:t>
            </a:r>
            <a:endParaRPr lang="vi-VN" sz="2900" dirty="0"/>
          </a:p>
        </p:txBody>
      </p:sp>
      <p:sp>
        <p:nvSpPr>
          <p:cNvPr id="3" name="Rectangle 2"/>
          <p:cNvSpPr/>
          <p:nvPr/>
        </p:nvSpPr>
        <p:spPr>
          <a:xfrm>
            <a:off x="304800" y="1305342"/>
            <a:ext cx="5410200" cy="4678204"/>
          </a:xfrm>
          <a:prstGeom prst="rect">
            <a:avLst/>
          </a:prstGeom>
        </p:spPr>
        <p:txBody>
          <a:bodyPr wrap="square">
            <a:spAutoFit/>
          </a:bodyPr>
          <a:lstStyle/>
          <a:p>
            <a:pPr marL="342900" indent="-342900">
              <a:buAutoNum type="arabicPeriod" startAt="2"/>
            </a:pPr>
            <a:r>
              <a:rPr lang="vi-VN" sz="2800" b="1" dirty="0" smtClean="0">
                <a:solidFill>
                  <a:schemeClr val="tx2"/>
                </a:solidFill>
              </a:rPr>
              <a:t> CÁC TIẾNG THỔI</a:t>
            </a:r>
          </a:p>
          <a:p>
            <a:endParaRPr lang="vi-VN" sz="2800" b="1" dirty="0" smtClean="0">
              <a:solidFill>
                <a:schemeClr val="tx2"/>
              </a:solidFill>
            </a:endParaRPr>
          </a:p>
          <a:p>
            <a:r>
              <a:rPr lang="vi-VN" sz="2800" dirty="0" smtClean="0">
                <a:solidFill>
                  <a:srgbClr val="FF0000"/>
                </a:solidFill>
              </a:rPr>
              <a:t>Định </a:t>
            </a:r>
            <a:r>
              <a:rPr lang="vi-VN" sz="2800" dirty="0">
                <a:solidFill>
                  <a:srgbClr val="FF0000"/>
                </a:solidFill>
              </a:rPr>
              <a:t>nghĩa.</a:t>
            </a:r>
          </a:p>
          <a:p>
            <a:r>
              <a:rPr lang="vi-VN" sz="2800" dirty="0">
                <a:solidFill>
                  <a:srgbClr val="002060"/>
                </a:solidFill>
              </a:rPr>
              <a:t>Khi nhu mô phổi bị đông đặc, tiếng thở thanh khí quản được dẫn truyền đi xa quá phạm vi bình thường của nó, và có thể thay đổi về mặt âm học do những tổn thương đi kèm theo hiện tượng đông đặc đó.</a:t>
            </a:r>
          </a:p>
          <a:p>
            <a:endParaRPr lang="vi-VN" dirty="0"/>
          </a:p>
        </p:txBody>
      </p:sp>
    </p:spTree>
    <p:extLst>
      <p:ext uri="{BB962C8B-B14F-4D97-AF65-F5344CB8AC3E}">
        <p14:creationId xmlns:p14="http://schemas.microsoft.com/office/powerpoint/2010/main" val="1883275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https://4.bp.blogspot.com/-hXDocOccEOQ/VUA7PmCiiYI/AAAAAAAAAOg/ZdC_U-BHVsI/s1600/muc-tie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64856"/>
            <a:ext cx="3352800" cy="24259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Grp="1" noChangeArrowheads="1"/>
          </p:cNvSpPr>
          <p:nvPr>
            <p:ph type="title"/>
          </p:nvPr>
        </p:nvSpPr>
        <p:spPr>
          <a:xfrm>
            <a:off x="457200" y="533400"/>
            <a:ext cx="4953000" cy="1039500"/>
          </a:xfrm>
        </p:spPr>
        <p:txBody>
          <a:bodyPr>
            <a:normAutofit fontScale="90000"/>
          </a:bodyPr>
          <a:lstStyle/>
          <a:p>
            <a:r>
              <a:rPr lang="en-US" b="1" dirty="0" err="1" smtClean="0">
                <a:solidFill>
                  <a:srgbClr val="FF0000"/>
                </a:solidFill>
                <a:latin typeface="Tahoma" pitchFamily="34" charset="0"/>
                <a:cs typeface="Tahoma" pitchFamily="34" charset="0"/>
              </a:rPr>
              <a:t>Mục</a:t>
            </a:r>
            <a:r>
              <a:rPr lang="en-US" b="1" dirty="0" smtClean="0">
                <a:solidFill>
                  <a:srgbClr val="FF0000"/>
                </a:solidFill>
                <a:latin typeface="Tahoma" pitchFamily="34" charset="0"/>
                <a:cs typeface="Tahoma" pitchFamily="34" charset="0"/>
              </a:rPr>
              <a:t> </a:t>
            </a:r>
            <a:r>
              <a:rPr lang="en-US" b="1" dirty="0" err="1" smtClean="0">
                <a:solidFill>
                  <a:srgbClr val="FF0000"/>
                </a:solidFill>
                <a:latin typeface="Tahoma" pitchFamily="34" charset="0"/>
                <a:cs typeface="Tahoma" pitchFamily="34" charset="0"/>
              </a:rPr>
              <a:t>tiêu</a:t>
            </a:r>
            <a:r>
              <a:rPr lang="en-US" b="1" dirty="0" smtClean="0">
                <a:solidFill>
                  <a:srgbClr val="FF0000"/>
                </a:solidFill>
                <a:latin typeface="Tahoma" pitchFamily="34" charset="0"/>
                <a:cs typeface="Tahoma" pitchFamily="34" charset="0"/>
              </a:rPr>
              <a:t> </a:t>
            </a:r>
            <a:r>
              <a:rPr lang="en-US" b="1" dirty="0" err="1" smtClean="0">
                <a:solidFill>
                  <a:srgbClr val="FF0000"/>
                </a:solidFill>
                <a:latin typeface="Tahoma" pitchFamily="34" charset="0"/>
                <a:cs typeface="Tahoma" pitchFamily="34" charset="0"/>
              </a:rPr>
              <a:t>học</a:t>
            </a:r>
            <a:r>
              <a:rPr lang="en-US" b="1" dirty="0" smtClean="0">
                <a:solidFill>
                  <a:srgbClr val="FF0000"/>
                </a:solidFill>
                <a:latin typeface="Tahoma" pitchFamily="34" charset="0"/>
                <a:cs typeface="Tahoma" pitchFamily="34" charset="0"/>
              </a:rPr>
              <a:t> </a:t>
            </a:r>
            <a:r>
              <a:rPr lang="en-US" b="1" dirty="0" err="1" smtClean="0">
                <a:solidFill>
                  <a:srgbClr val="FF0000"/>
                </a:solidFill>
                <a:latin typeface="Tahoma" pitchFamily="34" charset="0"/>
                <a:cs typeface="Tahoma" pitchFamily="34" charset="0"/>
              </a:rPr>
              <a:t>tập</a:t>
            </a:r>
            <a:r>
              <a:rPr lang="en-US" b="1" dirty="0" smtClean="0">
                <a:solidFill>
                  <a:srgbClr val="FF0000"/>
                </a:solidFill>
                <a:latin typeface="Tahoma" pitchFamily="34" charset="0"/>
                <a:cs typeface="Tahoma" pitchFamily="34" charset="0"/>
              </a:rPr>
              <a:t>:</a:t>
            </a:r>
            <a:endParaRPr lang="en-US" b="1" dirty="0">
              <a:solidFill>
                <a:srgbClr val="FF0000"/>
              </a:solidFill>
              <a:latin typeface="Tahoma" pitchFamily="34" charset="0"/>
              <a:cs typeface="Tahoma" pitchFamily="34" charset="0"/>
            </a:endParaRPr>
          </a:p>
        </p:txBody>
      </p:sp>
      <p:grpSp>
        <p:nvGrpSpPr>
          <p:cNvPr id="3" name="Group 2"/>
          <p:cNvGrpSpPr/>
          <p:nvPr/>
        </p:nvGrpSpPr>
        <p:grpSpPr>
          <a:xfrm>
            <a:off x="542926" y="2999100"/>
            <a:ext cx="7902574" cy="1039500"/>
            <a:chOff x="542926" y="2685411"/>
            <a:chExt cx="7902574" cy="1039500"/>
          </a:xfrm>
        </p:grpSpPr>
        <p:pic>
          <p:nvPicPr>
            <p:cNvPr id="8198" name="Picture 6" descr="http://vietnamsprayer.com/image/data/hinh-anh/targe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926" y="2847974"/>
              <a:ext cx="714374" cy="71437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a:xfrm>
              <a:off x="1282700" y="2685411"/>
              <a:ext cx="7162800" cy="1039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lnSpc>
                  <a:spcPct val="170000"/>
                </a:lnSpc>
              </a:pPr>
              <a:r>
                <a:rPr lang="en-US" sz="2000" b="1" dirty="0" err="1" smtClean="0">
                  <a:solidFill>
                    <a:schemeClr val="tx2">
                      <a:lumMod val="75000"/>
                    </a:schemeClr>
                  </a:solidFill>
                  <a:latin typeface="Tahoma" pitchFamily="34" charset="0"/>
                  <a:cs typeface="Tahoma" pitchFamily="34" charset="0"/>
                </a:rPr>
                <a:t>Nêu</a:t>
              </a:r>
              <a:r>
                <a:rPr lang="en-US" sz="2000" b="1" dirty="0" smtClean="0">
                  <a:solidFill>
                    <a:schemeClr val="tx2">
                      <a:lumMod val="75000"/>
                    </a:schemeClr>
                  </a:solidFill>
                  <a:latin typeface="Tahoma" pitchFamily="34" charset="0"/>
                  <a:cs typeface="Tahoma" pitchFamily="34" charset="0"/>
                </a:rPr>
                <a:t> </a:t>
              </a:r>
              <a:r>
                <a:rPr lang="en-US" sz="2000" b="1" dirty="0" err="1" smtClean="0">
                  <a:solidFill>
                    <a:schemeClr val="tx2">
                      <a:lumMod val="75000"/>
                    </a:schemeClr>
                  </a:solidFill>
                  <a:latin typeface="Tahoma" pitchFamily="34" charset="0"/>
                  <a:cs typeface="Tahoma" pitchFamily="34" charset="0"/>
                </a:rPr>
                <a:t>những</a:t>
              </a:r>
              <a:r>
                <a:rPr lang="en-US" sz="2000" b="1" dirty="0" smtClean="0">
                  <a:solidFill>
                    <a:schemeClr val="tx2">
                      <a:lumMod val="75000"/>
                    </a:schemeClr>
                  </a:solidFill>
                  <a:latin typeface="Tahoma" pitchFamily="34" charset="0"/>
                  <a:cs typeface="Tahoma" pitchFamily="34" charset="0"/>
                </a:rPr>
                <a:t> </a:t>
              </a:r>
              <a:r>
                <a:rPr lang="en-US" sz="2000" b="1" dirty="0" err="1" smtClean="0">
                  <a:solidFill>
                    <a:schemeClr val="tx2">
                      <a:lumMod val="75000"/>
                    </a:schemeClr>
                  </a:solidFill>
                  <a:latin typeface="Tahoma" pitchFamily="34" charset="0"/>
                  <a:cs typeface="Tahoma" pitchFamily="34" charset="0"/>
                </a:rPr>
                <a:t>điểm</a:t>
              </a:r>
              <a:r>
                <a:rPr lang="en-US" sz="2000" b="1" dirty="0" smtClean="0">
                  <a:solidFill>
                    <a:schemeClr val="tx2">
                      <a:lumMod val="75000"/>
                    </a:schemeClr>
                  </a:solidFill>
                  <a:latin typeface="Tahoma" pitchFamily="34" charset="0"/>
                  <a:cs typeface="Tahoma" pitchFamily="34" charset="0"/>
                </a:rPr>
                <a:t> </a:t>
              </a:r>
              <a:r>
                <a:rPr lang="en-US" sz="2000" b="1" dirty="0" err="1" smtClean="0">
                  <a:solidFill>
                    <a:schemeClr val="tx2">
                      <a:lumMod val="75000"/>
                    </a:schemeClr>
                  </a:solidFill>
                  <a:latin typeface="Tahoma" pitchFamily="34" charset="0"/>
                  <a:cs typeface="Tahoma" pitchFamily="34" charset="0"/>
                </a:rPr>
                <a:t>cơ</a:t>
              </a:r>
              <a:r>
                <a:rPr lang="en-US" sz="2000" b="1" dirty="0" smtClean="0">
                  <a:solidFill>
                    <a:schemeClr val="tx2">
                      <a:lumMod val="75000"/>
                    </a:schemeClr>
                  </a:solidFill>
                  <a:latin typeface="Tahoma" pitchFamily="34" charset="0"/>
                  <a:cs typeface="Tahoma" pitchFamily="34" charset="0"/>
                </a:rPr>
                <a:t> </a:t>
              </a:r>
              <a:r>
                <a:rPr lang="en-US" sz="2000" b="1" dirty="0" err="1" smtClean="0">
                  <a:solidFill>
                    <a:schemeClr val="tx2">
                      <a:lumMod val="75000"/>
                    </a:schemeClr>
                  </a:solidFill>
                  <a:latin typeface="Tahoma" pitchFamily="34" charset="0"/>
                  <a:cs typeface="Tahoma" pitchFamily="34" charset="0"/>
                </a:rPr>
                <a:t>bản</a:t>
              </a:r>
              <a:r>
                <a:rPr lang="en-US" sz="2000" b="1" dirty="0" smtClean="0">
                  <a:solidFill>
                    <a:schemeClr val="tx2">
                      <a:lumMod val="75000"/>
                    </a:schemeClr>
                  </a:solidFill>
                  <a:latin typeface="Tahoma" pitchFamily="34" charset="0"/>
                  <a:cs typeface="Tahoma" pitchFamily="34" charset="0"/>
                </a:rPr>
                <a:t> </a:t>
              </a:r>
              <a:r>
                <a:rPr lang="en-US" sz="2000" b="1" dirty="0" err="1" smtClean="0">
                  <a:solidFill>
                    <a:schemeClr val="tx2">
                      <a:lumMod val="75000"/>
                    </a:schemeClr>
                  </a:solidFill>
                  <a:latin typeface="Tahoma" pitchFamily="34" charset="0"/>
                  <a:cs typeface="Tahoma" pitchFamily="34" charset="0"/>
                </a:rPr>
                <a:t>về</a:t>
              </a:r>
              <a:r>
                <a:rPr lang="en-US" sz="2000" b="1" dirty="0" smtClean="0">
                  <a:solidFill>
                    <a:schemeClr val="tx2">
                      <a:lumMod val="75000"/>
                    </a:schemeClr>
                  </a:solidFill>
                  <a:latin typeface="Tahoma" pitchFamily="34" charset="0"/>
                  <a:cs typeface="Tahoma" pitchFamily="34" charset="0"/>
                </a:rPr>
                <a:t> </a:t>
              </a:r>
              <a:r>
                <a:rPr lang="en-US" sz="2000" b="1" dirty="0" err="1" smtClean="0">
                  <a:solidFill>
                    <a:srgbClr val="FF0000"/>
                  </a:solidFill>
                  <a:latin typeface="Tahoma" pitchFamily="34" charset="0"/>
                  <a:cs typeface="Tahoma" pitchFamily="34" charset="0"/>
                </a:rPr>
                <a:t>liên</a:t>
              </a:r>
              <a:r>
                <a:rPr lang="en-US" sz="2000" b="1" dirty="0" smtClean="0">
                  <a:solidFill>
                    <a:srgbClr val="FF0000"/>
                  </a:solidFill>
                  <a:latin typeface="Tahoma" pitchFamily="34" charset="0"/>
                  <a:cs typeface="Tahoma" pitchFamily="34" charset="0"/>
                </a:rPr>
                <a:t> </a:t>
              </a:r>
              <a:r>
                <a:rPr lang="en-US" sz="2000" b="1" dirty="0" err="1" smtClean="0">
                  <a:solidFill>
                    <a:srgbClr val="FF0000"/>
                  </a:solidFill>
                  <a:latin typeface="Tahoma" pitchFamily="34" charset="0"/>
                  <a:cs typeface="Tahoma" pitchFamily="34" charset="0"/>
                </a:rPr>
                <a:t>quan</a:t>
              </a:r>
              <a:r>
                <a:rPr lang="en-US" sz="2000" b="1" dirty="0" smtClean="0">
                  <a:solidFill>
                    <a:srgbClr val="FF0000"/>
                  </a:solidFill>
                  <a:latin typeface="Tahoma" pitchFamily="34" charset="0"/>
                  <a:cs typeface="Tahoma" pitchFamily="34" charset="0"/>
                </a:rPr>
                <a:t> </a:t>
              </a:r>
              <a:r>
                <a:rPr lang="en-US" sz="2000" b="1" dirty="0" err="1" smtClean="0">
                  <a:solidFill>
                    <a:srgbClr val="FF0000"/>
                  </a:solidFill>
                  <a:latin typeface="Tahoma" pitchFamily="34" charset="0"/>
                  <a:cs typeface="Tahoma" pitchFamily="34" charset="0"/>
                </a:rPr>
                <a:t>cấu</a:t>
              </a:r>
              <a:r>
                <a:rPr lang="en-US" sz="2000" b="1" dirty="0" smtClean="0">
                  <a:solidFill>
                    <a:srgbClr val="FF0000"/>
                  </a:solidFill>
                  <a:latin typeface="Tahoma" pitchFamily="34" charset="0"/>
                  <a:cs typeface="Tahoma" pitchFamily="34" charset="0"/>
                </a:rPr>
                <a:t> </a:t>
              </a:r>
              <a:r>
                <a:rPr lang="en-US" sz="2000" b="1" dirty="0" err="1" smtClean="0">
                  <a:solidFill>
                    <a:srgbClr val="FF0000"/>
                  </a:solidFill>
                  <a:latin typeface="Tahoma" pitchFamily="34" charset="0"/>
                  <a:cs typeface="Tahoma" pitchFamily="34" charset="0"/>
                </a:rPr>
                <a:t>trúc</a:t>
              </a:r>
              <a:r>
                <a:rPr lang="en-US" sz="2000" b="1" dirty="0" smtClean="0">
                  <a:solidFill>
                    <a:srgbClr val="FF0000"/>
                  </a:solidFill>
                  <a:latin typeface="Tahoma" pitchFamily="34" charset="0"/>
                  <a:cs typeface="Tahoma" pitchFamily="34" charset="0"/>
                </a:rPr>
                <a:t> – </a:t>
              </a:r>
              <a:r>
                <a:rPr lang="en-US" sz="2000" b="1" dirty="0" err="1" smtClean="0">
                  <a:solidFill>
                    <a:srgbClr val="FF0000"/>
                  </a:solidFill>
                  <a:latin typeface="Tahoma" pitchFamily="34" charset="0"/>
                  <a:cs typeface="Tahoma" pitchFamily="34" charset="0"/>
                </a:rPr>
                <a:t>chức</a:t>
              </a:r>
              <a:r>
                <a:rPr lang="en-US" sz="2000" b="1" dirty="0" smtClean="0">
                  <a:solidFill>
                    <a:srgbClr val="FF0000"/>
                  </a:solidFill>
                  <a:latin typeface="Tahoma" pitchFamily="34" charset="0"/>
                  <a:cs typeface="Tahoma" pitchFamily="34" charset="0"/>
                </a:rPr>
                <a:t> </a:t>
              </a:r>
              <a:r>
                <a:rPr lang="en-US" sz="2000" b="1" dirty="0" err="1" smtClean="0">
                  <a:solidFill>
                    <a:srgbClr val="FF0000"/>
                  </a:solidFill>
                  <a:latin typeface="Tahoma" pitchFamily="34" charset="0"/>
                  <a:cs typeface="Tahoma" pitchFamily="34" charset="0"/>
                </a:rPr>
                <a:t>năng</a:t>
              </a:r>
              <a:r>
                <a:rPr lang="en-US" sz="2000" b="1" dirty="0" smtClean="0">
                  <a:solidFill>
                    <a:srgbClr val="FF0000"/>
                  </a:solidFill>
                  <a:latin typeface="Tahoma" pitchFamily="34" charset="0"/>
                  <a:cs typeface="Tahoma" pitchFamily="34" charset="0"/>
                </a:rPr>
                <a:t>, </a:t>
              </a:r>
              <a:r>
                <a:rPr lang="en-US" sz="2000" b="1" dirty="0" err="1" smtClean="0">
                  <a:solidFill>
                    <a:srgbClr val="FF0000"/>
                  </a:solidFill>
                  <a:latin typeface="Tahoma" pitchFamily="34" charset="0"/>
                  <a:cs typeface="Tahoma" pitchFamily="34" charset="0"/>
                </a:rPr>
                <a:t>cơ</a:t>
              </a:r>
              <a:r>
                <a:rPr lang="en-US" sz="2000" b="1" dirty="0" smtClean="0">
                  <a:solidFill>
                    <a:srgbClr val="FF0000"/>
                  </a:solidFill>
                  <a:latin typeface="Tahoma" pitchFamily="34" charset="0"/>
                  <a:cs typeface="Tahoma" pitchFamily="34" charset="0"/>
                </a:rPr>
                <a:t> </a:t>
              </a:r>
              <a:r>
                <a:rPr lang="en-US" sz="2000" b="1" dirty="0" err="1" smtClean="0">
                  <a:solidFill>
                    <a:srgbClr val="FF0000"/>
                  </a:solidFill>
                  <a:latin typeface="Tahoma" pitchFamily="34" charset="0"/>
                  <a:cs typeface="Tahoma" pitchFamily="34" charset="0"/>
                </a:rPr>
                <a:t>chế</a:t>
              </a:r>
              <a:r>
                <a:rPr lang="en-US" sz="2000" b="1" dirty="0" smtClean="0">
                  <a:solidFill>
                    <a:srgbClr val="FF0000"/>
                  </a:solidFill>
                  <a:latin typeface="Tahoma" pitchFamily="34" charset="0"/>
                  <a:cs typeface="Tahoma" pitchFamily="34" charset="0"/>
                </a:rPr>
                <a:t> </a:t>
              </a:r>
              <a:r>
                <a:rPr lang="en-US" sz="2000" b="1" dirty="0" err="1" smtClean="0">
                  <a:solidFill>
                    <a:srgbClr val="FF0000"/>
                  </a:solidFill>
                  <a:latin typeface="Tahoma" pitchFamily="34" charset="0"/>
                  <a:cs typeface="Tahoma" pitchFamily="34" charset="0"/>
                </a:rPr>
                <a:t>bảo</a:t>
              </a:r>
              <a:r>
                <a:rPr lang="en-US" sz="2000" b="1" dirty="0" smtClean="0">
                  <a:solidFill>
                    <a:srgbClr val="FF0000"/>
                  </a:solidFill>
                  <a:latin typeface="Tahoma" pitchFamily="34" charset="0"/>
                  <a:cs typeface="Tahoma" pitchFamily="34" charset="0"/>
                </a:rPr>
                <a:t> </a:t>
              </a:r>
              <a:r>
                <a:rPr lang="en-US" sz="2000" b="1" dirty="0" err="1" smtClean="0">
                  <a:solidFill>
                    <a:srgbClr val="FF0000"/>
                  </a:solidFill>
                  <a:latin typeface="Tahoma" pitchFamily="34" charset="0"/>
                  <a:cs typeface="Tahoma" pitchFamily="34" charset="0"/>
                </a:rPr>
                <a:t>vệ</a:t>
              </a:r>
              <a:r>
                <a:rPr lang="en-US" sz="2000" b="1" dirty="0" smtClean="0">
                  <a:solidFill>
                    <a:srgbClr val="FF0000"/>
                  </a:solidFill>
                  <a:latin typeface="Tahoma" pitchFamily="34" charset="0"/>
                  <a:cs typeface="Tahoma" pitchFamily="34" charset="0"/>
                </a:rPr>
                <a:t> </a:t>
              </a:r>
              <a:r>
                <a:rPr lang="en-US" sz="2000" b="1" dirty="0" err="1" smtClean="0">
                  <a:solidFill>
                    <a:schemeClr val="tx2">
                      <a:lumMod val="75000"/>
                    </a:schemeClr>
                  </a:solidFill>
                  <a:latin typeface="Tahoma" pitchFamily="34" charset="0"/>
                  <a:cs typeface="Tahoma" pitchFamily="34" charset="0"/>
                </a:rPr>
                <a:t>của</a:t>
              </a:r>
              <a:r>
                <a:rPr lang="en-US" sz="2000" b="1" dirty="0" smtClean="0">
                  <a:solidFill>
                    <a:schemeClr val="tx2">
                      <a:lumMod val="75000"/>
                    </a:schemeClr>
                  </a:solidFill>
                  <a:latin typeface="Tahoma" pitchFamily="34" charset="0"/>
                  <a:cs typeface="Tahoma" pitchFamily="34" charset="0"/>
                </a:rPr>
                <a:t> </a:t>
              </a:r>
              <a:r>
                <a:rPr lang="en-US" sz="2000" b="1" dirty="0" err="1" smtClean="0">
                  <a:solidFill>
                    <a:schemeClr val="tx2">
                      <a:lumMod val="75000"/>
                    </a:schemeClr>
                  </a:solidFill>
                  <a:latin typeface="Tahoma" pitchFamily="34" charset="0"/>
                  <a:cs typeface="Tahoma" pitchFamily="34" charset="0"/>
                </a:rPr>
                <a:t>hệ</a:t>
              </a:r>
              <a:r>
                <a:rPr lang="en-US" sz="2000" b="1" dirty="0" smtClean="0">
                  <a:solidFill>
                    <a:schemeClr val="tx2">
                      <a:lumMod val="75000"/>
                    </a:schemeClr>
                  </a:solidFill>
                  <a:latin typeface="Tahoma" pitchFamily="34" charset="0"/>
                  <a:cs typeface="Tahoma" pitchFamily="34" charset="0"/>
                </a:rPr>
                <a:t> </a:t>
              </a:r>
              <a:r>
                <a:rPr lang="en-US" sz="2000" b="1" dirty="0" err="1" smtClean="0">
                  <a:solidFill>
                    <a:schemeClr val="tx2">
                      <a:lumMod val="75000"/>
                    </a:schemeClr>
                  </a:solidFill>
                  <a:latin typeface="Tahoma" pitchFamily="34" charset="0"/>
                  <a:cs typeface="Tahoma" pitchFamily="34" charset="0"/>
                </a:rPr>
                <a:t>hô</a:t>
              </a:r>
              <a:r>
                <a:rPr lang="en-US" sz="2000" b="1" dirty="0" smtClean="0">
                  <a:solidFill>
                    <a:schemeClr val="tx2">
                      <a:lumMod val="75000"/>
                    </a:schemeClr>
                  </a:solidFill>
                  <a:latin typeface="Tahoma" pitchFamily="34" charset="0"/>
                  <a:cs typeface="Tahoma" pitchFamily="34" charset="0"/>
                </a:rPr>
                <a:t> </a:t>
              </a:r>
              <a:r>
                <a:rPr lang="en-US" sz="2000" b="1" dirty="0" err="1" smtClean="0">
                  <a:solidFill>
                    <a:schemeClr val="tx2">
                      <a:lumMod val="75000"/>
                    </a:schemeClr>
                  </a:solidFill>
                  <a:latin typeface="Tahoma" pitchFamily="34" charset="0"/>
                  <a:cs typeface="Tahoma" pitchFamily="34" charset="0"/>
                </a:rPr>
                <a:t>hấp</a:t>
              </a:r>
              <a:r>
                <a:rPr lang="en-US" sz="2000" b="1" dirty="0" smtClean="0">
                  <a:solidFill>
                    <a:schemeClr val="tx2">
                      <a:lumMod val="75000"/>
                    </a:schemeClr>
                  </a:solidFill>
                  <a:latin typeface="Tahoma" pitchFamily="34" charset="0"/>
                  <a:cs typeface="Tahoma" pitchFamily="34" charset="0"/>
                </a:rPr>
                <a:t>.</a:t>
              </a:r>
              <a:endParaRPr lang="en-US" sz="2000" b="1" dirty="0">
                <a:solidFill>
                  <a:schemeClr val="tx2">
                    <a:lumMod val="75000"/>
                  </a:schemeClr>
                </a:solidFill>
                <a:latin typeface="Tahoma" pitchFamily="34" charset="0"/>
                <a:cs typeface="Tahoma" pitchFamily="34" charset="0"/>
              </a:endParaRPr>
            </a:p>
          </p:txBody>
        </p:sp>
      </p:grpSp>
      <p:grpSp>
        <p:nvGrpSpPr>
          <p:cNvPr id="2" name="Group 1"/>
          <p:cNvGrpSpPr/>
          <p:nvPr/>
        </p:nvGrpSpPr>
        <p:grpSpPr>
          <a:xfrm>
            <a:off x="530226" y="4523100"/>
            <a:ext cx="7902574" cy="1039500"/>
            <a:chOff x="530226" y="3810000"/>
            <a:chExt cx="7902574" cy="1039500"/>
          </a:xfrm>
        </p:grpSpPr>
        <p:pic>
          <p:nvPicPr>
            <p:cNvPr id="7" name="Picture 6" descr="http://vietnamsprayer.com/image/data/hinh-anh/targe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226" y="3972563"/>
              <a:ext cx="714374" cy="71437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a:xfrm>
              <a:off x="1270000" y="3810000"/>
              <a:ext cx="7162800" cy="1039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lnSpc>
                  <a:spcPct val="170000"/>
                </a:lnSpc>
              </a:pPr>
              <a:r>
                <a:rPr lang="en-US" sz="2000" b="1" dirty="0" err="1" smtClean="0">
                  <a:solidFill>
                    <a:srgbClr val="002060"/>
                  </a:solidFill>
                  <a:latin typeface="Tahoma" pitchFamily="34" charset="0"/>
                  <a:cs typeface="Tahoma" pitchFamily="34" charset="0"/>
                </a:rPr>
                <a:t>Nêu</a:t>
              </a:r>
              <a:r>
                <a:rPr lang="en-US" sz="2000" b="1" dirty="0" smtClean="0">
                  <a:solidFill>
                    <a:srgbClr val="002060"/>
                  </a:solidFill>
                  <a:latin typeface="Tahoma" pitchFamily="34" charset="0"/>
                  <a:cs typeface="Tahoma" pitchFamily="34" charset="0"/>
                </a:rPr>
                <a:t> </a:t>
              </a:r>
              <a:r>
                <a:rPr lang="en-US" sz="2000" b="1" dirty="0" err="1" smtClean="0">
                  <a:solidFill>
                    <a:srgbClr val="002060"/>
                  </a:solidFill>
                  <a:latin typeface="Tahoma" pitchFamily="34" charset="0"/>
                  <a:cs typeface="Tahoma" pitchFamily="34" charset="0"/>
                </a:rPr>
                <a:t>được</a:t>
              </a:r>
              <a:r>
                <a:rPr lang="en-US" sz="2000" b="1" dirty="0" smtClean="0">
                  <a:solidFill>
                    <a:srgbClr val="002060"/>
                  </a:solidFill>
                  <a:latin typeface="Tahoma" pitchFamily="34" charset="0"/>
                  <a:cs typeface="Tahoma" pitchFamily="34" charset="0"/>
                </a:rPr>
                <a:t> </a:t>
              </a:r>
              <a:r>
                <a:rPr lang="en-US" sz="2000" b="1" dirty="0" err="1" smtClean="0">
                  <a:solidFill>
                    <a:srgbClr val="002060"/>
                  </a:solidFill>
                  <a:latin typeface="Tahoma" pitchFamily="34" charset="0"/>
                  <a:cs typeface="Tahoma" pitchFamily="34" charset="0"/>
                </a:rPr>
                <a:t>các</a:t>
              </a:r>
              <a:r>
                <a:rPr lang="en-US" sz="2000" b="1" dirty="0" smtClean="0">
                  <a:solidFill>
                    <a:srgbClr val="002060"/>
                  </a:solidFill>
                  <a:latin typeface="Tahoma" pitchFamily="34" charset="0"/>
                  <a:cs typeface="Tahoma" pitchFamily="34" charset="0"/>
                </a:rPr>
                <a:t> </a:t>
              </a:r>
              <a:r>
                <a:rPr lang="en-US" sz="2000" b="1" dirty="0" err="1" smtClean="0">
                  <a:solidFill>
                    <a:srgbClr val="002060"/>
                  </a:solidFill>
                  <a:latin typeface="Tahoma" pitchFamily="34" charset="0"/>
                  <a:cs typeface="Tahoma" pitchFamily="34" charset="0"/>
                </a:rPr>
                <a:t>khái</a:t>
              </a:r>
              <a:r>
                <a:rPr lang="en-US" sz="2000" b="1" dirty="0" smtClean="0">
                  <a:solidFill>
                    <a:srgbClr val="002060"/>
                  </a:solidFill>
                  <a:latin typeface="Tahoma" pitchFamily="34" charset="0"/>
                  <a:cs typeface="Tahoma" pitchFamily="34" charset="0"/>
                </a:rPr>
                <a:t> </a:t>
              </a:r>
              <a:r>
                <a:rPr lang="en-US" sz="2000" b="1" dirty="0" err="1" smtClean="0">
                  <a:solidFill>
                    <a:srgbClr val="002060"/>
                  </a:solidFill>
                  <a:latin typeface="Tahoma" pitchFamily="34" charset="0"/>
                  <a:cs typeface="Tahoma" pitchFamily="34" charset="0"/>
                </a:rPr>
                <a:t>niệm</a:t>
              </a:r>
              <a:r>
                <a:rPr lang="en-US" sz="2000" b="1" dirty="0" smtClean="0">
                  <a:solidFill>
                    <a:srgbClr val="002060"/>
                  </a:solidFill>
                  <a:latin typeface="Tahoma" pitchFamily="34" charset="0"/>
                  <a:cs typeface="Tahoma" pitchFamily="34" charset="0"/>
                </a:rPr>
                <a:t> </a:t>
              </a:r>
              <a:r>
                <a:rPr lang="en-US" sz="2000" b="1" dirty="0" err="1" smtClean="0">
                  <a:solidFill>
                    <a:srgbClr val="002060"/>
                  </a:solidFill>
                  <a:latin typeface="Tahoma" pitchFamily="34" charset="0"/>
                  <a:cs typeface="Tahoma" pitchFamily="34" charset="0"/>
                </a:rPr>
                <a:t>về</a:t>
              </a:r>
              <a:r>
                <a:rPr lang="en-US" sz="2000" b="1" dirty="0" smtClean="0">
                  <a:solidFill>
                    <a:srgbClr val="002060"/>
                  </a:solidFill>
                  <a:latin typeface="Tahoma" pitchFamily="34" charset="0"/>
                  <a:cs typeface="Tahoma" pitchFamily="34" charset="0"/>
                </a:rPr>
                <a:t> </a:t>
              </a:r>
              <a:r>
                <a:rPr lang="en-US" sz="2000" b="1" dirty="0" err="1" smtClean="0">
                  <a:solidFill>
                    <a:srgbClr val="FF0000"/>
                  </a:solidFill>
                  <a:latin typeface="Tahoma" pitchFamily="34" charset="0"/>
                  <a:cs typeface="Tahoma" pitchFamily="34" charset="0"/>
                </a:rPr>
                <a:t>biểu</a:t>
              </a:r>
              <a:r>
                <a:rPr lang="en-US" sz="2000" b="1" dirty="0" smtClean="0">
                  <a:solidFill>
                    <a:srgbClr val="FF0000"/>
                  </a:solidFill>
                  <a:latin typeface="Tahoma" pitchFamily="34" charset="0"/>
                  <a:cs typeface="Tahoma" pitchFamily="34" charset="0"/>
                </a:rPr>
                <a:t> </a:t>
              </a:r>
              <a:r>
                <a:rPr lang="en-US" sz="2000" b="1" dirty="0" err="1" smtClean="0">
                  <a:solidFill>
                    <a:srgbClr val="FF0000"/>
                  </a:solidFill>
                  <a:latin typeface="Tahoma" pitchFamily="34" charset="0"/>
                  <a:cs typeface="Tahoma" pitchFamily="34" charset="0"/>
                </a:rPr>
                <a:t>hiện</a:t>
              </a:r>
              <a:r>
                <a:rPr lang="en-US" sz="2000" b="1" dirty="0" smtClean="0">
                  <a:solidFill>
                    <a:srgbClr val="FF0000"/>
                  </a:solidFill>
                  <a:latin typeface="Tahoma" pitchFamily="34" charset="0"/>
                  <a:cs typeface="Tahoma" pitchFamily="34" charset="0"/>
                </a:rPr>
                <a:t> </a:t>
              </a:r>
              <a:r>
                <a:rPr lang="en-US" sz="2000" b="1" dirty="0" err="1" smtClean="0">
                  <a:solidFill>
                    <a:srgbClr val="FF0000"/>
                  </a:solidFill>
                  <a:latin typeface="Tahoma" pitchFamily="34" charset="0"/>
                  <a:cs typeface="Tahoma" pitchFamily="34" charset="0"/>
                </a:rPr>
                <a:t>bệnh</a:t>
              </a:r>
              <a:r>
                <a:rPr lang="en-US" sz="2000" b="1" dirty="0" smtClean="0">
                  <a:solidFill>
                    <a:srgbClr val="FF0000"/>
                  </a:solidFill>
                  <a:latin typeface="Tahoma" pitchFamily="34" charset="0"/>
                  <a:cs typeface="Tahoma" pitchFamily="34" charset="0"/>
                </a:rPr>
                <a:t> </a:t>
              </a:r>
              <a:r>
                <a:rPr lang="en-US" sz="2000" b="1" dirty="0" err="1" smtClean="0">
                  <a:solidFill>
                    <a:srgbClr val="FF0000"/>
                  </a:solidFill>
                  <a:latin typeface="Tahoma" pitchFamily="34" charset="0"/>
                  <a:cs typeface="Tahoma" pitchFamily="34" charset="0"/>
                </a:rPr>
                <a:t>lý</a:t>
              </a:r>
              <a:r>
                <a:rPr lang="en-US" sz="2000" b="1" dirty="0" smtClean="0">
                  <a:solidFill>
                    <a:srgbClr val="FF0000"/>
                  </a:solidFill>
                  <a:latin typeface="Tahoma" pitchFamily="34" charset="0"/>
                  <a:cs typeface="Tahoma" pitchFamily="34" charset="0"/>
                </a:rPr>
                <a:t> </a:t>
              </a:r>
              <a:r>
                <a:rPr lang="en-US" sz="2000" b="1" dirty="0" err="1" smtClean="0">
                  <a:solidFill>
                    <a:srgbClr val="FF0000"/>
                  </a:solidFill>
                  <a:latin typeface="Tahoma" pitchFamily="34" charset="0"/>
                  <a:cs typeface="Tahoma" pitchFamily="34" charset="0"/>
                </a:rPr>
                <a:t>hô</a:t>
              </a:r>
              <a:r>
                <a:rPr lang="en-US" sz="2000" b="1" dirty="0" smtClean="0">
                  <a:solidFill>
                    <a:srgbClr val="FF0000"/>
                  </a:solidFill>
                  <a:latin typeface="Tahoma" pitchFamily="34" charset="0"/>
                  <a:cs typeface="Tahoma" pitchFamily="34" charset="0"/>
                </a:rPr>
                <a:t> </a:t>
              </a:r>
              <a:r>
                <a:rPr lang="en-US" sz="2000" b="1" dirty="0" err="1" smtClean="0">
                  <a:solidFill>
                    <a:srgbClr val="FF0000"/>
                  </a:solidFill>
                  <a:latin typeface="Tahoma" pitchFamily="34" charset="0"/>
                  <a:cs typeface="Tahoma" pitchFamily="34" charset="0"/>
                </a:rPr>
                <a:t>hấp</a:t>
              </a:r>
              <a:r>
                <a:rPr lang="en-US" sz="2000" b="1" dirty="0" smtClean="0">
                  <a:solidFill>
                    <a:srgbClr val="FF0000"/>
                  </a:solidFill>
                  <a:latin typeface="Tahoma" pitchFamily="34" charset="0"/>
                  <a:cs typeface="Tahoma" pitchFamily="34" charset="0"/>
                </a:rPr>
                <a:t> </a:t>
              </a:r>
              <a:r>
                <a:rPr lang="en-US" sz="2000" b="1" dirty="0" err="1" smtClean="0">
                  <a:solidFill>
                    <a:srgbClr val="FF0000"/>
                  </a:solidFill>
                  <a:latin typeface="Tahoma" pitchFamily="34" charset="0"/>
                  <a:cs typeface="Tahoma" pitchFamily="34" charset="0"/>
                </a:rPr>
                <a:t>thường</a:t>
              </a:r>
              <a:r>
                <a:rPr lang="en-US" sz="2000" b="1" dirty="0" smtClean="0">
                  <a:solidFill>
                    <a:srgbClr val="FF0000"/>
                  </a:solidFill>
                  <a:latin typeface="Tahoma" pitchFamily="34" charset="0"/>
                  <a:cs typeface="Tahoma" pitchFamily="34" charset="0"/>
                </a:rPr>
                <a:t> </a:t>
              </a:r>
              <a:r>
                <a:rPr lang="en-US" sz="2000" b="1" dirty="0" err="1" smtClean="0">
                  <a:solidFill>
                    <a:srgbClr val="FF0000"/>
                  </a:solidFill>
                  <a:latin typeface="Tahoma" pitchFamily="34" charset="0"/>
                  <a:cs typeface="Tahoma" pitchFamily="34" charset="0"/>
                </a:rPr>
                <a:t>gặp</a:t>
              </a:r>
              <a:r>
                <a:rPr lang="en-US" sz="2000" b="1" dirty="0" smtClean="0">
                  <a:solidFill>
                    <a:srgbClr val="FF0000"/>
                  </a:solidFill>
                  <a:latin typeface="Tahoma" pitchFamily="34" charset="0"/>
                  <a:cs typeface="Tahoma" pitchFamily="34" charset="0"/>
                </a:rPr>
                <a:t>.</a:t>
              </a:r>
              <a:endParaRPr lang="en-US" sz="2000" b="1" dirty="0">
                <a:solidFill>
                  <a:srgbClr val="FF0000"/>
                </a:solidFill>
                <a:latin typeface="Tahoma" pitchFamily="34" charset="0"/>
                <a:cs typeface="Tahoma" pitchFamily="34" charset="0"/>
              </a:endParaRPr>
            </a:p>
          </p:txBody>
        </p:sp>
      </p:grpSp>
    </p:spTree>
    <p:extLst>
      <p:ext uri="{BB962C8B-B14F-4D97-AF65-F5344CB8AC3E}">
        <p14:creationId xmlns:p14="http://schemas.microsoft.com/office/powerpoint/2010/main" val="421091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3"/>
          <p:cNvGrpSpPr>
            <a:grpSpLocks/>
          </p:cNvGrpSpPr>
          <p:nvPr/>
        </p:nvGrpSpPr>
        <p:grpSpPr bwMode="auto">
          <a:xfrm>
            <a:off x="1165225" y="3739444"/>
            <a:ext cx="6759575" cy="667445"/>
            <a:chOff x="720" y="1392"/>
            <a:chExt cx="4058" cy="480"/>
          </a:xfrm>
        </p:grpSpPr>
        <p:sp>
          <p:nvSpPr>
            <p:cNvPr id="72" name="AutoShape 4"/>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endParaRPr lang="en-US"/>
            </a:p>
          </p:txBody>
        </p:sp>
        <p:grpSp>
          <p:nvGrpSpPr>
            <p:cNvPr id="73" name="Group 5"/>
            <p:cNvGrpSpPr>
              <a:grpSpLocks/>
            </p:cNvGrpSpPr>
            <p:nvPr/>
          </p:nvGrpSpPr>
          <p:grpSpPr bwMode="auto">
            <a:xfrm>
              <a:off x="730" y="1407"/>
              <a:ext cx="4043" cy="444"/>
              <a:chOff x="744" y="1407"/>
              <a:chExt cx="3988" cy="444"/>
            </a:xfrm>
          </p:grpSpPr>
          <p:sp>
            <p:nvSpPr>
              <p:cNvPr id="74" name="AutoShape 6"/>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w="9525">
                <a:noFill/>
                <a:round/>
                <a:headEnd/>
                <a:tailEnd/>
              </a:ln>
              <a:effectLst/>
            </p:spPr>
            <p:txBody>
              <a:bodyPr wrap="none" anchor="ctr"/>
              <a:lstStyle/>
              <a:p>
                <a:endParaRPr lang="en-US"/>
              </a:p>
            </p:txBody>
          </p:sp>
          <p:sp>
            <p:nvSpPr>
              <p:cNvPr id="75" name="AutoShape 7"/>
              <p:cNvSpPr>
                <a:spLocks noChangeArrowheads="1"/>
              </p:cNvSpPr>
              <p:nvPr/>
            </p:nvSpPr>
            <p:spPr bwMode="gray">
              <a:xfrm>
                <a:off x="744" y="1407"/>
                <a:ext cx="3988" cy="115"/>
              </a:xfrm>
              <a:prstGeom prst="roundRect">
                <a:avLst>
                  <a:gd name="adj" fmla="val 50000"/>
                </a:avLst>
              </a:prstGeom>
              <a:gradFill rotWithShape="1">
                <a:gsLst>
                  <a:gs pos="0">
                    <a:schemeClr val="accent2">
                      <a:gamma/>
                      <a:tint val="0"/>
                      <a:invGamma/>
                    </a:schemeClr>
                  </a:gs>
                  <a:gs pos="100000">
                    <a:schemeClr val="accent2">
                      <a:alpha val="0"/>
                    </a:schemeClr>
                  </a:gs>
                </a:gsLst>
                <a:lin ang="5400000" scaled="1"/>
              </a:gradFill>
              <a:ln w="9525">
                <a:noFill/>
                <a:round/>
                <a:headEnd/>
                <a:tailEnd/>
              </a:ln>
              <a:effectLst/>
            </p:spPr>
            <p:txBody>
              <a:bodyPr wrap="none" anchor="ctr"/>
              <a:lstStyle/>
              <a:p>
                <a:endParaRPr lang="en-US"/>
              </a:p>
            </p:txBody>
          </p:sp>
        </p:grpSp>
      </p:grpSp>
      <p:grpSp>
        <p:nvGrpSpPr>
          <p:cNvPr id="76" name="Group 8"/>
          <p:cNvGrpSpPr>
            <a:grpSpLocks/>
          </p:cNvGrpSpPr>
          <p:nvPr/>
        </p:nvGrpSpPr>
        <p:grpSpPr bwMode="auto">
          <a:xfrm>
            <a:off x="1165225" y="4604632"/>
            <a:ext cx="6759575" cy="667445"/>
            <a:chOff x="720" y="1392"/>
            <a:chExt cx="4058" cy="480"/>
          </a:xfrm>
        </p:grpSpPr>
        <p:sp>
          <p:nvSpPr>
            <p:cNvPr id="77" name="AutoShape 9"/>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headEnd/>
              <a:tailEnd/>
            </a:ln>
            <a:effectLst/>
          </p:spPr>
          <p:txBody>
            <a:bodyPr wrap="none" anchor="ctr"/>
            <a:lstStyle/>
            <a:p>
              <a:endParaRPr lang="en-US"/>
            </a:p>
          </p:txBody>
        </p:sp>
        <p:grpSp>
          <p:nvGrpSpPr>
            <p:cNvPr id="78" name="Group 10"/>
            <p:cNvGrpSpPr>
              <a:grpSpLocks/>
            </p:cNvGrpSpPr>
            <p:nvPr/>
          </p:nvGrpSpPr>
          <p:grpSpPr bwMode="auto">
            <a:xfrm>
              <a:off x="730" y="1407"/>
              <a:ext cx="4043" cy="444"/>
              <a:chOff x="744" y="1407"/>
              <a:chExt cx="3988" cy="444"/>
            </a:xfrm>
          </p:grpSpPr>
          <p:sp>
            <p:nvSpPr>
              <p:cNvPr id="79"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p:spPr>
            <p:txBody>
              <a:bodyPr wrap="none" anchor="ctr"/>
              <a:lstStyle/>
              <a:p>
                <a:endParaRPr lang="en-US"/>
              </a:p>
            </p:txBody>
          </p:sp>
          <p:sp>
            <p:nvSpPr>
              <p:cNvPr id="80"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p:spPr>
            <p:txBody>
              <a:bodyPr wrap="none" anchor="ctr"/>
              <a:lstStyle/>
              <a:p>
                <a:endParaRPr lang="en-US"/>
              </a:p>
            </p:txBody>
          </p:sp>
        </p:grpSp>
      </p:grpSp>
      <p:grpSp>
        <p:nvGrpSpPr>
          <p:cNvPr id="81" name="Group 13"/>
          <p:cNvGrpSpPr>
            <a:grpSpLocks/>
          </p:cNvGrpSpPr>
          <p:nvPr/>
        </p:nvGrpSpPr>
        <p:grpSpPr bwMode="auto">
          <a:xfrm>
            <a:off x="1165225" y="5461882"/>
            <a:ext cx="6759575" cy="667445"/>
            <a:chOff x="720" y="1392"/>
            <a:chExt cx="4058" cy="480"/>
          </a:xfrm>
        </p:grpSpPr>
        <p:sp>
          <p:nvSpPr>
            <p:cNvPr id="82" name="AutoShape 14"/>
            <p:cNvSpPr>
              <a:spLocks noChangeArrowheads="1"/>
            </p:cNvSpPr>
            <p:nvPr/>
          </p:nvSpPr>
          <p:spPr bwMode="gray">
            <a:xfrm>
              <a:off x="720" y="1392"/>
              <a:ext cx="4058" cy="480"/>
            </a:xfrm>
            <a:prstGeom prst="roundRect">
              <a:avLst>
                <a:gd name="adj" fmla="val 17509"/>
              </a:avLst>
            </a:prstGeom>
            <a:gradFill rotWithShape="1">
              <a:gsLst>
                <a:gs pos="0">
                  <a:schemeClr val="folHlink"/>
                </a:gs>
                <a:gs pos="50000">
                  <a:schemeClr val="folHlink">
                    <a:gamma/>
                    <a:shade val="92157"/>
                    <a:invGamma/>
                  </a:schemeClr>
                </a:gs>
                <a:gs pos="100000">
                  <a:schemeClr val="folHlink"/>
                </a:gs>
              </a:gsLst>
              <a:lin ang="5400000" scaled="1"/>
            </a:gradFill>
            <a:ln w="9525">
              <a:noFill/>
              <a:round/>
              <a:headEnd/>
              <a:tailEnd/>
            </a:ln>
            <a:effectLst/>
          </p:spPr>
          <p:txBody>
            <a:bodyPr wrap="none" anchor="ctr"/>
            <a:lstStyle/>
            <a:p>
              <a:endParaRPr lang="en-US"/>
            </a:p>
          </p:txBody>
        </p:sp>
        <p:grpSp>
          <p:nvGrpSpPr>
            <p:cNvPr id="83" name="Group 15"/>
            <p:cNvGrpSpPr>
              <a:grpSpLocks/>
            </p:cNvGrpSpPr>
            <p:nvPr/>
          </p:nvGrpSpPr>
          <p:grpSpPr bwMode="auto">
            <a:xfrm>
              <a:off x="730" y="1407"/>
              <a:ext cx="4043" cy="444"/>
              <a:chOff x="744" y="1407"/>
              <a:chExt cx="3988" cy="444"/>
            </a:xfrm>
          </p:grpSpPr>
          <p:sp>
            <p:nvSpPr>
              <p:cNvPr id="84" name="AutoShape 16"/>
              <p:cNvSpPr>
                <a:spLocks noChangeArrowheads="1"/>
              </p:cNvSpPr>
              <p:nvPr/>
            </p:nvSpPr>
            <p:spPr bwMode="gray">
              <a:xfrm>
                <a:off x="744" y="1736"/>
                <a:ext cx="3988" cy="115"/>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w="9525">
                <a:noFill/>
                <a:round/>
                <a:headEnd/>
                <a:tailEnd/>
              </a:ln>
              <a:effectLst/>
            </p:spPr>
            <p:txBody>
              <a:bodyPr wrap="none" anchor="ctr"/>
              <a:lstStyle/>
              <a:p>
                <a:endParaRPr lang="en-US"/>
              </a:p>
            </p:txBody>
          </p:sp>
          <p:sp>
            <p:nvSpPr>
              <p:cNvPr id="85" name="AutoShape 17"/>
              <p:cNvSpPr>
                <a:spLocks noChangeArrowheads="1"/>
              </p:cNvSpPr>
              <p:nvPr/>
            </p:nvSpPr>
            <p:spPr bwMode="gray">
              <a:xfrm>
                <a:off x="744" y="1407"/>
                <a:ext cx="3988" cy="115"/>
              </a:xfrm>
              <a:prstGeom prst="roundRect">
                <a:avLst>
                  <a:gd name="adj" fmla="val 50000"/>
                </a:avLst>
              </a:prstGeom>
              <a:gradFill rotWithShape="1">
                <a:gsLst>
                  <a:gs pos="0">
                    <a:schemeClr val="folHlink">
                      <a:gamma/>
                      <a:tint val="0"/>
                      <a:invGamma/>
                    </a:schemeClr>
                  </a:gs>
                  <a:gs pos="100000">
                    <a:schemeClr val="folHlink">
                      <a:alpha val="0"/>
                    </a:schemeClr>
                  </a:gs>
                </a:gsLst>
                <a:lin ang="5400000" scaled="1"/>
              </a:gradFill>
              <a:ln w="9525">
                <a:noFill/>
                <a:round/>
                <a:headEnd/>
                <a:tailEnd/>
              </a:ln>
              <a:effectLst/>
            </p:spPr>
            <p:txBody>
              <a:bodyPr wrap="none" anchor="ctr"/>
              <a:lstStyle/>
              <a:p>
                <a:endParaRPr lang="en-US"/>
              </a:p>
            </p:txBody>
          </p:sp>
        </p:grpSp>
      </p:grpSp>
      <p:grpSp>
        <p:nvGrpSpPr>
          <p:cNvPr id="86" name="Group 18"/>
          <p:cNvGrpSpPr>
            <a:grpSpLocks/>
          </p:cNvGrpSpPr>
          <p:nvPr/>
        </p:nvGrpSpPr>
        <p:grpSpPr bwMode="auto">
          <a:xfrm>
            <a:off x="1165225" y="2875844"/>
            <a:ext cx="6759575" cy="667445"/>
            <a:chOff x="720" y="1392"/>
            <a:chExt cx="4058" cy="480"/>
          </a:xfrm>
        </p:grpSpPr>
        <p:sp>
          <p:nvSpPr>
            <p:cNvPr id="87" name="AutoShape 19"/>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endParaRPr lang="en-US"/>
            </a:p>
          </p:txBody>
        </p:sp>
        <p:grpSp>
          <p:nvGrpSpPr>
            <p:cNvPr id="88" name="Group 20"/>
            <p:cNvGrpSpPr>
              <a:grpSpLocks/>
            </p:cNvGrpSpPr>
            <p:nvPr/>
          </p:nvGrpSpPr>
          <p:grpSpPr bwMode="auto">
            <a:xfrm>
              <a:off x="730" y="1407"/>
              <a:ext cx="4043" cy="444"/>
              <a:chOff x="744" y="1407"/>
              <a:chExt cx="3988" cy="444"/>
            </a:xfrm>
          </p:grpSpPr>
          <p:sp>
            <p:nvSpPr>
              <p:cNvPr id="89" name="AutoShape 21"/>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headEnd/>
                <a:tailEnd/>
              </a:ln>
              <a:effectLst/>
            </p:spPr>
            <p:txBody>
              <a:bodyPr wrap="none" anchor="ctr"/>
              <a:lstStyle/>
              <a:p>
                <a:endParaRPr lang="en-US"/>
              </a:p>
            </p:txBody>
          </p:sp>
          <p:sp>
            <p:nvSpPr>
              <p:cNvPr id="90" name="AutoShape 22"/>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headEnd/>
                <a:tailEnd/>
              </a:ln>
              <a:effectLst/>
            </p:spPr>
            <p:txBody>
              <a:bodyPr wrap="none" anchor="ctr"/>
              <a:lstStyle/>
              <a:p>
                <a:endParaRPr lang="en-US"/>
              </a:p>
            </p:txBody>
          </p:sp>
        </p:grpSp>
      </p:grpSp>
      <p:pic>
        <p:nvPicPr>
          <p:cNvPr id="95" name="Picture 27" descr="1"/>
          <p:cNvPicPr>
            <a:picLocks noChangeAspect="1" noChangeArrowheads="1"/>
          </p:cNvPicPr>
          <p:nvPr/>
        </p:nvPicPr>
        <p:blipFill>
          <a:blip r:embed="rId2">
            <a:lum bright="-6000" contrast="24000"/>
          </a:blip>
          <a:srcRect l="42606" t="64474" r="19473"/>
          <a:stretch>
            <a:fillRect/>
          </a:stretch>
        </p:blipFill>
        <p:spPr bwMode="auto">
          <a:xfrm>
            <a:off x="969961" y="5416133"/>
            <a:ext cx="1008078" cy="1208077"/>
          </a:xfrm>
          <a:prstGeom prst="rect">
            <a:avLst/>
          </a:prstGeom>
          <a:noFill/>
        </p:spPr>
      </p:pic>
      <p:pic>
        <p:nvPicPr>
          <p:cNvPr id="96" name="Picture 28" descr="1"/>
          <p:cNvPicPr>
            <a:picLocks noChangeAspect="1" noChangeArrowheads="1"/>
          </p:cNvPicPr>
          <p:nvPr/>
        </p:nvPicPr>
        <p:blipFill>
          <a:blip r:embed="rId2">
            <a:lum bright="-6000" contrast="24000"/>
          </a:blip>
          <a:srcRect l="42606" t="64474" r="19473"/>
          <a:stretch>
            <a:fillRect/>
          </a:stretch>
        </p:blipFill>
        <p:spPr bwMode="auto">
          <a:xfrm>
            <a:off x="839914" y="4558883"/>
            <a:ext cx="1008078" cy="1208077"/>
          </a:xfrm>
          <a:prstGeom prst="rect">
            <a:avLst/>
          </a:prstGeom>
          <a:noFill/>
        </p:spPr>
      </p:pic>
      <p:pic>
        <p:nvPicPr>
          <p:cNvPr id="97" name="Picture 29" descr="1"/>
          <p:cNvPicPr>
            <a:picLocks noChangeAspect="1" noChangeArrowheads="1"/>
          </p:cNvPicPr>
          <p:nvPr/>
        </p:nvPicPr>
        <p:blipFill>
          <a:blip r:embed="rId2">
            <a:lum bright="-6000" contrast="24000"/>
          </a:blip>
          <a:srcRect l="42606" t="64474" r="19473"/>
          <a:stretch>
            <a:fillRect/>
          </a:stretch>
        </p:blipFill>
        <p:spPr bwMode="auto">
          <a:xfrm>
            <a:off x="981075" y="3600450"/>
            <a:ext cx="1008078" cy="1208077"/>
          </a:xfrm>
          <a:prstGeom prst="rect">
            <a:avLst/>
          </a:prstGeom>
          <a:noFill/>
        </p:spPr>
      </p:pic>
      <p:pic>
        <p:nvPicPr>
          <p:cNvPr id="98" name="Picture 30" descr="1"/>
          <p:cNvPicPr>
            <a:picLocks noChangeAspect="1" noChangeArrowheads="1"/>
          </p:cNvPicPr>
          <p:nvPr/>
        </p:nvPicPr>
        <p:blipFill>
          <a:blip r:embed="rId2">
            <a:lum bright="-6000" contrast="24000"/>
          </a:blip>
          <a:srcRect l="42606" t="64474" r="19473"/>
          <a:stretch>
            <a:fillRect/>
          </a:stretch>
        </p:blipFill>
        <p:spPr bwMode="auto">
          <a:xfrm>
            <a:off x="969962" y="2743200"/>
            <a:ext cx="1008077" cy="1208077"/>
          </a:xfrm>
          <a:prstGeom prst="rect">
            <a:avLst/>
          </a:prstGeom>
          <a:noFill/>
        </p:spPr>
      </p:pic>
      <p:sp>
        <p:nvSpPr>
          <p:cNvPr id="99" name="Text Box 31"/>
          <p:cNvSpPr txBox="1">
            <a:spLocks noChangeArrowheads="1"/>
          </p:cNvSpPr>
          <p:nvPr/>
        </p:nvSpPr>
        <p:spPr bwMode="white">
          <a:xfrm>
            <a:off x="1343953" y="5514964"/>
            <a:ext cx="484847" cy="461665"/>
          </a:xfrm>
          <a:prstGeom prst="rect">
            <a:avLst/>
          </a:prstGeom>
          <a:noFill/>
          <a:ln w="9525">
            <a:noFill/>
            <a:miter lim="800000"/>
            <a:headEnd/>
            <a:tailEnd/>
          </a:ln>
          <a:effectLst/>
        </p:spPr>
        <p:txBody>
          <a:bodyPr wrap="square">
            <a:spAutoFit/>
          </a:bodyPr>
          <a:lstStyle/>
          <a:p>
            <a:pPr algn="ctr">
              <a:spcBef>
                <a:spcPct val="50000"/>
              </a:spcBef>
            </a:pPr>
            <a:r>
              <a:rPr lang="en-US" sz="2400" b="1" dirty="0">
                <a:solidFill>
                  <a:schemeClr val="accent4">
                    <a:lumMod val="50000"/>
                  </a:schemeClr>
                </a:solidFill>
                <a:cs typeface="Arial" charset="0"/>
              </a:rPr>
              <a:t>4</a:t>
            </a:r>
          </a:p>
        </p:txBody>
      </p:sp>
      <p:sp>
        <p:nvSpPr>
          <p:cNvPr id="100" name="Text Box 32"/>
          <p:cNvSpPr txBox="1">
            <a:spLocks noChangeArrowheads="1"/>
          </p:cNvSpPr>
          <p:nvPr/>
        </p:nvSpPr>
        <p:spPr bwMode="white">
          <a:xfrm>
            <a:off x="1343953" y="2924164"/>
            <a:ext cx="484847" cy="461665"/>
          </a:xfrm>
          <a:prstGeom prst="rect">
            <a:avLst/>
          </a:prstGeom>
          <a:noFill/>
          <a:ln w="9525">
            <a:noFill/>
            <a:miter lim="800000"/>
            <a:headEnd/>
            <a:tailEnd/>
          </a:ln>
          <a:effectLst/>
        </p:spPr>
        <p:txBody>
          <a:bodyPr wrap="square">
            <a:spAutoFit/>
          </a:bodyPr>
          <a:lstStyle/>
          <a:p>
            <a:pPr algn="ctr">
              <a:spcBef>
                <a:spcPct val="50000"/>
              </a:spcBef>
            </a:pPr>
            <a:r>
              <a:rPr lang="en-US" sz="2400" b="1" dirty="0">
                <a:solidFill>
                  <a:srgbClr val="FFC000"/>
                </a:solidFill>
                <a:cs typeface="Arial" charset="0"/>
              </a:rPr>
              <a:t>1</a:t>
            </a:r>
          </a:p>
        </p:txBody>
      </p:sp>
      <p:sp>
        <p:nvSpPr>
          <p:cNvPr id="101" name="Text Box 33"/>
          <p:cNvSpPr txBox="1">
            <a:spLocks noChangeArrowheads="1"/>
          </p:cNvSpPr>
          <p:nvPr/>
        </p:nvSpPr>
        <p:spPr bwMode="white">
          <a:xfrm>
            <a:off x="1343953" y="3762364"/>
            <a:ext cx="484847" cy="461665"/>
          </a:xfrm>
          <a:prstGeom prst="rect">
            <a:avLst/>
          </a:prstGeom>
          <a:noFill/>
          <a:ln w="9525">
            <a:noFill/>
            <a:miter lim="800000"/>
            <a:headEnd/>
            <a:tailEnd/>
          </a:ln>
          <a:effectLst/>
        </p:spPr>
        <p:txBody>
          <a:bodyPr wrap="square">
            <a:spAutoFit/>
          </a:bodyPr>
          <a:lstStyle/>
          <a:p>
            <a:pPr algn="ctr">
              <a:spcBef>
                <a:spcPct val="50000"/>
              </a:spcBef>
            </a:pPr>
            <a:r>
              <a:rPr lang="en-US" sz="2400" b="1" dirty="0">
                <a:solidFill>
                  <a:srgbClr val="FFFF00"/>
                </a:solidFill>
                <a:cs typeface="Arial" charset="0"/>
              </a:rPr>
              <a:t>2</a:t>
            </a:r>
          </a:p>
        </p:txBody>
      </p:sp>
      <p:sp>
        <p:nvSpPr>
          <p:cNvPr id="102" name="Text Box 34"/>
          <p:cNvSpPr txBox="1">
            <a:spLocks noChangeArrowheads="1"/>
          </p:cNvSpPr>
          <p:nvPr/>
        </p:nvSpPr>
        <p:spPr bwMode="white">
          <a:xfrm>
            <a:off x="1343953" y="4676764"/>
            <a:ext cx="484847" cy="461665"/>
          </a:xfrm>
          <a:prstGeom prst="rect">
            <a:avLst/>
          </a:prstGeom>
          <a:noFill/>
          <a:ln w="9525">
            <a:noFill/>
            <a:miter lim="800000"/>
            <a:headEnd/>
            <a:tailEnd/>
          </a:ln>
          <a:effectLst/>
        </p:spPr>
        <p:txBody>
          <a:bodyPr wrap="square">
            <a:spAutoFit/>
          </a:bodyPr>
          <a:lstStyle/>
          <a:p>
            <a:pPr algn="ctr">
              <a:spcBef>
                <a:spcPct val="50000"/>
              </a:spcBef>
            </a:pPr>
            <a:r>
              <a:rPr lang="en-US" sz="2400" b="1" dirty="0">
                <a:solidFill>
                  <a:srgbClr val="C00000"/>
                </a:solidFill>
                <a:cs typeface="Arial" charset="0"/>
              </a:rPr>
              <a:t>3</a:t>
            </a:r>
          </a:p>
        </p:txBody>
      </p:sp>
      <p:pic>
        <p:nvPicPr>
          <p:cNvPr id="4" name="Picture 3"/>
          <p:cNvPicPr>
            <a:picLocks noChangeAspect="1"/>
          </p:cNvPicPr>
          <p:nvPr/>
        </p:nvPicPr>
        <p:blipFill>
          <a:blip r:embed="rId3"/>
          <a:stretch>
            <a:fillRect/>
          </a:stretch>
        </p:blipFill>
        <p:spPr>
          <a:xfrm>
            <a:off x="381000" y="304801"/>
            <a:ext cx="8614395" cy="1113024"/>
          </a:xfrm>
          <a:prstGeom prst="rect">
            <a:avLst/>
          </a:prstGeom>
        </p:spPr>
      </p:pic>
      <p:sp>
        <p:nvSpPr>
          <p:cNvPr id="6" name="Rectangle 5"/>
          <p:cNvSpPr/>
          <p:nvPr/>
        </p:nvSpPr>
        <p:spPr>
          <a:xfrm>
            <a:off x="839914" y="1571484"/>
            <a:ext cx="5174815" cy="523220"/>
          </a:xfrm>
          <a:prstGeom prst="rect">
            <a:avLst/>
          </a:prstGeom>
        </p:spPr>
        <p:txBody>
          <a:bodyPr wrap="none">
            <a:spAutoFit/>
          </a:bodyPr>
          <a:lstStyle/>
          <a:p>
            <a:r>
              <a:rPr lang="vi-VN" sz="2800" b="1" dirty="0">
                <a:solidFill>
                  <a:srgbClr val="FF0000"/>
                </a:solidFill>
              </a:rPr>
              <a:t>Người ta chia ra làm 4 loại: </a:t>
            </a:r>
          </a:p>
        </p:txBody>
      </p:sp>
      <p:sp>
        <p:nvSpPr>
          <p:cNvPr id="7" name="Rectangle 6"/>
          <p:cNvSpPr/>
          <p:nvPr/>
        </p:nvSpPr>
        <p:spPr>
          <a:xfrm>
            <a:off x="2590800" y="2955611"/>
            <a:ext cx="1579278" cy="523220"/>
          </a:xfrm>
          <a:prstGeom prst="rect">
            <a:avLst/>
          </a:prstGeom>
        </p:spPr>
        <p:txBody>
          <a:bodyPr wrap="none">
            <a:spAutoFit/>
          </a:bodyPr>
          <a:lstStyle/>
          <a:p>
            <a:r>
              <a:rPr lang="vi-VN" sz="2800" dirty="0" smtClean="0"/>
              <a:t>Thổi </a:t>
            </a:r>
            <a:r>
              <a:rPr lang="vi-VN" sz="2800" dirty="0"/>
              <a:t>ống</a:t>
            </a:r>
          </a:p>
        </p:txBody>
      </p:sp>
      <p:sp>
        <p:nvSpPr>
          <p:cNvPr id="8" name="Rectangle 7"/>
          <p:cNvSpPr/>
          <p:nvPr/>
        </p:nvSpPr>
        <p:spPr>
          <a:xfrm>
            <a:off x="2628900" y="3817730"/>
            <a:ext cx="1773242" cy="523220"/>
          </a:xfrm>
          <a:prstGeom prst="rect">
            <a:avLst/>
          </a:prstGeom>
        </p:spPr>
        <p:txBody>
          <a:bodyPr wrap="none">
            <a:spAutoFit/>
          </a:bodyPr>
          <a:lstStyle/>
          <a:p>
            <a:r>
              <a:rPr lang="vi-VN" sz="2800" dirty="0" smtClean="0"/>
              <a:t>Thổi </a:t>
            </a:r>
            <a:r>
              <a:rPr lang="vi-VN" sz="2800" dirty="0"/>
              <a:t>hang</a:t>
            </a:r>
          </a:p>
        </p:txBody>
      </p:sp>
      <p:sp>
        <p:nvSpPr>
          <p:cNvPr id="9" name="Rectangle 8"/>
          <p:cNvSpPr/>
          <p:nvPr/>
        </p:nvSpPr>
        <p:spPr>
          <a:xfrm>
            <a:off x="2657475" y="4721532"/>
            <a:ext cx="1359668" cy="523220"/>
          </a:xfrm>
          <a:prstGeom prst="rect">
            <a:avLst/>
          </a:prstGeom>
        </p:spPr>
        <p:txBody>
          <a:bodyPr wrap="none">
            <a:spAutoFit/>
          </a:bodyPr>
          <a:lstStyle/>
          <a:p>
            <a:r>
              <a:rPr lang="vi-VN" sz="2800" dirty="0"/>
              <a:t>T</a:t>
            </a:r>
            <a:r>
              <a:rPr lang="vi-VN" sz="2800" dirty="0" smtClean="0"/>
              <a:t>hổi </a:t>
            </a:r>
            <a:r>
              <a:rPr lang="vi-VN" sz="2800" dirty="0"/>
              <a:t>vò</a:t>
            </a:r>
          </a:p>
        </p:txBody>
      </p:sp>
      <p:sp>
        <p:nvSpPr>
          <p:cNvPr id="10" name="Rectangle 9"/>
          <p:cNvSpPr/>
          <p:nvPr/>
        </p:nvSpPr>
        <p:spPr>
          <a:xfrm>
            <a:off x="2657475" y="5493282"/>
            <a:ext cx="2584362" cy="523220"/>
          </a:xfrm>
          <a:prstGeom prst="rect">
            <a:avLst/>
          </a:prstGeom>
        </p:spPr>
        <p:txBody>
          <a:bodyPr wrap="none">
            <a:spAutoFit/>
          </a:bodyPr>
          <a:lstStyle/>
          <a:p>
            <a:r>
              <a:rPr lang="vi-VN" sz="2800" dirty="0" smtClean="0"/>
              <a:t>Thổi </a:t>
            </a:r>
            <a:r>
              <a:rPr lang="vi-VN" sz="2800" dirty="0"/>
              <a:t>màng thổi</a:t>
            </a:r>
          </a:p>
        </p:txBody>
      </p:sp>
    </p:spTree>
    <p:extLst>
      <p:ext uri="{BB962C8B-B14F-4D97-AF65-F5344CB8AC3E}">
        <p14:creationId xmlns:p14="http://schemas.microsoft.com/office/powerpoint/2010/main" val="28992261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theq.asia/content/Album/The%20Q%20Chemistry%20-%20Market%20Research-4qcrbcajk3xpkqhqg6r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511" y="3566355"/>
            <a:ext cx="4393489" cy="329164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244988" y="1219200"/>
            <a:ext cx="8614395" cy="2246769"/>
          </a:xfrm>
          <a:prstGeom prst="rect">
            <a:avLst/>
          </a:prstGeom>
        </p:spPr>
        <p:txBody>
          <a:bodyPr wrap="square">
            <a:spAutoFit/>
          </a:bodyPr>
          <a:lstStyle/>
          <a:p>
            <a:r>
              <a:rPr lang="vi-VN" sz="2800" b="1" dirty="0" smtClean="0">
                <a:solidFill>
                  <a:srgbClr val="FF0000"/>
                </a:solidFill>
              </a:rPr>
              <a:t>3. TIẾNG CỌ</a:t>
            </a:r>
            <a:endParaRPr lang="vi-VN" sz="2800" dirty="0"/>
          </a:p>
          <a:p>
            <a:r>
              <a:rPr lang="vi-VN" sz="2800" dirty="0" smtClean="0">
                <a:solidFill>
                  <a:srgbClr val="FF0000"/>
                </a:solidFill>
              </a:rPr>
              <a:t>a. Định nghĩa: </a:t>
            </a:r>
            <a:r>
              <a:rPr lang="vi-VN" sz="2800" dirty="0">
                <a:solidFill>
                  <a:schemeClr val="tx2"/>
                </a:solidFill>
              </a:rPr>
              <a:t>Khi màng phổi bị viêm, trở nên gồ ghề vì những mảng sợi huyết, trong lúc hô hấp là thành lá sát vào lá tạng, gây ra tiếng cọ gọi là tiếng cọ màng phổi</a:t>
            </a:r>
            <a:r>
              <a:rPr lang="vi-VN" sz="2800" dirty="0" smtClean="0">
                <a:solidFill>
                  <a:schemeClr val="tx2"/>
                </a:solidFill>
              </a:rPr>
              <a:t>.</a:t>
            </a:r>
            <a:endParaRPr lang="vi-VN" sz="2800" dirty="0">
              <a:solidFill>
                <a:schemeClr val="tx2"/>
              </a:solidFill>
            </a:endParaRPr>
          </a:p>
        </p:txBody>
      </p:sp>
      <p:pic>
        <p:nvPicPr>
          <p:cNvPr id="4" name="Picture 3"/>
          <p:cNvPicPr>
            <a:picLocks noChangeAspect="1"/>
          </p:cNvPicPr>
          <p:nvPr/>
        </p:nvPicPr>
        <p:blipFill>
          <a:blip r:embed="rId3"/>
          <a:stretch>
            <a:fillRect/>
          </a:stretch>
        </p:blipFill>
        <p:spPr>
          <a:xfrm>
            <a:off x="322519" y="247975"/>
            <a:ext cx="8614395" cy="1115665"/>
          </a:xfrm>
          <a:prstGeom prst="rect">
            <a:avLst/>
          </a:prstGeom>
        </p:spPr>
      </p:pic>
      <p:sp>
        <p:nvSpPr>
          <p:cNvPr id="5" name="Rectangle 4"/>
          <p:cNvSpPr/>
          <p:nvPr/>
        </p:nvSpPr>
        <p:spPr>
          <a:xfrm>
            <a:off x="322518" y="3465968"/>
            <a:ext cx="4706681" cy="1815882"/>
          </a:xfrm>
          <a:prstGeom prst="rect">
            <a:avLst/>
          </a:prstGeom>
        </p:spPr>
        <p:txBody>
          <a:bodyPr wrap="square">
            <a:spAutoFit/>
          </a:bodyPr>
          <a:lstStyle/>
          <a:p>
            <a:r>
              <a:rPr lang="vi-VN" sz="2800" dirty="0" smtClean="0">
                <a:solidFill>
                  <a:srgbClr val="FF0000"/>
                </a:solidFill>
              </a:rPr>
              <a:t>b. Thường </a:t>
            </a:r>
            <a:r>
              <a:rPr lang="vi-VN" sz="2800" dirty="0">
                <a:solidFill>
                  <a:srgbClr val="FF0000"/>
                </a:solidFill>
              </a:rPr>
              <a:t>gặp trong: </a:t>
            </a:r>
            <a:r>
              <a:rPr lang="vi-VN" sz="2800" dirty="0" smtClean="0">
                <a:solidFill>
                  <a:schemeClr val="tx2"/>
                </a:solidFill>
              </a:rPr>
              <a:t>Viêm </a:t>
            </a:r>
            <a:r>
              <a:rPr lang="vi-VN" sz="2800" dirty="0">
                <a:solidFill>
                  <a:schemeClr val="tx2"/>
                </a:solidFill>
              </a:rPr>
              <a:t>màng phổi khô;Tràn dịch màng phổi ở giai đoạn đầu và giai đoạn nước rút.</a:t>
            </a:r>
          </a:p>
        </p:txBody>
      </p:sp>
    </p:spTree>
    <p:extLst>
      <p:ext uri="{BB962C8B-B14F-4D97-AF65-F5344CB8AC3E}">
        <p14:creationId xmlns:p14="http://schemas.microsoft.com/office/powerpoint/2010/main" val="7540069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7" name="Text Box 3"/>
          <p:cNvSpPr txBox="1">
            <a:spLocks noChangeArrowheads="1"/>
          </p:cNvSpPr>
          <p:nvPr/>
        </p:nvSpPr>
        <p:spPr bwMode="auto">
          <a:xfrm>
            <a:off x="965083" y="325021"/>
            <a:ext cx="7213834" cy="523220"/>
          </a:xfrm>
          <a:prstGeom prst="rect">
            <a:avLst/>
          </a:prstGeom>
          <a:noFill/>
          <a:ln w="9525">
            <a:noFill/>
            <a:miter lim="800000"/>
            <a:headEnd/>
            <a:tailEnd/>
          </a:ln>
          <a:effectLst/>
        </p:spPr>
        <p:txBody>
          <a:bodyPr wrap="none">
            <a:spAutoFit/>
          </a:bodyPr>
          <a:lstStyle/>
          <a:p>
            <a:pPr algn="ctr"/>
            <a:r>
              <a:rPr lang="vi-VN" sz="2800" b="1" dirty="0" smtClean="0">
                <a:solidFill>
                  <a:srgbClr val="FF0000"/>
                </a:solidFill>
              </a:rPr>
              <a:t>IV.CÁC </a:t>
            </a:r>
            <a:r>
              <a:rPr lang="vi-VN" sz="2800" b="1" dirty="0">
                <a:solidFill>
                  <a:srgbClr val="FF0000"/>
                </a:solidFill>
              </a:rPr>
              <a:t>BỆNH LÝ HÔ HẤP THƯỜNG GẶP</a:t>
            </a:r>
            <a:endParaRPr lang="en-US" sz="2800" b="1" dirty="0">
              <a:solidFill>
                <a:srgbClr val="FF0000"/>
              </a:solidFill>
            </a:endParaRPr>
          </a:p>
        </p:txBody>
      </p:sp>
      <p:sp>
        <p:nvSpPr>
          <p:cNvPr id="6" name="Rectangle 3"/>
          <p:cNvSpPr>
            <a:spLocks noChangeArrowheads="1"/>
          </p:cNvSpPr>
          <p:nvPr/>
        </p:nvSpPr>
        <p:spPr bwMode="auto">
          <a:xfrm>
            <a:off x="247650" y="1914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4" name="Group 3"/>
          <p:cNvGrpSpPr/>
          <p:nvPr/>
        </p:nvGrpSpPr>
        <p:grpSpPr>
          <a:xfrm>
            <a:off x="884877" y="1524000"/>
            <a:ext cx="6620993" cy="5116347"/>
            <a:chOff x="479126" y="1887625"/>
            <a:chExt cx="5162550" cy="4016375"/>
          </a:xfrm>
        </p:grpSpPr>
        <p:sp>
          <p:nvSpPr>
            <p:cNvPr id="9" name="Rectangle 2"/>
            <p:cNvSpPr>
              <a:spLocks noChangeArrowheads="1"/>
            </p:cNvSpPr>
            <p:nvPr/>
          </p:nvSpPr>
          <p:spPr bwMode="gray">
            <a:xfrm>
              <a:off x="612476" y="2017800"/>
              <a:ext cx="1943100" cy="1247775"/>
            </a:xfrm>
            <a:prstGeom prst="rect">
              <a:avLst/>
            </a:prstGeom>
            <a:gradFill rotWithShape="1">
              <a:gsLst>
                <a:gs pos="0">
                  <a:schemeClr val="folHlink">
                    <a:gamma/>
                    <a:tint val="0"/>
                    <a:invGamma/>
                    <a:alpha val="0"/>
                  </a:schemeClr>
                </a:gs>
                <a:gs pos="100000">
                  <a:schemeClr val="folHlink">
                    <a:alpha val="50000"/>
                  </a:schemeClr>
                </a:gs>
              </a:gsLst>
              <a:lin ang="0" scaled="1"/>
            </a:gradFill>
            <a:ln w="9525" algn="ctr">
              <a:noFill/>
              <a:miter lim="800000"/>
              <a:headEnd/>
              <a:tailEnd/>
            </a:ln>
            <a:effectLst/>
          </p:spPr>
          <p:txBody>
            <a:bodyPr wrap="none" anchor="ctr"/>
            <a:lstStyle/>
            <a:p>
              <a:pPr algn="ctr"/>
              <a:endParaRPr lang="en-US"/>
            </a:p>
          </p:txBody>
        </p:sp>
        <p:sp>
          <p:nvSpPr>
            <p:cNvPr id="10" name="Rectangle 3"/>
            <p:cNvSpPr>
              <a:spLocks noChangeArrowheads="1"/>
            </p:cNvSpPr>
            <p:nvPr/>
          </p:nvSpPr>
          <p:spPr bwMode="gray">
            <a:xfrm>
              <a:off x="479126" y="4532400"/>
              <a:ext cx="2071688" cy="1295400"/>
            </a:xfrm>
            <a:prstGeom prst="rect">
              <a:avLst/>
            </a:prstGeom>
            <a:gradFill rotWithShape="1">
              <a:gsLst>
                <a:gs pos="0">
                  <a:schemeClr val="hlink">
                    <a:gamma/>
                    <a:tint val="0"/>
                    <a:invGamma/>
                    <a:alpha val="0"/>
                  </a:schemeClr>
                </a:gs>
                <a:gs pos="100000">
                  <a:schemeClr val="hlink">
                    <a:alpha val="50000"/>
                  </a:schemeClr>
                </a:gs>
              </a:gsLst>
              <a:lin ang="0" scaled="1"/>
            </a:gradFill>
            <a:ln w="9525" algn="ctr">
              <a:noFill/>
              <a:miter lim="800000"/>
              <a:headEnd/>
              <a:tailEnd/>
            </a:ln>
            <a:effectLst/>
          </p:spPr>
          <p:txBody>
            <a:bodyPr wrap="none" anchor="ctr"/>
            <a:lstStyle/>
            <a:p>
              <a:endParaRPr lang="en-US"/>
            </a:p>
          </p:txBody>
        </p:sp>
        <p:sp>
          <p:nvSpPr>
            <p:cNvPr id="11" name="Rectangle 4"/>
            <p:cNvSpPr>
              <a:spLocks noChangeArrowheads="1"/>
            </p:cNvSpPr>
            <p:nvPr/>
          </p:nvSpPr>
          <p:spPr bwMode="gray">
            <a:xfrm>
              <a:off x="3946226" y="4505413"/>
              <a:ext cx="1695450" cy="1322387"/>
            </a:xfrm>
            <a:prstGeom prst="rect">
              <a:avLst/>
            </a:prstGeom>
            <a:gradFill rotWithShape="1">
              <a:gsLst>
                <a:gs pos="0">
                  <a:schemeClr val="accent2">
                    <a:alpha val="50000"/>
                  </a:schemeClr>
                </a:gs>
                <a:gs pos="100000">
                  <a:schemeClr val="accent2">
                    <a:gamma/>
                    <a:tint val="0"/>
                    <a:invGamma/>
                    <a:alpha val="0"/>
                  </a:schemeClr>
                </a:gs>
              </a:gsLst>
              <a:lin ang="0" scaled="1"/>
            </a:gradFill>
            <a:ln w="9525" algn="ctr">
              <a:noFill/>
              <a:miter lim="800000"/>
              <a:headEnd/>
              <a:tailEnd/>
            </a:ln>
            <a:effectLst/>
          </p:spPr>
          <p:txBody>
            <a:bodyPr wrap="none" anchor="ctr"/>
            <a:lstStyle/>
            <a:p>
              <a:endParaRPr lang="en-US"/>
            </a:p>
          </p:txBody>
        </p:sp>
        <p:sp>
          <p:nvSpPr>
            <p:cNvPr id="12" name="Rectangle 5"/>
            <p:cNvSpPr>
              <a:spLocks noChangeArrowheads="1"/>
            </p:cNvSpPr>
            <p:nvPr/>
          </p:nvSpPr>
          <p:spPr bwMode="gray">
            <a:xfrm>
              <a:off x="3919239" y="2017800"/>
              <a:ext cx="1722437" cy="1219200"/>
            </a:xfrm>
            <a:prstGeom prst="rect">
              <a:avLst/>
            </a:prstGeom>
            <a:gradFill rotWithShape="1">
              <a:gsLst>
                <a:gs pos="0">
                  <a:schemeClr val="accent1">
                    <a:alpha val="50000"/>
                  </a:schemeClr>
                </a:gs>
                <a:gs pos="100000">
                  <a:schemeClr val="accent1">
                    <a:gamma/>
                    <a:tint val="0"/>
                    <a:invGamma/>
                    <a:alpha val="0"/>
                  </a:schemeClr>
                </a:gs>
              </a:gsLst>
              <a:lin ang="0" scaled="1"/>
            </a:gradFill>
            <a:ln w="9525" algn="ctr">
              <a:noFill/>
              <a:miter lim="800000"/>
              <a:headEnd/>
              <a:tailEnd/>
            </a:ln>
            <a:effectLst/>
          </p:spPr>
          <p:txBody>
            <a:bodyPr wrap="none" anchor="ctr"/>
            <a:lstStyle/>
            <a:p>
              <a:endParaRPr lang="en-US"/>
            </a:p>
          </p:txBody>
        </p:sp>
        <p:grpSp>
          <p:nvGrpSpPr>
            <p:cNvPr id="13" name="Group 6"/>
            <p:cNvGrpSpPr>
              <a:grpSpLocks/>
            </p:cNvGrpSpPr>
            <p:nvPr/>
          </p:nvGrpSpPr>
          <p:grpSpPr bwMode="auto">
            <a:xfrm>
              <a:off x="2547639" y="1887625"/>
              <a:ext cx="1362075" cy="1322388"/>
              <a:chOff x="4320" y="1152"/>
              <a:chExt cx="414" cy="402"/>
            </a:xfrm>
          </p:grpSpPr>
          <p:sp>
            <p:nvSpPr>
              <p:cNvPr id="14" name="AutoShape 7"/>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15" name="Freeform 8"/>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0">
                <a:noFill/>
                <a:prstDash val="solid"/>
                <a:round/>
                <a:headEnd/>
                <a:tailEnd/>
              </a:ln>
            </p:spPr>
            <p:txBody>
              <a:bodyPr/>
              <a:lstStyle/>
              <a:p>
                <a:endParaRPr lang="en-US"/>
              </a:p>
            </p:txBody>
          </p:sp>
        </p:grpSp>
        <p:grpSp>
          <p:nvGrpSpPr>
            <p:cNvPr id="16" name="Group 9"/>
            <p:cNvGrpSpPr>
              <a:grpSpLocks/>
            </p:cNvGrpSpPr>
            <p:nvPr/>
          </p:nvGrpSpPr>
          <p:grpSpPr bwMode="auto">
            <a:xfrm>
              <a:off x="3919239" y="3210013"/>
              <a:ext cx="1362075" cy="1322387"/>
              <a:chOff x="4320" y="1152"/>
              <a:chExt cx="414" cy="402"/>
            </a:xfrm>
          </p:grpSpPr>
          <p:sp>
            <p:nvSpPr>
              <p:cNvPr id="17" name="AutoShape 10"/>
              <p:cNvSpPr>
                <a:spLocks noChangeArrowheads="1"/>
              </p:cNvSpPr>
              <p:nvPr/>
            </p:nvSpPr>
            <p:spPr bwMode="gray">
              <a:xfrm>
                <a:off x="4320" y="1152"/>
                <a:ext cx="414" cy="40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18" name="Freeform 11"/>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w="0">
                <a:noFill/>
                <a:prstDash val="solid"/>
                <a:round/>
                <a:headEnd/>
                <a:tailEnd/>
              </a:ln>
            </p:spPr>
            <p:txBody>
              <a:bodyPr/>
              <a:lstStyle/>
              <a:p>
                <a:endParaRPr lang="en-US"/>
              </a:p>
            </p:txBody>
          </p:sp>
        </p:grpSp>
        <p:grpSp>
          <p:nvGrpSpPr>
            <p:cNvPr id="19" name="Group 12"/>
            <p:cNvGrpSpPr>
              <a:grpSpLocks/>
            </p:cNvGrpSpPr>
            <p:nvPr/>
          </p:nvGrpSpPr>
          <p:grpSpPr bwMode="auto">
            <a:xfrm>
              <a:off x="2547639" y="4553038"/>
              <a:ext cx="1362075" cy="1350962"/>
              <a:chOff x="4320" y="1152"/>
              <a:chExt cx="414" cy="402"/>
            </a:xfrm>
          </p:grpSpPr>
          <p:sp>
            <p:nvSpPr>
              <p:cNvPr id="20" name="AutoShape 13"/>
              <p:cNvSpPr>
                <a:spLocks noChangeArrowheads="1"/>
              </p:cNvSpPr>
              <p:nvPr/>
            </p:nvSpPr>
            <p:spPr bwMode="gray">
              <a:xfrm>
                <a:off x="4320" y="1152"/>
                <a:ext cx="414" cy="40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21" name="Freeform 14"/>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w="0">
                <a:noFill/>
                <a:prstDash val="solid"/>
                <a:round/>
                <a:headEnd/>
                <a:tailEnd/>
              </a:ln>
            </p:spPr>
            <p:txBody>
              <a:bodyPr/>
              <a:lstStyle/>
              <a:p>
                <a:endParaRPr lang="en-US"/>
              </a:p>
            </p:txBody>
          </p:sp>
        </p:grpSp>
        <p:grpSp>
          <p:nvGrpSpPr>
            <p:cNvPr id="22" name="Group 15"/>
            <p:cNvGrpSpPr>
              <a:grpSpLocks/>
            </p:cNvGrpSpPr>
            <p:nvPr/>
          </p:nvGrpSpPr>
          <p:grpSpPr bwMode="auto">
            <a:xfrm>
              <a:off x="1185564" y="3219538"/>
              <a:ext cx="1362075" cy="1322387"/>
              <a:chOff x="4320" y="1152"/>
              <a:chExt cx="414" cy="402"/>
            </a:xfrm>
          </p:grpSpPr>
          <p:sp>
            <p:nvSpPr>
              <p:cNvPr id="23" name="AutoShape 16"/>
              <p:cNvSpPr>
                <a:spLocks noChangeArrowheads="1"/>
              </p:cNvSpPr>
              <p:nvPr/>
            </p:nvSpPr>
            <p:spPr bwMode="gray">
              <a:xfrm>
                <a:off x="4320" y="1152"/>
                <a:ext cx="414" cy="402"/>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24" name="Freeform 17"/>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w="0">
                <a:noFill/>
                <a:prstDash val="solid"/>
                <a:round/>
                <a:headEnd/>
                <a:tailEnd/>
              </a:ln>
            </p:spPr>
            <p:txBody>
              <a:bodyPr/>
              <a:lstStyle/>
              <a:p>
                <a:endParaRPr lang="en-US"/>
              </a:p>
            </p:txBody>
          </p:sp>
        </p:grpSp>
      </p:grpSp>
      <p:sp>
        <p:nvSpPr>
          <p:cNvPr id="3" name="Rectangle 2"/>
          <p:cNvSpPr/>
          <p:nvPr/>
        </p:nvSpPr>
        <p:spPr>
          <a:xfrm>
            <a:off x="804270" y="931724"/>
            <a:ext cx="3962944" cy="523220"/>
          </a:xfrm>
          <a:prstGeom prst="rect">
            <a:avLst/>
          </a:prstGeom>
        </p:spPr>
        <p:txBody>
          <a:bodyPr wrap="none">
            <a:spAutoFit/>
          </a:bodyPr>
          <a:lstStyle/>
          <a:p>
            <a:r>
              <a:rPr lang="vi-VN" sz="2800" b="1" dirty="0">
                <a:solidFill>
                  <a:srgbClr val="FF0000"/>
                </a:solidFill>
              </a:rPr>
              <a:t>Có 4 Loại tổn thương</a:t>
            </a:r>
          </a:p>
        </p:txBody>
      </p:sp>
      <p:sp>
        <p:nvSpPr>
          <p:cNvPr id="5" name="Rectangle 4"/>
          <p:cNvSpPr/>
          <p:nvPr/>
        </p:nvSpPr>
        <p:spPr>
          <a:xfrm>
            <a:off x="3505200" y="1663005"/>
            <a:ext cx="1920391" cy="1384995"/>
          </a:xfrm>
          <a:prstGeom prst="rect">
            <a:avLst/>
          </a:prstGeom>
        </p:spPr>
        <p:txBody>
          <a:bodyPr wrap="square">
            <a:spAutoFit/>
          </a:bodyPr>
          <a:lstStyle/>
          <a:p>
            <a:r>
              <a:rPr lang="vi-VN" sz="2800" dirty="0" smtClean="0"/>
              <a:t>Tắc </a:t>
            </a:r>
            <a:r>
              <a:rPr lang="vi-VN" sz="2800" dirty="0"/>
              <a:t>nghẽn đường dẫn khí</a:t>
            </a:r>
          </a:p>
        </p:txBody>
      </p:sp>
      <p:sp>
        <p:nvSpPr>
          <p:cNvPr id="7" name="Rectangle 6"/>
          <p:cNvSpPr/>
          <p:nvPr/>
        </p:nvSpPr>
        <p:spPr>
          <a:xfrm>
            <a:off x="5455105" y="3342109"/>
            <a:ext cx="1892495" cy="1417439"/>
          </a:xfrm>
          <a:prstGeom prst="rect">
            <a:avLst/>
          </a:prstGeom>
        </p:spPr>
        <p:txBody>
          <a:bodyPr wrap="square">
            <a:spAutoFit/>
          </a:bodyPr>
          <a:lstStyle/>
          <a:p>
            <a:r>
              <a:rPr lang="vi-VN" sz="2800" dirty="0" smtClean="0"/>
              <a:t>Rối </a:t>
            </a:r>
            <a:r>
              <a:rPr lang="vi-VN" sz="2800" dirty="0"/>
              <a:t>loạn khuếch tán khí</a:t>
            </a:r>
          </a:p>
        </p:txBody>
      </p:sp>
      <p:sp>
        <p:nvSpPr>
          <p:cNvPr id="8" name="Rectangle 7"/>
          <p:cNvSpPr/>
          <p:nvPr/>
        </p:nvSpPr>
        <p:spPr>
          <a:xfrm>
            <a:off x="3714821" y="5090567"/>
            <a:ext cx="1620067" cy="1384995"/>
          </a:xfrm>
          <a:prstGeom prst="rect">
            <a:avLst/>
          </a:prstGeom>
        </p:spPr>
        <p:txBody>
          <a:bodyPr wrap="square">
            <a:spAutoFit/>
          </a:bodyPr>
          <a:lstStyle/>
          <a:p>
            <a:r>
              <a:rPr lang="en-US" sz="2800" dirty="0">
                <a:latin typeface="Calibri" panose="020F0502020204030204" pitchFamily="34" charset="0"/>
                <a:ea typeface="Calibri" panose="020F0502020204030204" pitchFamily="34" charset="0"/>
                <a:cs typeface="Calibri" panose="020F0502020204030204" pitchFamily="34" charset="0"/>
              </a:rPr>
              <a:t>Giới hạn diện tích phối</a:t>
            </a:r>
            <a:endParaRPr lang="vi-VN" sz="2800" dirty="0"/>
          </a:p>
        </p:txBody>
      </p:sp>
      <p:sp>
        <p:nvSpPr>
          <p:cNvPr id="25" name="Rectangle 24"/>
          <p:cNvSpPr/>
          <p:nvPr/>
        </p:nvSpPr>
        <p:spPr>
          <a:xfrm>
            <a:off x="1830905" y="3596019"/>
            <a:ext cx="1937932" cy="954107"/>
          </a:xfrm>
          <a:prstGeom prst="rect">
            <a:avLst/>
          </a:prstGeom>
        </p:spPr>
        <p:txBody>
          <a:bodyPr wrap="square">
            <a:spAutoFit/>
          </a:bodyPr>
          <a:lstStyle/>
          <a:p>
            <a:r>
              <a:rPr lang="vi-VN" sz="2800" dirty="0" smtClean="0"/>
              <a:t>Rối </a:t>
            </a:r>
            <a:r>
              <a:rPr lang="vi-VN" sz="2800" dirty="0"/>
              <a:t>loạn thông khí</a:t>
            </a:r>
          </a:p>
        </p:txBody>
      </p:sp>
    </p:spTree>
    <p:extLst>
      <p:ext uri="{BB962C8B-B14F-4D97-AF65-F5344CB8AC3E}">
        <p14:creationId xmlns:p14="http://schemas.microsoft.com/office/powerpoint/2010/main" val="39515993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http://www.shortcuts.net/media/2082257/targ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570824">
            <a:off x="6671062" y="3866162"/>
            <a:ext cx="2659875" cy="26813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877504" y="1447800"/>
            <a:ext cx="7388992" cy="4401205"/>
          </a:xfrm>
          <a:prstGeom prst="rect">
            <a:avLst/>
          </a:prstGeom>
        </p:spPr>
        <p:txBody>
          <a:bodyPr wrap="square">
            <a:spAutoFit/>
          </a:bodyPr>
          <a:lstStyle/>
          <a:p>
            <a:r>
              <a:rPr lang="vi-VN" sz="2800" dirty="0">
                <a:solidFill>
                  <a:srgbClr val="FF0000"/>
                </a:solidFill>
              </a:rPr>
              <a:t>Các bệnh lý hô hấp thường gặp sẽ lần lượt được trình bày trong chuyên mục Các bệnh lý hô hấp thường gặp bao gồm:</a:t>
            </a:r>
          </a:p>
          <a:p>
            <a:r>
              <a:rPr lang="vi-VN" sz="2800" dirty="0">
                <a:solidFill>
                  <a:schemeClr val="tx2"/>
                </a:solidFill>
              </a:rPr>
              <a:t>•	Các bệnh tai mũi họng (đường hô hấp trên)</a:t>
            </a:r>
          </a:p>
          <a:p>
            <a:r>
              <a:rPr lang="vi-VN" sz="2800" dirty="0">
                <a:solidFill>
                  <a:schemeClr val="tx2"/>
                </a:solidFill>
              </a:rPr>
              <a:t>•	Viêm phế quản cấp</a:t>
            </a:r>
          </a:p>
          <a:p>
            <a:r>
              <a:rPr lang="vi-VN" sz="2800" dirty="0">
                <a:solidFill>
                  <a:schemeClr val="tx2"/>
                </a:solidFill>
              </a:rPr>
              <a:t>•	Viêm phế quản mãn</a:t>
            </a:r>
          </a:p>
          <a:p>
            <a:r>
              <a:rPr lang="vi-VN" sz="2800" dirty="0">
                <a:solidFill>
                  <a:schemeClr val="tx2"/>
                </a:solidFill>
              </a:rPr>
              <a:t>•	Viêm phổi</a:t>
            </a:r>
          </a:p>
          <a:p>
            <a:r>
              <a:rPr lang="vi-VN" sz="2800" dirty="0">
                <a:solidFill>
                  <a:schemeClr val="tx2"/>
                </a:solidFill>
              </a:rPr>
              <a:t>•	Hen phế quản</a:t>
            </a:r>
          </a:p>
          <a:p>
            <a:r>
              <a:rPr lang="vi-VN" sz="2800" dirty="0">
                <a:solidFill>
                  <a:schemeClr val="tx2"/>
                </a:solidFill>
              </a:rPr>
              <a:t>•	Bệnh phổi tắc nghẽn mãn tính</a:t>
            </a:r>
          </a:p>
        </p:txBody>
      </p:sp>
      <p:pic>
        <p:nvPicPr>
          <p:cNvPr id="4" name="Picture 3"/>
          <p:cNvPicPr>
            <a:picLocks noChangeAspect="1"/>
          </p:cNvPicPr>
          <p:nvPr/>
        </p:nvPicPr>
        <p:blipFill>
          <a:blip r:embed="rId3"/>
          <a:stretch>
            <a:fillRect/>
          </a:stretch>
        </p:blipFill>
        <p:spPr>
          <a:xfrm>
            <a:off x="877504" y="697927"/>
            <a:ext cx="7388992" cy="749873"/>
          </a:xfrm>
          <a:prstGeom prst="rect">
            <a:avLst/>
          </a:prstGeom>
        </p:spPr>
      </p:pic>
    </p:spTree>
    <p:extLst>
      <p:ext uri="{BB962C8B-B14F-4D97-AF65-F5344CB8AC3E}">
        <p14:creationId xmlns:p14="http://schemas.microsoft.com/office/powerpoint/2010/main" val="37504182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4" descr="http://www.shortcuts.net/media/2082257/targ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570824">
            <a:off x="7130645" y="4729989"/>
            <a:ext cx="2274109" cy="19497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200" y="609600"/>
            <a:ext cx="9220200" cy="348813"/>
          </a:xfrm>
          <a:prstGeom prst="rect">
            <a:avLst/>
          </a:prstGeom>
        </p:spPr>
        <p:txBody>
          <a:bodyPr wrap="square">
            <a:spAutoFit/>
          </a:bodyPr>
          <a:lstStyle/>
          <a:p>
            <a:pPr lvl="0" algn="ctr">
              <a:lnSpc>
                <a:spcPts val="1880"/>
              </a:lnSpc>
              <a:spcAft>
                <a:spcPts val="0"/>
              </a:spcAft>
              <a:tabLst>
                <a:tab pos="423545" algn="l"/>
              </a:tabLst>
            </a:pPr>
            <a:r>
              <a:rPr lang="en-US"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V. CÁC </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BIỆN PHÁP ĐIỀU TRỊ</a:t>
            </a:r>
            <a:r>
              <a:rPr lang="en-US" sz="2800" b="1" spc="-7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CHUNG</a:t>
            </a:r>
            <a:endParaRPr lang="vi-VN"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304800" y="1066800"/>
            <a:ext cx="7696200" cy="5262979"/>
          </a:xfrm>
          <a:prstGeom prst="rect">
            <a:avLst/>
          </a:prstGeom>
        </p:spPr>
        <p:txBody>
          <a:bodyPr wrap="square">
            <a:spAutoFit/>
          </a:bodyPr>
          <a:lstStyle/>
          <a:p>
            <a:pPr marL="514350" indent="-514350">
              <a:buAutoNum type="arabicPeriod"/>
            </a:pPr>
            <a:r>
              <a:rPr lang="vi-VN" sz="2800" b="1" dirty="0" smtClean="0">
                <a:solidFill>
                  <a:srgbClr val="FF0000"/>
                </a:solidFill>
              </a:rPr>
              <a:t>Điều </a:t>
            </a:r>
            <a:r>
              <a:rPr lang="vi-VN" sz="2800" b="1" dirty="0">
                <a:solidFill>
                  <a:srgbClr val="FF0000"/>
                </a:solidFill>
              </a:rPr>
              <a:t>trị có dùng </a:t>
            </a:r>
            <a:r>
              <a:rPr lang="vi-VN" sz="2800" b="1" dirty="0" smtClean="0">
                <a:solidFill>
                  <a:srgbClr val="FF0000"/>
                </a:solidFill>
              </a:rPr>
              <a:t>thuốc</a:t>
            </a:r>
          </a:p>
          <a:p>
            <a:endParaRPr lang="vi-VN" sz="2800" b="1" dirty="0"/>
          </a:p>
          <a:p>
            <a:r>
              <a:rPr lang="vi-VN" sz="2800" dirty="0" smtClean="0">
                <a:solidFill>
                  <a:srgbClr val="FF0000"/>
                </a:solidFill>
              </a:rPr>
              <a:t>a. Điều </a:t>
            </a:r>
            <a:r>
              <a:rPr lang="vi-VN" sz="2800" dirty="0">
                <a:solidFill>
                  <a:srgbClr val="FF0000"/>
                </a:solidFill>
              </a:rPr>
              <a:t>trị phòng ngừa:</a:t>
            </a:r>
          </a:p>
          <a:p>
            <a:r>
              <a:rPr lang="vi-VN" sz="2800" dirty="0">
                <a:solidFill>
                  <a:schemeClr val="tx2"/>
                </a:solidFill>
              </a:rPr>
              <a:t>Tiêm ngừa cúm, viêm phổi</a:t>
            </a:r>
          </a:p>
          <a:p>
            <a:r>
              <a:rPr lang="vi-VN" sz="2800" dirty="0">
                <a:solidFill>
                  <a:schemeClr val="tx2"/>
                </a:solidFill>
              </a:rPr>
              <a:t>Uống thuốc tăng cường miễn dịch</a:t>
            </a:r>
          </a:p>
          <a:p>
            <a:r>
              <a:rPr lang="vi-VN" sz="2800" dirty="0" smtClean="0">
                <a:solidFill>
                  <a:srgbClr val="FF0000"/>
                </a:solidFill>
              </a:rPr>
              <a:t>b. Điều </a:t>
            </a:r>
            <a:r>
              <a:rPr lang="vi-VN" sz="2800" dirty="0">
                <a:solidFill>
                  <a:srgbClr val="FF0000"/>
                </a:solidFill>
              </a:rPr>
              <a:t>trị triệu chứng:</a:t>
            </a:r>
          </a:p>
          <a:p>
            <a:r>
              <a:rPr lang="vi-VN" sz="2800" dirty="0">
                <a:solidFill>
                  <a:schemeClr val="tx2"/>
                </a:solidFill>
              </a:rPr>
              <a:t>Điều trị giảm ho, long đàm Điều trị giảm đau</a:t>
            </a:r>
          </a:p>
          <a:p>
            <a:r>
              <a:rPr lang="vi-VN" sz="2800" dirty="0" smtClean="0">
                <a:solidFill>
                  <a:srgbClr val="FF0000"/>
                </a:solidFill>
              </a:rPr>
              <a:t>c. Điều </a:t>
            </a:r>
            <a:r>
              <a:rPr lang="vi-VN" sz="2800" dirty="0">
                <a:solidFill>
                  <a:srgbClr val="FF0000"/>
                </a:solidFill>
              </a:rPr>
              <a:t>trị căn nguyên</a:t>
            </a:r>
            <a:r>
              <a:rPr lang="vi-VN" sz="2800" dirty="0" smtClean="0">
                <a:solidFill>
                  <a:srgbClr val="FF0000"/>
                </a:solidFill>
              </a:rPr>
              <a:t>:</a:t>
            </a:r>
          </a:p>
          <a:p>
            <a:r>
              <a:rPr lang="vi-VN" sz="2800" dirty="0" smtClean="0">
                <a:solidFill>
                  <a:schemeClr val="tx2"/>
                </a:solidFill>
              </a:rPr>
              <a:t>Điều trị kháng sinh</a:t>
            </a:r>
          </a:p>
          <a:p>
            <a:r>
              <a:rPr lang="vi-VN" sz="2800" dirty="0" smtClean="0">
                <a:solidFill>
                  <a:schemeClr val="tx2"/>
                </a:solidFill>
              </a:rPr>
              <a:t>Điều trị kháng viêm </a:t>
            </a:r>
          </a:p>
          <a:p>
            <a:r>
              <a:rPr lang="vi-VN" sz="2800" dirty="0" smtClean="0">
                <a:solidFill>
                  <a:schemeClr val="tx2"/>
                </a:solidFill>
              </a:rPr>
              <a:t>Điều trị dãn phế quản Điều trị kháng ung thư</a:t>
            </a:r>
          </a:p>
          <a:p>
            <a:r>
              <a:rPr lang="vi-VN" sz="2800" dirty="0" smtClean="0">
                <a:solidFill>
                  <a:schemeClr val="tx2"/>
                </a:solidFill>
              </a:rPr>
              <a:t>Điều trị miễn dịch đặc hiệu</a:t>
            </a:r>
            <a:endParaRPr lang="vi-VN" sz="2800" dirty="0">
              <a:solidFill>
                <a:schemeClr val="tx2"/>
              </a:solidFill>
            </a:endParaRPr>
          </a:p>
        </p:txBody>
      </p:sp>
    </p:spTree>
    <p:extLst>
      <p:ext uri="{BB962C8B-B14F-4D97-AF65-F5344CB8AC3E}">
        <p14:creationId xmlns:p14="http://schemas.microsoft.com/office/powerpoint/2010/main" val="6411632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knaufinsulation.co.uk/media/476129/sap-calculation-service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26" y="2819400"/>
            <a:ext cx="2382524" cy="3352800"/>
          </a:xfrm>
          <a:prstGeom prst="rect">
            <a:avLst/>
          </a:prstGeom>
          <a:noFill/>
          <a:extLst>
            <a:ext uri="{909E8E84-426E-40DD-AFC4-6F175D3DCCD1}">
              <a14:hiddenFill xmlns:a14="http://schemas.microsoft.com/office/drawing/2010/main">
                <a:solidFill>
                  <a:srgbClr val="FFFFFF"/>
                </a:solidFill>
              </a14:hiddenFill>
            </a:ext>
          </a:extLst>
        </p:spPr>
      </p:pic>
      <p:sp>
        <p:nvSpPr>
          <p:cNvPr id="32771" name="Line 3"/>
          <p:cNvSpPr>
            <a:spLocks noChangeShapeType="1"/>
          </p:cNvSpPr>
          <p:nvPr/>
        </p:nvSpPr>
        <p:spPr bwMode="auto">
          <a:xfrm>
            <a:off x="2190750" y="2971800"/>
            <a:ext cx="609600" cy="0"/>
          </a:xfrm>
          <a:prstGeom prst="line">
            <a:avLst/>
          </a:prstGeom>
          <a:noFill/>
          <a:ln w="12700" cap="rnd">
            <a:solidFill>
              <a:srgbClr val="FFFFFF"/>
            </a:solidFill>
            <a:prstDash val="sysDot"/>
            <a:round/>
            <a:headEnd/>
            <a:tailEnd/>
          </a:ln>
          <a:effectLst/>
        </p:spPr>
        <p:txBody>
          <a:bodyPr/>
          <a:lstStyle/>
          <a:p>
            <a:endParaRPr lang="en-US"/>
          </a:p>
        </p:txBody>
      </p:sp>
      <p:sp>
        <p:nvSpPr>
          <p:cNvPr id="32772" name="Line 4"/>
          <p:cNvSpPr>
            <a:spLocks noChangeShapeType="1"/>
          </p:cNvSpPr>
          <p:nvPr/>
        </p:nvSpPr>
        <p:spPr bwMode="auto">
          <a:xfrm>
            <a:off x="2190750" y="5943600"/>
            <a:ext cx="609600" cy="0"/>
          </a:xfrm>
          <a:prstGeom prst="line">
            <a:avLst/>
          </a:prstGeom>
          <a:noFill/>
          <a:ln w="12700" cap="rnd">
            <a:solidFill>
              <a:srgbClr val="FFFFFF"/>
            </a:solidFill>
            <a:prstDash val="sysDot"/>
            <a:round/>
            <a:headEnd/>
            <a:tailEnd/>
          </a:ln>
          <a:effectLst/>
        </p:spPr>
        <p:txBody>
          <a:bodyPr/>
          <a:lstStyle/>
          <a:p>
            <a:endParaRPr lang="en-US"/>
          </a:p>
        </p:txBody>
      </p:sp>
      <p:sp>
        <p:nvSpPr>
          <p:cNvPr id="32774" name="Line 6"/>
          <p:cNvSpPr>
            <a:spLocks noChangeShapeType="1"/>
          </p:cNvSpPr>
          <p:nvPr/>
        </p:nvSpPr>
        <p:spPr bwMode="auto">
          <a:xfrm>
            <a:off x="2190750" y="4953000"/>
            <a:ext cx="609600" cy="0"/>
          </a:xfrm>
          <a:prstGeom prst="line">
            <a:avLst/>
          </a:prstGeom>
          <a:noFill/>
          <a:ln w="12700" cap="rnd">
            <a:solidFill>
              <a:srgbClr val="FFFFFF"/>
            </a:solidFill>
            <a:prstDash val="sysDot"/>
            <a:round/>
            <a:headEnd/>
            <a:tailEnd/>
          </a:ln>
          <a:effectLst/>
        </p:spPr>
        <p:txBody>
          <a:bodyPr/>
          <a:lstStyle/>
          <a:p>
            <a:endParaRPr lang="en-US"/>
          </a:p>
        </p:txBody>
      </p:sp>
      <p:sp>
        <p:nvSpPr>
          <p:cNvPr id="32775" name="Line 7"/>
          <p:cNvSpPr>
            <a:spLocks noChangeShapeType="1"/>
          </p:cNvSpPr>
          <p:nvPr/>
        </p:nvSpPr>
        <p:spPr bwMode="auto">
          <a:xfrm flipV="1">
            <a:off x="2419350" y="5638800"/>
            <a:ext cx="685800" cy="0"/>
          </a:xfrm>
          <a:prstGeom prst="line">
            <a:avLst/>
          </a:prstGeom>
          <a:noFill/>
          <a:ln w="12700" cap="rnd">
            <a:solidFill>
              <a:srgbClr val="FFFFFF"/>
            </a:solidFill>
            <a:prstDash val="sysDot"/>
            <a:round/>
            <a:headEnd/>
            <a:tailEnd/>
          </a:ln>
          <a:effectLst/>
        </p:spPr>
        <p:txBody>
          <a:bodyPr/>
          <a:lstStyle/>
          <a:p>
            <a:endParaRPr lang="en-US"/>
          </a:p>
        </p:txBody>
      </p:sp>
      <p:grpSp>
        <p:nvGrpSpPr>
          <p:cNvPr id="3" name="Group 2"/>
          <p:cNvGrpSpPr/>
          <p:nvPr/>
        </p:nvGrpSpPr>
        <p:grpSpPr>
          <a:xfrm>
            <a:off x="2190750" y="2743200"/>
            <a:ext cx="6678182" cy="488950"/>
            <a:chOff x="2876550" y="2743200"/>
            <a:chExt cx="6267450" cy="488950"/>
          </a:xfrm>
        </p:grpSpPr>
        <p:sp>
          <p:nvSpPr>
            <p:cNvPr id="32788" name="AutoShape 20"/>
            <p:cNvSpPr>
              <a:spLocks noChangeArrowheads="1"/>
            </p:cNvSpPr>
            <p:nvPr/>
          </p:nvSpPr>
          <p:spPr bwMode="gray">
            <a:xfrm>
              <a:off x="2965450" y="2743200"/>
              <a:ext cx="617855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en-US">
                <a:solidFill>
                  <a:schemeClr val="tx2"/>
                </a:solidFill>
              </a:endParaRPr>
            </a:p>
          </p:txBody>
        </p:sp>
        <p:sp>
          <p:nvSpPr>
            <p:cNvPr id="32794" name="Oval 26"/>
            <p:cNvSpPr>
              <a:spLocks noChangeArrowheads="1"/>
            </p:cNvSpPr>
            <p:nvPr/>
          </p:nvSpPr>
          <p:spPr bwMode="gray">
            <a:xfrm>
              <a:off x="2876550" y="2860675"/>
              <a:ext cx="228600" cy="228600"/>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endParaRPr lang="en-US">
                <a:solidFill>
                  <a:schemeClr val="tx2"/>
                </a:solidFill>
              </a:endParaRPr>
            </a:p>
          </p:txBody>
        </p:sp>
      </p:grpSp>
      <p:grpSp>
        <p:nvGrpSpPr>
          <p:cNvPr id="4" name="Group 3"/>
          <p:cNvGrpSpPr/>
          <p:nvPr/>
        </p:nvGrpSpPr>
        <p:grpSpPr>
          <a:xfrm>
            <a:off x="2203449" y="3949700"/>
            <a:ext cx="6727433" cy="488950"/>
            <a:chOff x="2889250" y="3492500"/>
            <a:chExt cx="6254750" cy="488950"/>
          </a:xfrm>
        </p:grpSpPr>
        <p:sp>
          <p:nvSpPr>
            <p:cNvPr id="32790" name="AutoShape 22"/>
            <p:cNvSpPr>
              <a:spLocks noChangeArrowheads="1"/>
            </p:cNvSpPr>
            <p:nvPr/>
          </p:nvSpPr>
          <p:spPr bwMode="gray">
            <a:xfrm>
              <a:off x="2965450" y="3492500"/>
              <a:ext cx="617855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en-US"/>
            </a:p>
          </p:txBody>
        </p:sp>
        <p:sp>
          <p:nvSpPr>
            <p:cNvPr id="32795" name="Oval 27"/>
            <p:cNvSpPr>
              <a:spLocks noChangeArrowheads="1"/>
            </p:cNvSpPr>
            <p:nvPr/>
          </p:nvSpPr>
          <p:spPr bwMode="gray">
            <a:xfrm>
              <a:off x="2889250" y="3625850"/>
              <a:ext cx="228600" cy="228600"/>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endParaRPr lang="en-US"/>
            </a:p>
          </p:txBody>
        </p:sp>
      </p:grpSp>
      <p:grpSp>
        <p:nvGrpSpPr>
          <p:cNvPr id="5" name="Group 4"/>
          <p:cNvGrpSpPr/>
          <p:nvPr/>
        </p:nvGrpSpPr>
        <p:grpSpPr>
          <a:xfrm>
            <a:off x="2203450" y="5100935"/>
            <a:ext cx="6736277" cy="488950"/>
            <a:chOff x="2889250" y="4235450"/>
            <a:chExt cx="6254750" cy="488950"/>
          </a:xfrm>
        </p:grpSpPr>
        <p:sp>
          <p:nvSpPr>
            <p:cNvPr id="32792" name="AutoShape 24"/>
            <p:cNvSpPr>
              <a:spLocks noChangeArrowheads="1"/>
            </p:cNvSpPr>
            <p:nvPr/>
          </p:nvSpPr>
          <p:spPr bwMode="gray">
            <a:xfrm>
              <a:off x="2962274" y="4235450"/>
              <a:ext cx="6181726"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en-US"/>
            </a:p>
          </p:txBody>
        </p:sp>
        <p:sp>
          <p:nvSpPr>
            <p:cNvPr id="32796" name="Oval 28"/>
            <p:cNvSpPr>
              <a:spLocks noChangeArrowheads="1"/>
            </p:cNvSpPr>
            <p:nvPr/>
          </p:nvSpPr>
          <p:spPr bwMode="gray">
            <a:xfrm>
              <a:off x="2889250" y="4381500"/>
              <a:ext cx="228600" cy="228600"/>
            </a:xfrm>
            <a:prstGeom prst="ellipse">
              <a:avLst/>
            </a:prstGeom>
            <a:gradFill rotWithShape="1">
              <a:gsLst>
                <a:gs pos="0">
                  <a:schemeClr val="accent2"/>
                </a:gs>
                <a:gs pos="100000">
                  <a:schemeClr val="accent2">
                    <a:gamma/>
                    <a:shade val="66667"/>
                    <a:invGamma/>
                  </a:scheme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endParaRPr lang="en-US"/>
            </a:p>
          </p:txBody>
        </p:sp>
      </p:grpSp>
      <p:cxnSp>
        <p:nvCxnSpPr>
          <p:cNvPr id="73" name="Straight Connector 72"/>
          <p:cNvCxnSpPr>
            <a:endCxn id="32795" idx="4"/>
          </p:cNvCxnSpPr>
          <p:nvPr/>
        </p:nvCxnSpPr>
        <p:spPr>
          <a:xfrm>
            <a:off x="1813793" y="4150894"/>
            <a:ext cx="512594" cy="16075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a:endCxn id="32794" idx="4"/>
          </p:cNvCxnSpPr>
          <p:nvPr/>
        </p:nvCxnSpPr>
        <p:spPr>
          <a:xfrm flipV="1">
            <a:off x="1813793" y="3089275"/>
            <a:ext cx="498748" cy="106161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32796" idx="1"/>
          </p:cNvCxnSpPr>
          <p:nvPr/>
        </p:nvCxnSpPr>
        <p:spPr>
          <a:xfrm>
            <a:off x="1813793" y="4150894"/>
            <a:ext cx="425712" cy="112956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80047" y="533400"/>
            <a:ext cx="9224047" cy="749873"/>
          </a:xfrm>
          <a:prstGeom prst="rect">
            <a:avLst/>
          </a:prstGeom>
        </p:spPr>
      </p:pic>
      <p:sp>
        <p:nvSpPr>
          <p:cNvPr id="8" name="Rectangle 7"/>
          <p:cNvSpPr/>
          <p:nvPr/>
        </p:nvSpPr>
        <p:spPr>
          <a:xfrm>
            <a:off x="1371600" y="1400748"/>
            <a:ext cx="4884671" cy="523220"/>
          </a:xfrm>
          <a:prstGeom prst="rect">
            <a:avLst/>
          </a:prstGeom>
        </p:spPr>
        <p:txBody>
          <a:bodyPr wrap="none">
            <a:spAutoFit/>
          </a:bodyPr>
          <a:lstStyle/>
          <a:p>
            <a:r>
              <a:rPr lang="vi-VN" sz="2800" dirty="0" smtClean="0">
                <a:solidFill>
                  <a:srgbClr val="FF0000"/>
                </a:solidFill>
              </a:rPr>
              <a:t>2. Điều </a:t>
            </a:r>
            <a:r>
              <a:rPr lang="vi-VN" sz="2800" dirty="0">
                <a:solidFill>
                  <a:srgbClr val="FF0000"/>
                </a:solidFill>
              </a:rPr>
              <a:t>trị không dùng </a:t>
            </a:r>
            <a:r>
              <a:rPr lang="vi-VN" sz="2800" dirty="0" smtClean="0">
                <a:solidFill>
                  <a:srgbClr val="FF0000"/>
                </a:solidFill>
              </a:rPr>
              <a:t>thuốc:</a:t>
            </a:r>
            <a:endParaRPr lang="vi-VN" sz="2800" dirty="0">
              <a:solidFill>
                <a:srgbClr val="FF0000"/>
              </a:solidFill>
            </a:endParaRPr>
          </a:p>
        </p:txBody>
      </p:sp>
      <p:sp>
        <p:nvSpPr>
          <p:cNvPr id="9" name="Rectangle 8"/>
          <p:cNvSpPr/>
          <p:nvPr/>
        </p:nvSpPr>
        <p:spPr>
          <a:xfrm>
            <a:off x="3487523" y="2710190"/>
            <a:ext cx="2459328" cy="523220"/>
          </a:xfrm>
          <a:prstGeom prst="rect">
            <a:avLst/>
          </a:prstGeom>
        </p:spPr>
        <p:txBody>
          <a:bodyPr wrap="none">
            <a:spAutoFit/>
          </a:bodyPr>
          <a:lstStyle/>
          <a:p>
            <a:r>
              <a:rPr lang="vi-VN" sz="2800" dirty="0" smtClean="0">
                <a:solidFill>
                  <a:schemeClr val="tx2"/>
                </a:solidFill>
              </a:rPr>
              <a:t>a. Cai </a:t>
            </a:r>
            <a:r>
              <a:rPr lang="vi-VN" sz="2800" dirty="0">
                <a:solidFill>
                  <a:schemeClr val="tx2"/>
                </a:solidFill>
              </a:rPr>
              <a:t>thuốc lá</a:t>
            </a:r>
          </a:p>
        </p:txBody>
      </p:sp>
      <p:sp>
        <p:nvSpPr>
          <p:cNvPr id="10" name="Rectangle 9"/>
          <p:cNvSpPr/>
          <p:nvPr/>
        </p:nvSpPr>
        <p:spPr>
          <a:xfrm>
            <a:off x="3505200" y="3932565"/>
            <a:ext cx="3690497" cy="523220"/>
          </a:xfrm>
          <a:prstGeom prst="rect">
            <a:avLst/>
          </a:prstGeom>
        </p:spPr>
        <p:txBody>
          <a:bodyPr wrap="none">
            <a:spAutoFit/>
          </a:bodyPr>
          <a:lstStyle/>
          <a:p>
            <a:r>
              <a:rPr lang="vi-VN" sz="2800" dirty="0" smtClean="0">
                <a:solidFill>
                  <a:schemeClr val="tx2"/>
                </a:solidFill>
              </a:rPr>
              <a:t>b. Dinh </a:t>
            </a:r>
            <a:r>
              <a:rPr lang="vi-VN" sz="2800" dirty="0">
                <a:solidFill>
                  <a:schemeClr val="tx2"/>
                </a:solidFill>
              </a:rPr>
              <a:t>dưỡng điều trị</a:t>
            </a:r>
          </a:p>
        </p:txBody>
      </p:sp>
      <p:sp>
        <p:nvSpPr>
          <p:cNvPr id="11" name="Rectangle 10"/>
          <p:cNvSpPr/>
          <p:nvPr/>
        </p:nvSpPr>
        <p:spPr>
          <a:xfrm>
            <a:off x="3555812" y="5078402"/>
            <a:ext cx="4782078" cy="523220"/>
          </a:xfrm>
          <a:prstGeom prst="rect">
            <a:avLst/>
          </a:prstGeom>
        </p:spPr>
        <p:txBody>
          <a:bodyPr wrap="none">
            <a:spAutoFit/>
          </a:bodyPr>
          <a:lstStyle/>
          <a:p>
            <a:r>
              <a:rPr lang="vi-VN" sz="2800" dirty="0" smtClean="0">
                <a:solidFill>
                  <a:schemeClr val="tx2"/>
                </a:solidFill>
              </a:rPr>
              <a:t>c.Phục </a:t>
            </a:r>
            <a:r>
              <a:rPr lang="vi-VN" sz="2800" dirty="0">
                <a:solidFill>
                  <a:schemeClr val="tx2"/>
                </a:solidFill>
              </a:rPr>
              <a:t>hồi chức năng hô hấp</a:t>
            </a:r>
          </a:p>
        </p:txBody>
      </p:sp>
    </p:spTree>
    <p:extLst>
      <p:ext uri="{BB962C8B-B14F-4D97-AF65-F5344CB8AC3E}">
        <p14:creationId xmlns:p14="http://schemas.microsoft.com/office/powerpoint/2010/main" val="33433964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http://i0.wp.com/hoahoctro.vn/wp-content/uploads/2015/01/camon.jpg?resize=600%2C4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9745" y="3505200"/>
            <a:ext cx="6154255" cy="3429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09600" y="2057400"/>
            <a:ext cx="6019800" cy="1754326"/>
          </a:xfrm>
          <a:prstGeom prst="rect">
            <a:avLst/>
          </a:prstGeom>
        </p:spPr>
        <p:txBody>
          <a:bodyPr wrap="square">
            <a:spAutoFit/>
          </a:bodyPr>
          <a:lstStyle/>
          <a:p>
            <a:pPr lvl="0" algn="just">
              <a:lnSpc>
                <a:spcPct val="150000"/>
              </a:lnSpc>
            </a:pPr>
            <a:r>
              <a:rPr lang="en-US" sz="3600" b="1" dirty="0" err="1" smtClean="0">
                <a:solidFill>
                  <a:srgbClr val="FF0000"/>
                </a:solidFill>
                <a:latin typeface="Century Gothic" pitchFamily="34" charset="0"/>
                <a:cs typeface="Tahoma" pitchFamily="34" charset="0"/>
              </a:rPr>
              <a:t>Cảm</a:t>
            </a:r>
            <a:r>
              <a:rPr lang="en-US" sz="3600" b="1" dirty="0" smtClean="0">
                <a:solidFill>
                  <a:srgbClr val="FF0000"/>
                </a:solidFill>
                <a:latin typeface="Century Gothic" pitchFamily="34" charset="0"/>
                <a:cs typeface="Tahoma" pitchFamily="34" charset="0"/>
              </a:rPr>
              <a:t> </a:t>
            </a:r>
            <a:r>
              <a:rPr lang="en-US" sz="3600" b="1" dirty="0" err="1" smtClean="0">
                <a:solidFill>
                  <a:srgbClr val="FF0000"/>
                </a:solidFill>
                <a:latin typeface="Century Gothic" pitchFamily="34" charset="0"/>
                <a:cs typeface="Tahoma" pitchFamily="34" charset="0"/>
              </a:rPr>
              <a:t>ơn</a:t>
            </a:r>
            <a:r>
              <a:rPr lang="en-US" sz="3600" b="1" dirty="0" smtClean="0">
                <a:solidFill>
                  <a:srgbClr val="FF0000"/>
                </a:solidFill>
                <a:latin typeface="Century Gothic" pitchFamily="34" charset="0"/>
                <a:cs typeface="Tahoma" pitchFamily="34" charset="0"/>
              </a:rPr>
              <a:t> </a:t>
            </a:r>
            <a:r>
              <a:rPr lang="en-US" sz="3600" b="1" dirty="0" err="1" smtClean="0">
                <a:solidFill>
                  <a:srgbClr val="FF0000"/>
                </a:solidFill>
                <a:latin typeface="Century Gothic" pitchFamily="34" charset="0"/>
                <a:cs typeface="Tahoma" pitchFamily="34" charset="0"/>
              </a:rPr>
              <a:t>quý</a:t>
            </a:r>
            <a:r>
              <a:rPr lang="en-US" sz="3600" b="1" dirty="0" smtClean="0">
                <a:solidFill>
                  <a:srgbClr val="FF0000"/>
                </a:solidFill>
                <a:latin typeface="Century Gothic" pitchFamily="34" charset="0"/>
                <a:cs typeface="Tahoma" pitchFamily="34" charset="0"/>
              </a:rPr>
              <a:t> </a:t>
            </a:r>
            <a:r>
              <a:rPr lang="en-US" sz="3600" b="1" dirty="0" err="1" smtClean="0">
                <a:solidFill>
                  <a:srgbClr val="FF0000"/>
                </a:solidFill>
                <a:latin typeface="Century Gothic" pitchFamily="34" charset="0"/>
                <a:cs typeface="Tahoma" pitchFamily="34" charset="0"/>
              </a:rPr>
              <a:t>Thầy</a:t>
            </a:r>
            <a:r>
              <a:rPr lang="en-US" sz="3600" b="1" dirty="0" smtClean="0">
                <a:solidFill>
                  <a:srgbClr val="FF0000"/>
                </a:solidFill>
                <a:latin typeface="Century Gothic" pitchFamily="34" charset="0"/>
                <a:cs typeface="Tahoma" pitchFamily="34" charset="0"/>
              </a:rPr>
              <a:t> </a:t>
            </a:r>
            <a:r>
              <a:rPr lang="en-US" sz="3600" b="1" dirty="0" err="1" smtClean="0">
                <a:solidFill>
                  <a:srgbClr val="FF0000"/>
                </a:solidFill>
                <a:latin typeface="Century Gothic" pitchFamily="34" charset="0"/>
                <a:cs typeface="Tahoma" pitchFamily="34" charset="0"/>
              </a:rPr>
              <a:t>Cô</a:t>
            </a:r>
            <a:r>
              <a:rPr lang="en-US" sz="3600" b="1" dirty="0" smtClean="0">
                <a:solidFill>
                  <a:srgbClr val="FF0000"/>
                </a:solidFill>
                <a:latin typeface="Century Gothic" pitchFamily="34" charset="0"/>
                <a:cs typeface="Tahoma" pitchFamily="34" charset="0"/>
              </a:rPr>
              <a:t> </a:t>
            </a:r>
          </a:p>
          <a:p>
            <a:pPr lvl="0" algn="just">
              <a:lnSpc>
                <a:spcPct val="150000"/>
              </a:lnSpc>
            </a:pPr>
            <a:r>
              <a:rPr lang="en-US" sz="3600" b="1" dirty="0" err="1" smtClean="0">
                <a:solidFill>
                  <a:srgbClr val="FF0000"/>
                </a:solidFill>
                <a:latin typeface="Century Gothic" pitchFamily="34" charset="0"/>
                <a:cs typeface="Tahoma" pitchFamily="34" charset="0"/>
              </a:rPr>
              <a:t>và</a:t>
            </a:r>
            <a:r>
              <a:rPr lang="en-US" sz="3600" b="1" dirty="0" smtClean="0">
                <a:solidFill>
                  <a:srgbClr val="FF0000"/>
                </a:solidFill>
                <a:latin typeface="Century Gothic" pitchFamily="34" charset="0"/>
                <a:cs typeface="Tahoma" pitchFamily="34" charset="0"/>
              </a:rPr>
              <a:t> </a:t>
            </a:r>
            <a:r>
              <a:rPr lang="en-US" sz="3600" b="1" dirty="0" err="1" smtClean="0">
                <a:solidFill>
                  <a:srgbClr val="FF0000"/>
                </a:solidFill>
                <a:latin typeface="Century Gothic" pitchFamily="34" charset="0"/>
                <a:cs typeface="Tahoma" pitchFamily="34" charset="0"/>
              </a:rPr>
              <a:t>các</a:t>
            </a:r>
            <a:r>
              <a:rPr lang="en-US" sz="3600" b="1" dirty="0" smtClean="0">
                <a:solidFill>
                  <a:srgbClr val="FF0000"/>
                </a:solidFill>
                <a:latin typeface="Century Gothic" pitchFamily="34" charset="0"/>
                <a:cs typeface="Tahoma" pitchFamily="34" charset="0"/>
              </a:rPr>
              <a:t> </a:t>
            </a:r>
            <a:r>
              <a:rPr lang="en-US" sz="3600" b="1" dirty="0" err="1" smtClean="0">
                <a:solidFill>
                  <a:srgbClr val="FF0000"/>
                </a:solidFill>
                <a:latin typeface="Century Gothic" pitchFamily="34" charset="0"/>
                <a:cs typeface="Tahoma" pitchFamily="34" charset="0"/>
              </a:rPr>
              <a:t>bạn</a:t>
            </a:r>
            <a:r>
              <a:rPr lang="en-US" sz="3600" b="1" dirty="0" smtClean="0">
                <a:solidFill>
                  <a:srgbClr val="FF0000"/>
                </a:solidFill>
                <a:latin typeface="Century Gothic" pitchFamily="34" charset="0"/>
                <a:cs typeface="Tahoma" pitchFamily="34" charset="0"/>
              </a:rPr>
              <a:t> </a:t>
            </a:r>
            <a:r>
              <a:rPr lang="en-US" sz="3600" b="1" dirty="0" err="1" smtClean="0">
                <a:solidFill>
                  <a:srgbClr val="FF0000"/>
                </a:solidFill>
                <a:latin typeface="Century Gothic" pitchFamily="34" charset="0"/>
                <a:cs typeface="Tahoma" pitchFamily="34" charset="0"/>
              </a:rPr>
              <a:t>đã</a:t>
            </a:r>
            <a:r>
              <a:rPr lang="en-US" sz="3600" b="1" dirty="0" smtClean="0">
                <a:solidFill>
                  <a:srgbClr val="FF0000"/>
                </a:solidFill>
                <a:latin typeface="Century Gothic" pitchFamily="34" charset="0"/>
                <a:cs typeface="Tahoma" pitchFamily="34" charset="0"/>
              </a:rPr>
              <a:t> </a:t>
            </a:r>
            <a:r>
              <a:rPr lang="en-US" sz="3600" b="1" dirty="0" err="1" smtClean="0">
                <a:solidFill>
                  <a:srgbClr val="FF0000"/>
                </a:solidFill>
                <a:latin typeface="Century Gothic" pitchFamily="34" charset="0"/>
                <a:cs typeface="Tahoma" pitchFamily="34" charset="0"/>
              </a:rPr>
              <a:t>lắng</a:t>
            </a:r>
            <a:r>
              <a:rPr lang="en-US" sz="3600" b="1" dirty="0" smtClean="0">
                <a:solidFill>
                  <a:srgbClr val="FF0000"/>
                </a:solidFill>
                <a:latin typeface="Century Gothic" pitchFamily="34" charset="0"/>
                <a:cs typeface="Tahoma" pitchFamily="34" charset="0"/>
              </a:rPr>
              <a:t> </a:t>
            </a:r>
            <a:r>
              <a:rPr lang="en-US" sz="3600" b="1" dirty="0" err="1" smtClean="0">
                <a:solidFill>
                  <a:srgbClr val="FF0000"/>
                </a:solidFill>
                <a:latin typeface="Century Gothic" pitchFamily="34" charset="0"/>
                <a:cs typeface="Tahoma" pitchFamily="34" charset="0"/>
              </a:rPr>
              <a:t>nghe</a:t>
            </a:r>
            <a:r>
              <a:rPr lang="en-US" sz="3600" b="1" dirty="0" smtClean="0">
                <a:solidFill>
                  <a:srgbClr val="FF0000"/>
                </a:solidFill>
                <a:latin typeface="Century Gothic" pitchFamily="34" charset="0"/>
                <a:cs typeface="Tahoma" pitchFamily="34" charset="0"/>
              </a:rPr>
              <a:t>!</a:t>
            </a:r>
            <a:endParaRPr lang="en-US" sz="3600" b="1" dirty="0">
              <a:solidFill>
                <a:srgbClr val="FF0000"/>
              </a:solidFill>
              <a:latin typeface="Century Gothic" pitchFamily="34" charset="0"/>
              <a:cs typeface="Tahoma" pitchFamily="34" charset="0"/>
            </a:endParaRPr>
          </a:p>
        </p:txBody>
      </p:sp>
      <p:pic>
        <p:nvPicPr>
          <p:cNvPr id="14" name="Picture 2" descr="http://www.tamdaoconf.com/tamdao/wp-content/uploads/2015/05/logo-Duy-T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421" y="457201"/>
            <a:ext cx="1414036"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601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46" name="Rectangle 2"/>
          <p:cNvSpPr>
            <a:spLocks noGrp="1" noChangeArrowheads="1"/>
          </p:cNvSpPr>
          <p:nvPr>
            <p:ph type="title"/>
          </p:nvPr>
        </p:nvSpPr>
        <p:spPr/>
        <p:txBody>
          <a:bodyPr/>
          <a:lstStyle/>
          <a:p>
            <a:r>
              <a:rPr lang="en-US" b="1" dirty="0" smtClean="0">
                <a:solidFill>
                  <a:srgbClr val="FF0000"/>
                </a:solidFill>
                <a:latin typeface="Tahoma" pitchFamily="34" charset="0"/>
                <a:cs typeface="Tahoma" pitchFamily="34" charset="0"/>
              </a:rPr>
              <a:t>CẤU TRÚC BÀI GIẢNG</a:t>
            </a:r>
            <a:endParaRPr lang="en-US" b="1" dirty="0">
              <a:solidFill>
                <a:srgbClr val="FF0000"/>
              </a:solidFill>
              <a:latin typeface="Tahoma" pitchFamily="34" charset="0"/>
              <a:cs typeface="Tahoma" pitchFamily="34" charset="0"/>
            </a:endParaRPr>
          </a:p>
        </p:txBody>
      </p:sp>
      <p:grpSp>
        <p:nvGrpSpPr>
          <p:cNvPr id="7" name="Group 6"/>
          <p:cNvGrpSpPr/>
          <p:nvPr/>
        </p:nvGrpSpPr>
        <p:grpSpPr>
          <a:xfrm>
            <a:off x="746125" y="2286000"/>
            <a:ext cx="7483475" cy="597914"/>
            <a:chOff x="746125" y="2500503"/>
            <a:chExt cx="7483475" cy="597914"/>
          </a:xfrm>
        </p:grpSpPr>
        <p:pic>
          <p:nvPicPr>
            <p:cNvPr id="1106949" name="Picture 5" descr="LB_circle001"/>
            <p:cNvPicPr>
              <a:picLocks noChangeAspect="1" noChangeArrowheads="1"/>
            </p:cNvPicPr>
            <p:nvPr/>
          </p:nvPicPr>
          <p:blipFill>
            <a:blip r:embed="rId3"/>
            <a:srcRect/>
            <a:stretch>
              <a:fillRect/>
            </a:stretch>
          </p:blipFill>
          <p:spPr bwMode="auto">
            <a:xfrm>
              <a:off x="746125" y="2500503"/>
              <a:ext cx="609600" cy="597914"/>
            </a:xfrm>
            <a:prstGeom prst="rect">
              <a:avLst/>
            </a:prstGeom>
            <a:noFill/>
          </p:spPr>
        </p:pic>
        <p:sp>
          <p:nvSpPr>
            <p:cNvPr id="1106953" name="Text Box 9"/>
            <p:cNvSpPr txBox="1">
              <a:spLocks noChangeArrowheads="1"/>
            </p:cNvSpPr>
            <p:nvPr/>
          </p:nvSpPr>
          <p:spPr bwMode="gray">
            <a:xfrm>
              <a:off x="1249704" y="2514600"/>
              <a:ext cx="6979896" cy="461665"/>
            </a:xfrm>
            <a:prstGeom prst="rect">
              <a:avLst/>
            </a:prstGeom>
            <a:noFill/>
            <a:ln w="9525" algn="ctr">
              <a:noFill/>
              <a:miter lim="800000"/>
              <a:headEnd/>
              <a:tailEnd/>
            </a:ln>
            <a:effectLst/>
          </p:spPr>
          <p:txBody>
            <a:bodyPr wrap="square">
              <a:spAutoFit/>
            </a:bodyPr>
            <a:lstStyle/>
            <a:p>
              <a:pPr algn="ctr" eaLnBrk="0" hangingPunct="0"/>
              <a:r>
                <a:rPr lang="en-US" sz="2400" b="1" dirty="0" smtClean="0">
                  <a:solidFill>
                    <a:schemeClr val="tx2">
                      <a:lumMod val="75000"/>
                    </a:schemeClr>
                  </a:solidFill>
                  <a:latin typeface="Tahoma" pitchFamily="34" charset="0"/>
                  <a:cs typeface="Tahoma" pitchFamily="34" charset="0"/>
                </a:rPr>
                <a:t>I. </a:t>
              </a:r>
              <a:r>
                <a:rPr lang="en-US" sz="2400" b="1" dirty="0" err="1" smtClean="0">
                  <a:solidFill>
                    <a:schemeClr val="tx2">
                      <a:lumMod val="75000"/>
                    </a:schemeClr>
                  </a:solidFill>
                  <a:latin typeface="Tahoma" pitchFamily="34" charset="0"/>
                  <a:cs typeface="Tahoma" pitchFamily="34" charset="0"/>
                </a:rPr>
                <a:t>Nhắc</a:t>
              </a:r>
              <a:r>
                <a:rPr lang="en-US" sz="2400" b="1" dirty="0" smtClean="0">
                  <a:solidFill>
                    <a:schemeClr val="tx2">
                      <a:lumMod val="75000"/>
                    </a:schemeClr>
                  </a:solidFill>
                  <a:latin typeface="Tahoma" pitchFamily="34" charset="0"/>
                  <a:cs typeface="Tahoma" pitchFamily="34" charset="0"/>
                </a:rPr>
                <a:t> </a:t>
              </a:r>
              <a:r>
                <a:rPr lang="en-US" sz="2400" b="1" dirty="0" err="1" smtClean="0">
                  <a:solidFill>
                    <a:schemeClr val="tx2">
                      <a:lumMod val="75000"/>
                    </a:schemeClr>
                  </a:solidFill>
                  <a:latin typeface="Tahoma" pitchFamily="34" charset="0"/>
                  <a:cs typeface="Tahoma" pitchFamily="34" charset="0"/>
                </a:rPr>
                <a:t>lại</a:t>
              </a:r>
              <a:r>
                <a:rPr lang="en-US" sz="2400" b="1" dirty="0" smtClean="0">
                  <a:solidFill>
                    <a:schemeClr val="tx2">
                      <a:lumMod val="75000"/>
                    </a:schemeClr>
                  </a:solidFill>
                  <a:latin typeface="Tahoma" pitchFamily="34" charset="0"/>
                  <a:cs typeface="Tahoma" pitchFamily="34" charset="0"/>
                </a:rPr>
                <a:t> </a:t>
              </a:r>
              <a:r>
                <a:rPr lang="en-US" sz="2400" b="1" dirty="0" err="1" smtClean="0">
                  <a:solidFill>
                    <a:schemeClr val="tx2">
                      <a:lumMod val="75000"/>
                    </a:schemeClr>
                  </a:solidFill>
                  <a:latin typeface="Tahoma" pitchFamily="34" charset="0"/>
                  <a:cs typeface="Tahoma" pitchFamily="34" charset="0"/>
                </a:rPr>
                <a:t>giải</a:t>
              </a:r>
              <a:r>
                <a:rPr lang="en-US" sz="2400" b="1" dirty="0" smtClean="0">
                  <a:solidFill>
                    <a:schemeClr val="tx2">
                      <a:lumMod val="75000"/>
                    </a:schemeClr>
                  </a:solidFill>
                  <a:latin typeface="Tahoma" pitchFamily="34" charset="0"/>
                  <a:cs typeface="Tahoma" pitchFamily="34" charset="0"/>
                </a:rPr>
                <a:t> </a:t>
              </a:r>
              <a:r>
                <a:rPr lang="en-US" sz="2400" b="1" dirty="0" err="1" smtClean="0">
                  <a:solidFill>
                    <a:schemeClr val="tx2">
                      <a:lumMod val="75000"/>
                    </a:schemeClr>
                  </a:solidFill>
                  <a:latin typeface="Tahoma" pitchFamily="34" charset="0"/>
                  <a:cs typeface="Tahoma" pitchFamily="34" charset="0"/>
                </a:rPr>
                <a:t>phẩu</a:t>
              </a:r>
              <a:r>
                <a:rPr lang="en-US" sz="2400" b="1" dirty="0" smtClean="0">
                  <a:solidFill>
                    <a:schemeClr val="tx2">
                      <a:lumMod val="75000"/>
                    </a:schemeClr>
                  </a:solidFill>
                  <a:latin typeface="Tahoma" pitchFamily="34" charset="0"/>
                  <a:cs typeface="Tahoma" pitchFamily="34" charset="0"/>
                </a:rPr>
                <a:t> - </a:t>
              </a:r>
              <a:r>
                <a:rPr lang="en-US" sz="2400" b="1" dirty="0" err="1" smtClean="0">
                  <a:solidFill>
                    <a:schemeClr val="tx2">
                      <a:lumMod val="75000"/>
                    </a:schemeClr>
                  </a:solidFill>
                  <a:latin typeface="Tahoma" pitchFamily="34" charset="0"/>
                  <a:cs typeface="Tahoma" pitchFamily="34" charset="0"/>
                </a:rPr>
                <a:t>sinh</a:t>
              </a:r>
              <a:r>
                <a:rPr lang="en-US" sz="2400" b="1" dirty="0" smtClean="0">
                  <a:solidFill>
                    <a:schemeClr val="tx2">
                      <a:lumMod val="75000"/>
                    </a:schemeClr>
                  </a:solidFill>
                  <a:latin typeface="Tahoma" pitchFamily="34" charset="0"/>
                  <a:cs typeface="Tahoma" pitchFamily="34" charset="0"/>
                </a:rPr>
                <a:t> </a:t>
              </a:r>
              <a:r>
                <a:rPr lang="en-US" sz="2400" b="1" dirty="0" err="1" smtClean="0">
                  <a:solidFill>
                    <a:schemeClr val="tx2">
                      <a:lumMod val="75000"/>
                    </a:schemeClr>
                  </a:solidFill>
                  <a:latin typeface="Tahoma" pitchFamily="34" charset="0"/>
                  <a:cs typeface="Tahoma" pitchFamily="34" charset="0"/>
                </a:rPr>
                <a:t>lý</a:t>
              </a:r>
              <a:r>
                <a:rPr lang="en-US" sz="2400" b="1" dirty="0" smtClean="0">
                  <a:solidFill>
                    <a:schemeClr val="tx2">
                      <a:lumMod val="75000"/>
                    </a:schemeClr>
                  </a:solidFill>
                  <a:latin typeface="Tahoma" pitchFamily="34" charset="0"/>
                  <a:cs typeface="Tahoma" pitchFamily="34" charset="0"/>
                </a:rPr>
                <a:t> </a:t>
              </a:r>
              <a:r>
                <a:rPr lang="en-US" sz="2400" b="1" dirty="0" err="1" smtClean="0">
                  <a:solidFill>
                    <a:schemeClr val="tx2">
                      <a:lumMod val="75000"/>
                    </a:schemeClr>
                  </a:solidFill>
                  <a:latin typeface="Tahoma" pitchFamily="34" charset="0"/>
                  <a:cs typeface="Tahoma" pitchFamily="34" charset="0"/>
                </a:rPr>
                <a:t>bệnh</a:t>
              </a:r>
              <a:r>
                <a:rPr lang="en-US" sz="2400" b="1" dirty="0" smtClean="0">
                  <a:solidFill>
                    <a:schemeClr val="tx2">
                      <a:lumMod val="75000"/>
                    </a:schemeClr>
                  </a:solidFill>
                  <a:latin typeface="Tahoma" pitchFamily="34" charset="0"/>
                  <a:cs typeface="Tahoma" pitchFamily="34" charset="0"/>
                </a:rPr>
                <a:t> </a:t>
              </a:r>
              <a:r>
                <a:rPr lang="en-US" sz="2400" b="1" dirty="0" err="1" smtClean="0">
                  <a:solidFill>
                    <a:schemeClr val="tx2">
                      <a:lumMod val="75000"/>
                    </a:schemeClr>
                  </a:solidFill>
                  <a:latin typeface="Tahoma" pitchFamily="34" charset="0"/>
                  <a:cs typeface="Tahoma" pitchFamily="34" charset="0"/>
                </a:rPr>
                <a:t>hô</a:t>
              </a:r>
              <a:r>
                <a:rPr lang="en-US" sz="2400" b="1" dirty="0" smtClean="0">
                  <a:solidFill>
                    <a:schemeClr val="tx2">
                      <a:lumMod val="75000"/>
                    </a:schemeClr>
                  </a:solidFill>
                  <a:latin typeface="Tahoma" pitchFamily="34" charset="0"/>
                  <a:cs typeface="Tahoma" pitchFamily="34" charset="0"/>
                </a:rPr>
                <a:t> </a:t>
              </a:r>
              <a:r>
                <a:rPr lang="en-US" sz="2400" b="1" dirty="0" err="1" smtClean="0">
                  <a:solidFill>
                    <a:schemeClr val="tx2">
                      <a:lumMod val="75000"/>
                    </a:schemeClr>
                  </a:solidFill>
                  <a:latin typeface="Tahoma" pitchFamily="34" charset="0"/>
                  <a:cs typeface="Tahoma" pitchFamily="34" charset="0"/>
                </a:rPr>
                <a:t>hấp</a:t>
              </a:r>
              <a:endParaRPr lang="en-US" sz="2400" b="1" dirty="0">
                <a:solidFill>
                  <a:schemeClr val="tx2">
                    <a:lumMod val="75000"/>
                  </a:schemeClr>
                </a:solidFill>
                <a:latin typeface="Tahoma" pitchFamily="34" charset="0"/>
                <a:cs typeface="Tahoma" pitchFamily="34" charset="0"/>
              </a:endParaRPr>
            </a:p>
          </p:txBody>
        </p:sp>
      </p:grpSp>
      <p:grpSp>
        <p:nvGrpSpPr>
          <p:cNvPr id="8" name="Group 7"/>
          <p:cNvGrpSpPr/>
          <p:nvPr/>
        </p:nvGrpSpPr>
        <p:grpSpPr>
          <a:xfrm>
            <a:off x="657677" y="3133917"/>
            <a:ext cx="8029123" cy="864478"/>
            <a:chOff x="657677" y="3133917"/>
            <a:chExt cx="8029123" cy="864478"/>
          </a:xfrm>
        </p:grpSpPr>
        <p:pic>
          <p:nvPicPr>
            <p:cNvPr id="1106952" name="Picture 8" descr="YG_circle001"/>
            <p:cNvPicPr>
              <a:picLocks noChangeAspect="1" noChangeArrowheads="1"/>
            </p:cNvPicPr>
            <p:nvPr/>
          </p:nvPicPr>
          <p:blipFill>
            <a:blip r:embed="rId4"/>
            <a:srcRect/>
            <a:stretch>
              <a:fillRect/>
            </a:stretch>
          </p:blipFill>
          <p:spPr bwMode="auto">
            <a:xfrm>
              <a:off x="657677" y="3133917"/>
              <a:ext cx="786496" cy="762765"/>
            </a:xfrm>
            <a:prstGeom prst="rect">
              <a:avLst/>
            </a:prstGeom>
            <a:noFill/>
          </p:spPr>
        </p:pic>
        <p:sp>
          <p:nvSpPr>
            <p:cNvPr id="1106954" name="Text Box 10"/>
            <p:cNvSpPr txBox="1">
              <a:spLocks noChangeArrowheads="1"/>
            </p:cNvSpPr>
            <p:nvPr/>
          </p:nvSpPr>
          <p:spPr bwMode="gray">
            <a:xfrm>
              <a:off x="1462560" y="3167398"/>
              <a:ext cx="7224240" cy="830997"/>
            </a:xfrm>
            <a:prstGeom prst="rect">
              <a:avLst/>
            </a:prstGeom>
            <a:noFill/>
            <a:ln w="9525" algn="ctr">
              <a:noFill/>
              <a:miter lim="800000"/>
              <a:headEnd/>
              <a:tailEnd/>
            </a:ln>
            <a:effectLst/>
          </p:spPr>
          <p:txBody>
            <a:bodyPr wrap="square">
              <a:spAutoFit/>
            </a:bodyPr>
            <a:lstStyle/>
            <a:p>
              <a:pPr algn="just" eaLnBrk="0" hangingPunct="0"/>
              <a:r>
                <a:rPr lang="en-US" sz="2400" b="1" dirty="0" smtClean="0">
                  <a:solidFill>
                    <a:srgbClr val="00B050"/>
                  </a:solidFill>
                  <a:latin typeface="Tahoma" pitchFamily="34" charset="0"/>
                  <a:cs typeface="Tahoma" pitchFamily="34" charset="0"/>
                </a:rPr>
                <a:t>II. </a:t>
              </a:r>
              <a:r>
                <a:rPr lang="en-US" sz="2400" b="1" dirty="0" err="1" smtClean="0">
                  <a:solidFill>
                    <a:srgbClr val="00B050"/>
                  </a:solidFill>
                  <a:latin typeface="Tahoma" pitchFamily="34" charset="0"/>
                  <a:cs typeface="Tahoma" pitchFamily="34" charset="0"/>
                </a:rPr>
                <a:t>Những</a:t>
              </a:r>
              <a:r>
                <a:rPr lang="en-US" sz="2400" b="1" dirty="0" smtClean="0">
                  <a:solidFill>
                    <a:srgbClr val="00B050"/>
                  </a:solidFill>
                  <a:latin typeface="Tahoma" pitchFamily="34" charset="0"/>
                  <a:cs typeface="Tahoma" pitchFamily="34" charset="0"/>
                </a:rPr>
                <a:t> </a:t>
              </a:r>
              <a:r>
                <a:rPr lang="en-US" sz="2400" b="1" dirty="0" err="1" smtClean="0">
                  <a:solidFill>
                    <a:srgbClr val="00B050"/>
                  </a:solidFill>
                  <a:latin typeface="Tahoma" pitchFamily="34" charset="0"/>
                  <a:cs typeface="Tahoma" pitchFamily="34" charset="0"/>
                </a:rPr>
                <a:t>triệu</a:t>
              </a:r>
              <a:r>
                <a:rPr lang="en-US" sz="2400" b="1" dirty="0" smtClean="0">
                  <a:solidFill>
                    <a:srgbClr val="00B050"/>
                  </a:solidFill>
                  <a:latin typeface="Tahoma" pitchFamily="34" charset="0"/>
                  <a:cs typeface="Tahoma" pitchFamily="34" charset="0"/>
                </a:rPr>
                <a:t> </a:t>
              </a:r>
              <a:r>
                <a:rPr lang="en-US" sz="2400" b="1" dirty="0" err="1" smtClean="0">
                  <a:solidFill>
                    <a:srgbClr val="00B050"/>
                  </a:solidFill>
                  <a:latin typeface="Tahoma" pitchFamily="34" charset="0"/>
                  <a:cs typeface="Tahoma" pitchFamily="34" charset="0"/>
                </a:rPr>
                <a:t>chứng</a:t>
              </a:r>
              <a:r>
                <a:rPr lang="en-US" sz="2400" b="1" dirty="0" smtClean="0">
                  <a:solidFill>
                    <a:srgbClr val="00B050"/>
                  </a:solidFill>
                  <a:latin typeface="Tahoma" pitchFamily="34" charset="0"/>
                  <a:cs typeface="Tahoma" pitchFamily="34" charset="0"/>
                </a:rPr>
                <a:t> </a:t>
              </a:r>
              <a:r>
                <a:rPr lang="en-US" sz="2400" b="1" dirty="0" err="1" smtClean="0">
                  <a:solidFill>
                    <a:srgbClr val="00B050"/>
                  </a:solidFill>
                  <a:latin typeface="Tahoma" pitchFamily="34" charset="0"/>
                  <a:cs typeface="Tahoma" pitchFamily="34" charset="0"/>
                </a:rPr>
                <a:t>biểu</a:t>
              </a:r>
              <a:r>
                <a:rPr lang="en-US" sz="2400" b="1" dirty="0" smtClean="0">
                  <a:solidFill>
                    <a:srgbClr val="00B050"/>
                  </a:solidFill>
                  <a:latin typeface="Tahoma" pitchFamily="34" charset="0"/>
                  <a:cs typeface="Tahoma" pitchFamily="34" charset="0"/>
                </a:rPr>
                <a:t> </a:t>
              </a:r>
              <a:r>
                <a:rPr lang="en-US" sz="2400" b="1" dirty="0" err="1" smtClean="0">
                  <a:solidFill>
                    <a:srgbClr val="00B050"/>
                  </a:solidFill>
                  <a:latin typeface="Tahoma" pitchFamily="34" charset="0"/>
                  <a:cs typeface="Tahoma" pitchFamily="34" charset="0"/>
                </a:rPr>
                <a:t>hiện</a:t>
              </a:r>
              <a:r>
                <a:rPr lang="en-US" sz="2400" b="1" dirty="0" smtClean="0">
                  <a:solidFill>
                    <a:srgbClr val="00B050"/>
                  </a:solidFill>
                  <a:latin typeface="Tahoma" pitchFamily="34" charset="0"/>
                  <a:cs typeface="Tahoma" pitchFamily="34" charset="0"/>
                </a:rPr>
                <a:t> </a:t>
              </a:r>
              <a:r>
                <a:rPr lang="en-US" sz="2400" b="1" dirty="0" err="1" smtClean="0">
                  <a:solidFill>
                    <a:srgbClr val="00B050"/>
                  </a:solidFill>
                  <a:latin typeface="Tahoma" pitchFamily="34" charset="0"/>
                  <a:cs typeface="Tahoma" pitchFamily="34" charset="0"/>
                </a:rPr>
                <a:t>bệnh</a:t>
              </a:r>
              <a:r>
                <a:rPr lang="en-US" sz="2400" b="1" dirty="0" smtClean="0">
                  <a:solidFill>
                    <a:srgbClr val="00B050"/>
                  </a:solidFill>
                  <a:latin typeface="Tahoma" pitchFamily="34" charset="0"/>
                  <a:cs typeface="Tahoma" pitchFamily="34" charset="0"/>
                </a:rPr>
                <a:t> </a:t>
              </a:r>
              <a:r>
                <a:rPr lang="en-US" sz="2400" b="1" dirty="0" err="1" smtClean="0">
                  <a:solidFill>
                    <a:srgbClr val="00B050"/>
                  </a:solidFill>
                  <a:latin typeface="Tahoma" pitchFamily="34" charset="0"/>
                  <a:cs typeface="Tahoma" pitchFamily="34" charset="0"/>
                </a:rPr>
                <a:t>lý</a:t>
              </a:r>
              <a:r>
                <a:rPr lang="en-US" sz="2400" b="1" dirty="0" smtClean="0">
                  <a:solidFill>
                    <a:srgbClr val="00B050"/>
                  </a:solidFill>
                  <a:latin typeface="Tahoma" pitchFamily="34" charset="0"/>
                  <a:cs typeface="Tahoma" pitchFamily="34" charset="0"/>
                </a:rPr>
                <a:t> </a:t>
              </a:r>
              <a:r>
                <a:rPr lang="en-US" sz="2400" b="1" dirty="0" err="1" smtClean="0">
                  <a:solidFill>
                    <a:srgbClr val="00B050"/>
                  </a:solidFill>
                  <a:latin typeface="Tahoma" pitchFamily="34" charset="0"/>
                  <a:cs typeface="Tahoma" pitchFamily="34" charset="0"/>
                </a:rPr>
                <a:t>hô</a:t>
              </a:r>
              <a:r>
                <a:rPr lang="en-US" sz="2400" b="1" dirty="0" smtClean="0">
                  <a:solidFill>
                    <a:srgbClr val="00B050"/>
                  </a:solidFill>
                  <a:latin typeface="Tahoma" pitchFamily="34" charset="0"/>
                  <a:cs typeface="Tahoma" pitchFamily="34" charset="0"/>
                </a:rPr>
                <a:t>       </a:t>
              </a:r>
              <a:r>
                <a:rPr lang="en-US" sz="2400" b="1" dirty="0" err="1" smtClean="0">
                  <a:solidFill>
                    <a:srgbClr val="00B050"/>
                  </a:solidFill>
                  <a:latin typeface="Tahoma" pitchFamily="34" charset="0"/>
                  <a:cs typeface="Tahoma" pitchFamily="34" charset="0"/>
                </a:rPr>
                <a:t>hấp</a:t>
              </a:r>
              <a:r>
                <a:rPr lang="en-US" sz="2400" b="1" dirty="0" smtClean="0">
                  <a:solidFill>
                    <a:srgbClr val="00B050"/>
                  </a:solidFill>
                  <a:latin typeface="Tahoma" pitchFamily="34" charset="0"/>
                  <a:cs typeface="Tahoma" pitchFamily="34" charset="0"/>
                </a:rPr>
                <a:t> </a:t>
              </a:r>
              <a:r>
                <a:rPr lang="en-US" sz="2400" b="1" dirty="0" err="1" smtClean="0">
                  <a:solidFill>
                    <a:srgbClr val="00B050"/>
                  </a:solidFill>
                  <a:latin typeface="Tahoma" pitchFamily="34" charset="0"/>
                  <a:cs typeface="Tahoma" pitchFamily="34" charset="0"/>
                </a:rPr>
                <a:t>thường</a:t>
              </a:r>
              <a:r>
                <a:rPr lang="en-US" sz="2400" b="1" dirty="0" smtClean="0">
                  <a:solidFill>
                    <a:srgbClr val="00B050"/>
                  </a:solidFill>
                  <a:latin typeface="Tahoma" pitchFamily="34" charset="0"/>
                  <a:cs typeface="Tahoma" pitchFamily="34" charset="0"/>
                </a:rPr>
                <a:t> </a:t>
              </a:r>
              <a:r>
                <a:rPr lang="en-US" sz="2400" b="1" dirty="0" err="1" smtClean="0">
                  <a:solidFill>
                    <a:srgbClr val="00B050"/>
                  </a:solidFill>
                  <a:latin typeface="Tahoma" pitchFamily="34" charset="0"/>
                  <a:cs typeface="Tahoma" pitchFamily="34" charset="0"/>
                </a:rPr>
                <a:t>gặp</a:t>
              </a:r>
              <a:endParaRPr lang="en-US" sz="2400" b="1" dirty="0">
                <a:solidFill>
                  <a:srgbClr val="00B050"/>
                </a:solidFill>
                <a:latin typeface="Tahoma" pitchFamily="34" charset="0"/>
                <a:cs typeface="Tahoma" pitchFamily="34" charset="0"/>
              </a:endParaRPr>
            </a:p>
          </p:txBody>
        </p:sp>
      </p:grpSp>
      <p:grpSp>
        <p:nvGrpSpPr>
          <p:cNvPr id="9" name="Group 8"/>
          <p:cNvGrpSpPr/>
          <p:nvPr/>
        </p:nvGrpSpPr>
        <p:grpSpPr>
          <a:xfrm>
            <a:off x="522061" y="4199243"/>
            <a:ext cx="8164738" cy="1058557"/>
            <a:chOff x="522061" y="3962400"/>
            <a:chExt cx="8164738" cy="1058557"/>
          </a:xfrm>
        </p:grpSpPr>
        <p:sp>
          <p:nvSpPr>
            <p:cNvPr id="1106955" name="Text Box 11"/>
            <p:cNvSpPr txBox="1">
              <a:spLocks noChangeArrowheads="1"/>
            </p:cNvSpPr>
            <p:nvPr/>
          </p:nvSpPr>
          <p:spPr bwMode="gray">
            <a:xfrm>
              <a:off x="1579788" y="4114800"/>
              <a:ext cx="7107011" cy="830997"/>
            </a:xfrm>
            <a:prstGeom prst="rect">
              <a:avLst/>
            </a:prstGeom>
            <a:noFill/>
            <a:ln w="9525" algn="ctr">
              <a:noFill/>
              <a:miter lim="800000"/>
              <a:headEnd/>
              <a:tailEnd/>
            </a:ln>
            <a:effectLst/>
          </p:spPr>
          <p:txBody>
            <a:bodyPr wrap="square">
              <a:spAutoFit/>
            </a:bodyPr>
            <a:lstStyle/>
            <a:p>
              <a:pPr algn="just" eaLnBrk="0" hangingPunct="0"/>
              <a:r>
                <a:rPr lang="en-US" sz="2400" b="1" dirty="0" smtClean="0">
                  <a:solidFill>
                    <a:srgbClr val="C00000"/>
                  </a:solidFill>
                  <a:latin typeface="Tahoma" pitchFamily="34" charset="0"/>
                  <a:cs typeface="Tahoma" pitchFamily="34" charset="0"/>
                </a:rPr>
                <a:t>III. </a:t>
              </a:r>
              <a:r>
                <a:rPr lang="en-US" sz="2400" b="1" dirty="0" err="1" smtClean="0">
                  <a:solidFill>
                    <a:srgbClr val="C00000"/>
                  </a:solidFill>
                  <a:latin typeface="Tahoma" pitchFamily="34" charset="0"/>
                  <a:cs typeface="Tahoma" pitchFamily="34" charset="0"/>
                </a:rPr>
                <a:t>Khái</a:t>
              </a:r>
              <a:r>
                <a:rPr lang="en-US" sz="2400" b="1" dirty="0" smtClean="0">
                  <a:solidFill>
                    <a:srgbClr val="C00000"/>
                  </a:solidFill>
                  <a:latin typeface="Tahoma" pitchFamily="34" charset="0"/>
                  <a:cs typeface="Tahoma" pitchFamily="34" charset="0"/>
                </a:rPr>
                <a:t> </a:t>
              </a:r>
              <a:r>
                <a:rPr lang="en-US" sz="2400" b="1" dirty="0" err="1" smtClean="0">
                  <a:solidFill>
                    <a:srgbClr val="C00000"/>
                  </a:solidFill>
                  <a:latin typeface="Tahoma" pitchFamily="34" charset="0"/>
                  <a:cs typeface="Tahoma" pitchFamily="34" charset="0"/>
                </a:rPr>
                <a:t>niệm</a:t>
              </a:r>
              <a:r>
                <a:rPr lang="en-US" sz="2400" b="1" dirty="0" smtClean="0">
                  <a:solidFill>
                    <a:srgbClr val="C00000"/>
                  </a:solidFill>
                  <a:latin typeface="Tahoma" pitchFamily="34" charset="0"/>
                  <a:cs typeface="Tahoma" pitchFamily="34" charset="0"/>
                </a:rPr>
                <a:t> </a:t>
              </a:r>
              <a:r>
                <a:rPr lang="en-US" sz="2400" b="1" dirty="0" err="1" smtClean="0">
                  <a:solidFill>
                    <a:srgbClr val="C00000"/>
                  </a:solidFill>
                  <a:latin typeface="Tahoma" pitchFamily="34" charset="0"/>
                  <a:cs typeface="Tahoma" pitchFamily="34" charset="0"/>
                </a:rPr>
                <a:t>một</a:t>
              </a:r>
              <a:r>
                <a:rPr lang="en-US" sz="2400" b="1" dirty="0" smtClean="0">
                  <a:solidFill>
                    <a:srgbClr val="C00000"/>
                  </a:solidFill>
                  <a:latin typeface="Tahoma" pitchFamily="34" charset="0"/>
                  <a:cs typeface="Tahoma" pitchFamily="34" charset="0"/>
                </a:rPr>
                <a:t> </a:t>
              </a:r>
              <a:r>
                <a:rPr lang="en-US" sz="2400" b="1" dirty="0" err="1" smtClean="0">
                  <a:solidFill>
                    <a:srgbClr val="C00000"/>
                  </a:solidFill>
                  <a:latin typeface="Tahoma" pitchFamily="34" charset="0"/>
                  <a:cs typeface="Tahoma" pitchFamily="34" charset="0"/>
                </a:rPr>
                <a:t>số</a:t>
              </a:r>
              <a:r>
                <a:rPr lang="en-US" sz="2400" b="1" dirty="0" smtClean="0">
                  <a:solidFill>
                    <a:srgbClr val="C00000"/>
                  </a:solidFill>
                  <a:latin typeface="Tahoma" pitchFamily="34" charset="0"/>
                  <a:cs typeface="Tahoma" pitchFamily="34" charset="0"/>
                </a:rPr>
                <a:t> </a:t>
              </a:r>
              <a:r>
                <a:rPr lang="en-US" sz="2400" b="1" dirty="0" err="1" smtClean="0">
                  <a:solidFill>
                    <a:srgbClr val="C00000"/>
                  </a:solidFill>
                  <a:latin typeface="Tahoma" pitchFamily="34" charset="0"/>
                  <a:cs typeface="Tahoma" pitchFamily="34" charset="0"/>
                </a:rPr>
                <a:t>bệnh</a:t>
              </a:r>
              <a:r>
                <a:rPr lang="en-US" sz="2400" b="1" dirty="0" smtClean="0">
                  <a:solidFill>
                    <a:srgbClr val="C00000"/>
                  </a:solidFill>
                  <a:latin typeface="Tahoma" pitchFamily="34" charset="0"/>
                  <a:cs typeface="Tahoma" pitchFamily="34" charset="0"/>
                </a:rPr>
                <a:t> </a:t>
              </a:r>
              <a:r>
                <a:rPr lang="en-US" sz="2400" b="1" dirty="0" err="1" smtClean="0">
                  <a:solidFill>
                    <a:srgbClr val="C00000"/>
                  </a:solidFill>
                  <a:latin typeface="Tahoma" pitchFamily="34" charset="0"/>
                  <a:cs typeface="Tahoma" pitchFamily="34" charset="0"/>
                </a:rPr>
                <a:t>lý</a:t>
              </a:r>
              <a:r>
                <a:rPr lang="en-US" sz="2400" b="1" dirty="0" smtClean="0">
                  <a:solidFill>
                    <a:srgbClr val="C00000"/>
                  </a:solidFill>
                  <a:latin typeface="Tahoma" pitchFamily="34" charset="0"/>
                  <a:cs typeface="Tahoma" pitchFamily="34" charset="0"/>
                </a:rPr>
                <a:t> </a:t>
              </a:r>
              <a:r>
                <a:rPr lang="en-US" sz="2400" b="1" dirty="0" err="1" smtClean="0">
                  <a:solidFill>
                    <a:srgbClr val="C00000"/>
                  </a:solidFill>
                  <a:latin typeface="Tahoma" pitchFamily="34" charset="0"/>
                  <a:cs typeface="Tahoma" pitchFamily="34" charset="0"/>
                </a:rPr>
                <a:t>hô</a:t>
              </a:r>
              <a:r>
                <a:rPr lang="en-US" sz="2400" b="1" dirty="0" smtClean="0">
                  <a:solidFill>
                    <a:srgbClr val="C00000"/>
                  </a:solidFill>
                  <a:latin typeface="Tahoma" pitchFamily="34" charset="0"/>
                  <a:cs typeface="Tahoma" pitchFamily="34" charset="0"/>
                </a:rPr>
                <a:t> </a:t>
              </a:r>
              <a:r>
                <a:rPr lang="en-US" sz="2400" b="1" dirty="0" err="1" smtClean="0">
                  <a:solidFill>
                    <a:srgbClr val="C00000"/>
                  </a:solidFill>
                  <a:latin typeface="Tahoma" pitchFamily="34" charset="0"/>
                  <a:cs typeface="Tahoma" pitchFamily="34" charset="0"/>
                </a:rPr>
                <a:t>hấp</a:t>
              </a:r>
              <a:r>
                <a:rPr lang="en-US" sz="2400" b="1" dirty="0" smtClean="0">
                  <a:solidFill>
                    <a:srgbClr val="C00000"/>
                  </a:solidFill>
                  <a:latin typeface="Tahoma" pitchFamily="34" charset="0"/>
                  <a:cs typeface="Tahoma" pitchFamily="34" charset="0"/>
                </a:rPr>
                <a:t> </a:t>
              </a:r>
              <a:r>
                <a:rPr lang="en-US" sz="2400" b="1" dirty="0" err="1" smtClean="0">
                  <a:solidFill>
                    <a:srgbClr val="C00000"/>
                  </a:solidFill>
                  <a:latin typeface="Tahoma" pitchFamily="34" charset="0"/>
                  <a:cs typeface="Tahoma" pitchFamily="34" charset="0"/>
                </a:rPr>
                <a:t>khi</a:t>
              </a:r>
              <a:r>
                <a:rPr lang="en-US" sz="2400" b="1" dirty="0" smtClean="0">
                  <a:solidFill>
                    <a:srgbClr val="C00000"/>
                  </a:solidFill>
                  <a:latin typeface="Tahoma" pitchFamily="34" charset="0"/>
                  <a:cs typeface="Tahoma" pitchFamily="34" charset="0"/>
                </a:rPr>
                <a:t> </a:t>
              </a:r>
              <a:r>
                <a:rPr lang="en-US" sz="2400" b="1" dirty="0" err="1" smtClean="0">
                  <a:solidFill>
                    <a:srgbClr val="C00000"/>
                  </a:solidFill>
                  <a:latin typeface="Tahoma" pitchFamily="34" charset="0"/>
                  <a:cs typeface="Tahoma" pitchFamily="34" charset="0"/>
                </a:rPr>
                <a:t>thăm</a:t>
              </a:r>
              <a:r>
                <a:rPr lang="en-US" sz="2400" b="1" dirty="0" smtClean="0">
                  <a:solidFill>
                    <a:srgbClr val="C00000"/>
                  </a:solidFill>
                  <a:latin typeface="Tahoma" pitchFamily="34" charset="0"/>
                  <a:cs typeface="Tahoma" pitchFamily="34" charset="0"/>
                </a:rPr>
                <a:t> </a:t>
              </a:r>
              <a:r>
                <a:rPr lang="en-US" sz="2400" b="1" dirty="0" err="1" smtClean="0">
                  <a:solidFill>
                    <a:srgbClr val="C00000"/>
                  </a:solidFill>
                  <a:latin typeface="Tahoma" pitchFamily="34" charset="0"/>
                  <a:cs typeface="Tahoma" pitchFamily="34" charset="0"/>
                </a:rPr>
                <a:t>khám</a:t>
              </a:r>
              <a:endParaRPr lang="en-US" sz="2400" b="1" dirty="0">
                <a:solidFill>
                  <a:srgbClr val="C00000"/>
                </a:solidFill>
                <a:latin typeface="Tahoma" pitchFamily="34" charset="0"/>
                <a:cs typeface="Tahoma" pitchFamily="34" charset="0"/>
              </a:endParaRPr>
            </a:p>
          </p:txBody>
        </p:sp>
        <p:pic>
          <p:nvPicPr>
            <p:cNvPr id="1106948" name="Picture 4" descr="RY_circle001"/>
            <p:cNvPicPr>
              <a:picLocks noChangeAspect="1" noChangeArrowheads="1"/>
            </p:cNvPicPr>
            <p:nvPr/>
          </p:nvPicPr>
          <p:blipFill>
            <a:blip r:embed="rId5"/>
            <a:srcRect/>
            <a:stretch>
              <a:fillRect/>
            </a:stretch>
          </p:blipFill>
          <p:spPr bwMode="auto">
            <a:xfrm>
              <a:off x="522061" y="3962400"/>
              <a:ext cx="1057728" cy="1058557"/>
            </a:xfrm>
            <a:prstGeom prst="rect">
              <a:avLst/>
            </a:prstGeom>
            <a:noFill/>
          </p:spPr>
        </p:pic>
      </p:grpSp>
      <p:grpSp>
        <p:nvGrpSpPr>
          <p:cNvPr id="10" name="Group 9"/>
          <p:cNvGrpSpPr/>
          <p:nvPr/>
        </p:nvGrpSpPr>
        <p:grpSpPr>
          <a:xfrm>
            <a:off x="404415" y="5345254"/>
            <a:ext cx="6907847" cy="1207946"/>
            <a:chOff x="404415" y="5029200"/>
            <a:chExt cx="6907847" cy="1207946"/>
          </a:xfrm>
        </p:grpSpPr>
        <p:sp>
          <p:nvSpPr>
            <p:cNvPr id="16" name="Text Box 10"/>
            <p:cNvSpPr txBox="1">
              <a:spLocks noChangeArrowheads="1"/>
            </p:cNvSpPr>
            <p:nvPr/>
          </p:nvSpPr>
          <p:spPr bwMode="gray">
            <a:xfrm>
              <a:off x="1752600" y="5421491"/>
              <a:ext cx="5559662" cy="461665"/>
            </a:xfrm>
            <a:prstGeom prst="rect">
              <a:avLst/>
            </a:prstGeom>
            <a:noFill/>
            <a:ln w="9525" algn="ctr">
              <a:noFill/>
              <a:miter lim="800000"/>
              <a:headEnd/>
              <a:tailEnd/>
            </a:ln>
            <a:effectLst/>
          </p:spPr>
          <p:txBody>
            <a:bodyPr wrap="square">
              <a:spAutoFit/>
            </a:bodyPr>
            <a:lstStyle/>
            <a:p>
              <a:pPr algn="ctr" eaLnBrk="0" hangingPunct="0"/>
              <a:r>
                <a:rPr lang="en-US" sz="2400" b="1" dirty="0" smtClean="0">
                  <a:solidFill>
                    <a:srgbClr val="FF0000"/>
                  </a:solidFill>
                  <a:latin typeface="Tahoma" pitchFamily="34" charset="0"/>
                  <a:cs typeface="Tahoma" pitchFamily="34" charset="0"/>
                </a:rPr>
                <a:t>IV. </a:t>
              </a:r>
              <a:r>
                <a:rPr lang="en-US" sz="2400" b="1" dirty="0" err="1" smtClean="0">
                  <a:solidFill>
                    <a:srgbClr val="FF0000"/>
                  </a:solidFill>
                  <a:latin typeface="Tahoma" pitchFamily="34" charset="0"/>
                  <a:cs typeface="Tahoma" pitchFamily="34" charset="0"/>
                </a:rPr>
                <a:t>Các</a:t>
              </a:r>
              <a:r>
                <a:rPr lang="en-US" sz="2400" b="1" dirty="0" smtClean="0">
                  <a:solidFill>
                    <a:srgbClr val="FF0000"/>
                  </a:solidFill>
                  <a:latin typeface="Tahoma" pitchFamily="34" charset="0"/>
                  <a:cs typeface="Tahoma" pitchFamily="34" charset="0"/>
                </a:rPr>
                <a:t> </a:t>
              </a:r>
              <a:r>
                <a:rPr lang="en-US" sz="2400" b="1" dirty="0" err="1" smtClean="0">
                  <a:solidFill>
                    <a:srgbClr val="FF0000"/>
                  </a:solidFill>
                  <a:latin typeface="Tahoma" pitchFamily="34" charset="0"/>
                  <a:cs typeface="Tahoma" pitchFamily="34" charset="0"/>
                </a:rPr>
                <a:t>bệnh</a:t>
              </a:r>
              <a:r>
                <a:rPr lang="en-US" sz="2400" b="1" dirty="0" smtClean="0">
                  <a:solidFill>
                    <a:srgbClr val="FF0000"/>
                  </a:solidFill>
                  <a:latin typeface="Tahoma" pitchFamily="34" charset="0"/>
                  <a:cs typeface="Tahoma" pitchFamily="34" charset="0"/>
                </a:rPr>
                <a:t> </a:t>
              </a:r>
              <a:r>
                <a:rPr lang="en-US" sz="2400" b="1" dirty="0" err="1" smtClean="0">
                  <a:solidFill>
                    <a:srgbClr val="FF0000"/>
                  </a:solidFill>
                  <a:latin typeface="Tahoma" pitchFamily="34" charset="0"/>
                  <a:cs typeface="Tahoma" pitchFamily="34" charset="0"/>
                </a:rPr>
                <a:t>lý</a:t>
              </a:r>
              <a:r>
                <a:rPr lang="en-US" sz="2400" b="1" dirty="0" smtClean="0">
                  <a:solidFill>
                    <a:srgbClr val="FF0000"/>
                  </a:solidFill>
                  <a:latin typeface="Tahoma" pitchFamily="34" charset="0"/>
                  <a:cs typeface="Tahoma" pitchFamily="34" charset="0"/>
                </a:rPr>
                <a:t> </a:t>
              </a:r>
              <a:r>
                <a:rPr lang="en-US" sz="2400" b="1" dirty="0" err="1" smtClean="0">
                  <a:solidFill>
                    <a:srgbClr val="FF0000"/>
                  </a:solidFill>
                  <a:latin typeface="Tahoma" pitchFamily="34" charset="0"/>
                  <a:cs typeface="Tahoma" pitchFamily="34" charset="0"/>
                </a:rPr>
                <a:t>hô</a:t>
              </a:r>
              <a:r>
                <a:rPr lang="en-US" sz="2400" b="1" dirty="0" smtClean="0">
                  <a:solidFill>
                    <a:srgbClr val="FF0000"/>
                  </a:solidFill>
                  <a:latin typeface="Tahoma" pitchFamily="34" charset="0"/>
                  <a:cs typeface="Tahoma" pitchFamily="34" charset="0"/>
                </a:rPr>
                <a:t> </a:t>
              </a:r>
              <a:r>
                <a:rPr lang="en-US" sz="2400" b="1" dirty="0" err="1" smtClean="0">
                  <a:solidFill>
                    <a:srgbClr val="FF0000"/>
                  </a:solidFill>
                  <a:latin typeface="Tahoma" pitchFamily="34" charset="0"/>
                  <a:cs typeface="Tahoma" pitchFamily="34" charset="0"/>
                </a:rPr>
                <a:t>hấp</a:t>
              </a:r>
              <a:r>
                <a:rPr lang="en-US" sz="2400" b="1" dirty="0" smtClean="0">
                  <a:solidFill>
                    <a:srgbClr val="FF0000"/>
                  </a:solidFill>
                  <a:latin typeface="Tahoma" pitchFamily="34" charset="0"/>
                  <a:cs typeface="Tahoma" pitchFamily="34" charset="0"/>
                </a:rPr>
                <a:t> </a:t>
              </a:r>
              <a:r>
                <a:rPr lang="en-US" sz="2400" b="1" dirty="0" err="1" smtClean="0">
                  <a:solidFill>
                    <a:srgbClr val="FF0000"/>
                  </a:solidFill>
                  <a:latin typeface="Tahoma" pitchFamily="34" charset="0"/>
                  <a:cs typeface="Tahoma" pitchFamily="34" charset="0"/>
                </a:rPr>
                <a:t>thường</a:t>
              </a:r>
              <a:r>
                <a:rPr lang="en-US" sz="2400" b="1" dirty="0" smtClean="0">
                  <a:solidFill>
                    <a:srgbClr val="FF0000"/>
                  </a:solidFill>
                  <a:latin typeface="Tahoma" pitchFamily="34" charset="0"/>
                  <a:cs typeface="Tahoma" pitchFamily="34" charset="0"/>
                </a:rPr>
                <a:t> </a:t>
              </a:r>
              <a:r>
                <a:rPr lang="en-US" sz="2400" b="1" dirty="0" err="1" smtClean="0">
                  <a:solidFill>
                    <a:srgbClr val="FF0000"/>
                  </a:solidFill>
                  <a:latin typeface="Tahoma" pitchFamily="34" charset="0"/>
                  <a:cs typeface="Tahoma" pitchFamily="34" charset="0"/>
                </a:rPr>
                <a:t>gặp</a:t>
              </a:r>
              <a:endParaRPr lang="en-US" sz="2400" b="1" dirty="0">
                <a:solidFill>
                  <a:srgbClr val="FF0000"/>
                </a:solidFill>
                <a:latin typeface="Tahoma" pitchFamily="34" charset="0"/>
                <a:cs typeface="Tahoma" pitchFamily="34" charset="0"/>
              </a:endParaRPr>
            </a:p>
          </p:txBody>
        </p:sp>
        <p:grpSp>
          <p:nvGrpSpPr>
            <p:cNvPr id="6" name="Group 5"/>
            <p:cNvGrpSpPr/>
            <p:nvPr/>
          </p:nvGrpSpPr>
          <p:grpSpPr>
            <a:xfrm>
              <a:off x="404415" y="5029200"/>
              <a:ext cx="1293019" cy="1207946"/>
              <a:chOff x="-1179472" y="5116570"/>
              <a:chExt cx="1347748" cy="1330108"/>
            </a:xfrm>
          </p:grpSpPr>
          <p:pic>
            <p:nvPicPr>
              <p:cNvPr id="15" name="Picture 8" descr="YG_circle001"/>
              <p:cNvPicPr>
                <a:picLocks noChangeAspect="1" noChangeArrowheads="1"/>
              </p:cNvPicPr>
              <p:nvPr/>
            </p:nvPicPr>
            <p:blipFill>
              <a:blip r:embed="rId4"/>
              <a:srcRect/>
              <a:stretch>
                <a:fillRect/>
              </a:stretch>
            </p:blipFill>
            <p:spPr bwMode="auto">
              <a:xfrm>
                <a:off x="-1179472" y="5116570"/>
                <a:ext cx="1347748" cy="1330108"/>
              </a:xfrm>
              <a:prstGeom prst="rect">
                <a:avLst/>
              </a:prstGeom>
              <a:noFill/>
            </p:spPr>
          </p:pic>
          <p:pic>
            <p:nvPicPr>
              <p:cNvPr id="18" name="Picture 4" descr="RY_circle001"/>
              <p:cNvPicPr>
                <a:picLocks noChangeAspect="1" noChangeArrowheads="1"/>
              </p:cNvPicPr>
              <p:nvPr/>
            </p:nvPicPr>
            <p:blipFill>
              <a:blip r:embed="rId5"/>
              <a:srcRect/>
              <a:stretch>
                <a:fillRect/>
              </a:stretch>
            </p:blipFill>
            <p:spPr bwMode="auto">
              <a:xfrm>
                <a:off x="-1034462" y="5273436"/>
                <a:ext cx="1057728" cy="1058557"/>
              </a:xfrm>
              <a:prstGeom prst="rect">
                <a:avLst/>
              </a:prstGeom>
              <a:noFill/>
            </p:spPr>
          </p:pic>
          <p:pic>
            <p:nvPicPr>
              <p:cNvPr id="19" name="Picture 5" descr="LB_circle001"/>
              <p:cNvPicPr>
                <a:picLocks noChangeAspect="1" noChangeArrowheads="1"/>
              </p:cNvPicPr>
              <p:nvPr/>
            </p:nvPicPr>
            <p:blipFill>
              <a:blip r:embed="rId3"/>
              <a:srcRect/>
              <a:stretch>
                <a:fillRect/>
              </a:stretch>
            </p:blipFill>
            <p:spPr bwMode="auto">
              <a:xfrm>
                <a:off x="-810398" y="5503757"/>
                <a:ext cx="609600" cy="597914"/>
              </a:xfrm>
              <a:prstGeom prst="rect">
                <a:avLst/>
              </a:prstGeom>
              <a:noFill/>
            </p:spPr>
          </p:pic>
        </p:grpSp>
      </p:grpSp>
    </p:spTree>
    <p:extLst>
      <p:ext uri="{BB962C8B-B14F-4D97-AF65-F5344CB8AC3E}">
        <p14:creationId xmlns:p14="http://schemas.microsoft.com/office/powerpoint/2010/main" val="36050307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82" name="Rectangle 10"/>
          <p:cNvSpPr>
            <a:spLocks noGrp="1" noChangeArrowheads="1"/>
          </p:cNvSpPr>
          <p:nvPr>
            <p:ph type="title"/>
          </p:nvPr>
        </p:nvSpPr>
        <p:spPr/>
        <p:txBody>
          <a:bodyPr>
            <a:normAutofit/>
          </a:bodyPr>
          <a:lstStyle/>
          <a:p>
            <a:r>
              <a:rPr lang="en-US" sz="3200" dirty="0" smtClean="0">
                <a:solidFill>
                  <a:srgbClr val="FF0000"/>
                </a:solidFill>
                <a:latin typeface="Tahoma" pitchFamily="34" charset="0"/>
                <a:cs typeface="Tahoma" pitchFamily="34" charset="0"/>
              </a:rPr>
              <a:t>I. </a:t>
            </a:r>
            <a:r>
              <a:rPr lang="en-US" sz="3200" dirty="0" err="1" smtClean="0">
                <a:solidFill>
                  <a:srgbClr val="FF0000"/>
                </a:solidFill>
                <a:latin typeface="Tahoma" pitchFamily="34" charset="0"/>
                <a:cs typeface="Tahoma" pitchFamily="34" charset="0"/>
              </a:rPr>
              <a:t>Nhắc</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lại</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giải</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phẫu</a:t>
            </a:r>
            <a:r>
              <a:rPr lang="en-US" sz="3200" dirty="0" smtClean="0">
                <a:solidFill>
                  <a:srgbClr val="FF0000"/>
                </a:solidFill>
                <a:latin typeface="Tahoma" pitchFamily="34" charset="0"/>
                <a:cs typeface="Tahoma" pitchFamily="34" charset="0"/>
              </a:rPr>
              <a:t> – </a:t>
            </a:r>
            <a:r>
              <a:rPr lang="en-US" sz="3200" dirty="0" err="1" smtClean="0">
                <a:solidFill>
                  <a:srgbClr val="FF0000"/>
                </a:solidFill>
                <a:latin typeface="Tahoma" pitchFamily="34" charset="0"/>
                <a:cs typeface="Tahoma" pitchFamily="34" charset="0"/>
              </a:rPr>
              <a:t>Sinh</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lý</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bệnh</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hô</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hấp</a:t>
            </a:r>
            <a:r>
              <a:rPr lang="en-US" sz="3200" dirty="0" smtClean="0">
                <a:solidFill>
                  <a:srgbClr val="FF0000"/>
                </a:solidFill>
                <a:latin typeface="Tahoma" pitchFamily="34" charset="0"/>
                <a:cs typeface="Tahoma" pitchFamily="34" charset="0"/>
              </a:rPr>
              <a:t>:</a:t>
            </a:r>
            <a:endParaRPr lang="en-US" sz="3200" dirty="0">
              <a:solidFill>
                <a:srgbClr val="FF0000"/>
              </a:solidFill>
              <a:latin typeface="Tahoma" pitchFamily="34" charset="0"/>
              <a:cs typeface="Tahoma" pitchFamily="34" charset="0"/>
            </a:endParaRPr>
          </a:p>
        </p:txBody>
      </p:sp>
      <p:pic>
        <p:nvPicPr>
          <p:cNvPr id="9218" name="Picture 2" descr="Mặt trước thanh quản   Mặt sau thanh quản "/>
          <p:cNvPicPr>
            <a:picLocks noChangeAspect="1" noChangeArrowheads="1"/>
          </p:cNvPicPr>
          <p:nvPr/>
        </p:nvPicPr>
        <p:blipFill rotWithShape="1">
          <a:blip r:embed="rId2">
            <a:extLst>
              <a:ext uri="{28A0092B-C50C-407E-A947-70E740481C1C}">
                <a14:useLocalDpi xmlns:a14="http://schemas.microsoft.com/office/drawing/2010/main" val="0"/>
              </a:ext>
            </a:extLst>
          </a:blip>
          <a:srcRect l="13377" r="14035"/>
          <a:stretch/>
        </p:blipFill>
        <p:spPr bwMode="auto">
          <a:xfrm>
            <a:off x="-152400" y="1981200"/>
            <a:ext cx="4495800" cy="4724400"/>
          </a:xfrm>
          <a:prstGeom prst="rect">
            <a:avLst/>
          </a:prstGeom>
          <a:noFill/>
          <a:extLst>
            <a:ext uri="{909E8E84-426E-40DD-AFC4-6F175D3DCCD1}">
              <a14:hiddenFill xmlns:a14="http://schemas.microsoft.com/office/drawing/2010/main">
                <a:solidFill>
                  <a:srgbClr val="FFFFFF"/>
                </a:solidFill>
              </a14:hiddenFill>
            </a:ext>
          </a:extLst>
        </p:spPr>
      </p:pic>
      <p:sp>
        <p:nvSpPr>
          <p:cNvPr id="69" name="Rectangle 10"/>
          <p:cNvSpPr txBox="1">
            <a:spLocks noChangeArrowheads="1"/>
          </p:cNvSpPr>
          <p:nvPr/>
        </p:nvSpPr>
        <p:spPr>
          <a:xfrm>
            <a:off x="4038600" y="1905000"/>
            <a:ext cx="5105400" cy="923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rgbClr val="002060"/>
                </a:solidFill>
                <a:latin typeface="Tahoma" pitchFamily="34" charset="0"/>
                <a:cs typeface="Tahoma" pitchFamily="34" charset="0"/>
              </a:rPr>
              <a:t>1. </a:t>
            </a:r>
            <a:r>
              <a:rPr lang="en-US" sz="2800" b="1" dirty="0" err="1" smtClean="0">
                <a:solidFill>
                  <a:srgbClr val="002060"/>
                </a:solidFill>
                <a:latin typeface="Tahoma" pitchFamily="34" charset="0"/>
                <a:cs typeface="Tahoma" pitchFamily="34" charset="0"/>
              </a:rPr>
              <a:t>Cấu</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tạo</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bộ</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máy</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hô</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hấp</a:t>
            </a:r>
            <a:r>
              <a:rPr lang="en-US" sz="2800" b="1" dirty="0" smtClean="0">
                <a:solidFill>
                  <a:srgbClr val="002060"/>
                </a:solidFill>
                <a:latin typeface="Tahoma" pitchFamily="34" charset="0"/>
                <a:cs typeface="Tahoma" pitchFamily="34" charset="0"/>
              </a:rPr>
              <a:t>:</a:t>
            </a:r>
            <a:endParaRPr lang="en-US" sz="2800" b="1" dirty="0">
              <a:solidFill>
                <a:srgbClr val="002060"/>
              </a:solidFill>
              <a:latin typeface="Tahoma" pitchFamily="34" charset="0"/>
              <a:cs typeface="Tahoma" pitchFamily="34" charset="0"/>
            </a:endParaRPr>
          </a:p>
        </p:txBody>
      </p:sp>
      <p:sp>
        <p:nvSpPr>
          <p:cNvPr id="70" name="Rectangle 10"/>
          <p:cNvSpPr txBox="1">
            <a:spLocks noChangeArrowheads="1"/>
          </p:cNvSpPr>
          <p:nvPr/>
        </p:nvSpPr>
        <p:spPr>
          <a:xfrm>
            <a:off x="4572000" y="2743200"/>
            <a:ext cx="3746500" cy="923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Đường</a:t>
            </a:r>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hô</a:t>
            </a:r>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hấp</a:t>
            </a:r>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trên</a:t>
            </a:r>
            <a:r>
              <a:rPr lang="en-US" sz="2800" dirty="0" smtClean="0">
                <a:solidFill>
                  <a:srgbClr val="002060"/>
                </a:solidFill>
                <a:latin typeface="Tahoma" pitchFamily="34" charset="0"/>
                <a:cs typeface="Tahoma" pitchFamily="34" charset="0"/>
              </a:rPr>
              <a:t>.</a:t>
            </a:r>
            <a:endParaRPr lang="en-US" sz="2800" dirty="0">
              <a:solidFill>
                <a:srgbClr val="002060"/>
              </a:solidFill>
              <a:latin typeface="Tahoma" pitchFamily="34" charset="0"/>
              <a:cs typeface="Tahoma" pitchFamily="34" charset="0"/>
            </a:endParaRPr>
          </a:p>
        </p:txBody>
      </p:sp>
      <p:sp>
        <p:nvSpPr>
          <p:cNvPr id="71" name="Rectangle 10"/>
          <p:cNvSpPr txBox="1">
            <a:spLocks noChangeArrowheads="1"/>
          </p:cNvSpPr>
          <p:nvPr/>
        </p:nvSpPr>
        <p:spPr>
          <a:xfrm>
            <a:off x="4495800" y="4114800"/>
            <a:ext cx="4248150" cy="13716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just">
              <a:lnSpc>
                <a:spcPct val="160000"/>
              </a:lnSpc>
              <a:buFontTx/>
              <a:buChar char="-"/>
            </a:pPr>
            <a:r>
              <a:rPr lang="en-US" sz="2800" dirty="0" err="1" smtClean="0">
                <a:solidFill>
                  <a:srgbClr val="002060"/>
                </a:solidFill>
                <a:latin typeface="Tahoma" pitchFamily="34" charset="0"/>
                <a:cs typeface="Tahoma" pitchFamily="34" charset="0"/>
              </a:rPr>
              <a:t>Đường</a:t>
            </a:r>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hô</a:t>
            </a:r>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hấp</a:t>
            </a:r>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dưới</a:t>
            </a:r>
            <a:r>
              <a:rPr lang="en-US" sz="2800" dirty="0" smtClean="0">
                <a:solidFill>
                  <a:srgbClr val="002060"/>
                </a:solidFill>
                <a:latin typeface="Tahoma" pitchFamily="34" charset="0"/>
                <a:cs typeface="Tahoma" pitchFamily="34" charset="0"/>
              </a:rPr>
              <a:t>.</a:t>
            </a:r>
          </a:p>
          <a:p>
            <a:pPr marL="457200" indent="-457200" algn="just">
              <a:lnSpc>
                <a:spcPct val="160000"/>
              </a:lnSpc>
              <a:buFontTx/>
              <a:buChar char="-"/>
            </a:pPr>
            <a:r>
              <a:rPr lang="en-US" sz="2800" dirty="0" err="1" smtClean="0">
                <a:solidFill>
                  <a:srgbClr val="002060"/>
                </a:solidFill>
                <a:latin typeface="Tahoma" pitchFamily="34" charset="0"/>
                <a:cs typeface="Tahoma" pitchFamily="34" charset="0"/>
              </a:rPr>
              <a:t>Nhu</a:t>
            </a:r>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mô</a:t>
            </a:r>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phổi</a:t>
            </a:r>
            <a:r>
              <a:rPr lang="en-US" sz="2800" dirty="0" smtClean="0">
                <a:solidFill>
                  <a:srgbClr val="002060"/>
                </a:solidFill>
                <a:latin typeface="Tahoma" pitchFamily="34" charset="0"/>
                <a:cs typeface="Tahoma" pitchFamily="34" charset="0"/>
              </a:rPr>
              <a:t>.</a:t>
            </a:r>
            <a:endParaRPr lang="en-US" sz="2800" dirty="0">
              <a:solidFill>
                <a:srgbClr val="002060"/>
              </a:solidFill>
              <a:latin typeface="Tahoma" pitchFamily="34" charset="0"/>
              <a:cs typeface="Tahoma" pitchFamily="34" charset="0"/>
            </a:endParaRPr>
          </a:p>
        </p:txBody>
      </p:sp>
      <p:sp>
        <p:nvSpPr>
          <p:cNvPr id="3" name="Right Brace 2"/>
          <p:cNvSpPr/>
          <p:nvPr/>
        </p:nvSpPr>
        <p:spPr>
          <a:xfrm>
            <a:off x="4038600" y="2743200"/>
            <a:ext cx="304800" cy="923544"/>
          </a:xfrm>
          <a:prstGeom prst="rightBrac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Right Brace 72"/>
          <p:cNvSpPr/>
          <p:nvPr/>
        </p:nvSpPr>
        <p:spPr>
          <a:xfrm>
            <a:off x="4038600" y="3726688"/>
            <a:ext cx="330200" cy="2369312"/>
          </a:xfrm>
          <a:prstGeom prst="rightBrac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2089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82" name="Rectangle 10"/>
          <p:cNvSpPr>
            <a:spLocks noGrp="1" noChangeArrowheads="1"/>
          </p:cNvSpPr>
          <p:nvPr>
            <p:ph type="title"/>
          </p:nvPr>
        </p:nvSpPr>
        <p:spPr/>
        <p:txBody>
          <a:bodyPr>
            <a:normAutofit/>
          </a:bodyPr>
          <a:lstStyle/>
          <a:p>
            <a:r>
              <a:rPr lang="en-US" sz="3200" dirty="0" smtClean="0">
                <a:solidFill>
                  <a:srgbClr val="FF0000"/>
                </a:solidFill>
                <a:latin typeface="Tahoma" pitchFamily="34" charset="0"/>
                <a:cs typeface="Tahoma" pitchFamily="34" charset="0"/>
              </a:rPr>
              <a:t>I. </a:t>
            </a:r>
            <a:r>
              <a:rPr lang="en-US" sz="3200" dirty="0" err="1" smtClean="0">
                <a:solidFill>
                  <a:srgbClr val="FF0000"/>
                </a:solidFill>
                <a:latin typeface="Tahoma" pitchFamily="34" charset="0"/>
                <a:cs typeface="Tahoma" pitchFamily="34" charset="0"/>
              </a:rPr>
              <a:t>Nhắc</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lại</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giải</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phẫu</a:t>
            </a:r>
            <a:r>
              <a:rPr lang="en-US" sz="3200" dirty="0" smtClean="0">
                <a:solidFill>
                  <a:srgbClr val="FF0000"/>
                </a:solidFill>
                <a:latin typeface="Tahoma" pitchFamily="34" charset="0"/>
                <a:cs typeface="Tahoma" pitchFamily="34" charset="0"/>
              </a:rPr>
              <a:t> – </a:t>
            </a:r>
            <a:r>
              <a:rPr lang="en-US" sz="3200" dirty="0" err="1" smtClean="0">
                <a:solidFill>
                  <a:srgbClr val="FF0000"/>
                </a:solidFill>
                <a:latin typeface="Tahoma" pitchFamily="34" charset="0"/>
                <a:cs typeface="Tahoma" pitchFamily="34" charset="0"/>
              </a:rPr>
              <a:t>Sinh</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lý</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bệnh</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hô</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hấp</a:t>
            </a:r>
            <a:r>
              <a:rPr lang="en-US" sz="3200" dirty="0" smtClean="0">
                <a:solidFill>
                  <a:srgbClr val="FF0000"/>
                </a:solidFill>
                <a:latin typeface="Tahoma" pitchFamily="34" charset="0"/>
                <a:cs typeface="Tahoma" pitchFamily="34" charset="0"/>
              </a:rPr>
              <a:t>:</a:t>
            </a:r>
            <a:endParaRPr lang="en-US" sz="3200" dirty="0">
              <a:solidFill>
                <a:srgbClr val="FF0000"/>
              </a:solidFill>
              <a:latin typeface="Tahoma" pitchFamily="34" charset="0"/>
              <a:cs typeface="Tahoma" pitchFamily="34" charset="0"/>
            </a:endParaRPr>
          </a:p>
        </p:txBody>
      </p:sp>
      <p:sp>
        <p:nvSpPr>
          <p:cNvPr id="69" name="Rectangle 10"/>
          <p:cNvSpPr txBox="1">
            <a:spLocks noChangeArrowheads="1"/>
          </p:cNvSpPr>
          <p:nvPr/>
        </p:nvSpPr>
        <p:spPr>
          <a:xfrm>
            <a:off x="381000" y="1143000"/>
            <a:ext cx="5105400" cy="923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rgbClr val="002060"/>
                </a:solidFill>
                <a:latin typeface="Tahoma" pitchFamily="34" charset="0"/>
                <a:cs typeface="Tahoma" pitchFamily="34" charset="0"/>
              </a:rPr>
              <a:t>1. </a:t>
            </a:r>
            <a:r>
              <a:rPr lang="en-US" sz="2800" b="1" dirty="0" err="1" smtClean="0">
                <a:solidFill>
                  <a:srgbClr val="002060"/>
                </a:solidFill>
                <a:latin typeface="Tahoma" pitchFamily="34" charset="0"/>
                <a:cs typeface="Tahoma" pitchFamily="34" charset="0"/>
              </a:rPr>
              <a:t>Cấu</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tạo</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bộ</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máy</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hô</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hấp</a:t>
            </a:r>
            <a:r>
              <a:rPr lang="en-US" sz="2800" b="1" dirty="0" smtClean="0">
                <a:solidFill>
                  <a:srgbClr val="002060"/>
                </a:solidFill>
                <a:latin typeface="Tahoma" pitchFamily="34" charset="0"/>
                <a:cs typeface="Tahoma" pitchFamily="34" charset="0"/>
              </a:rPr>
              <a:t>:</a:t>
            </a:r>
            <a:endParaRPr lang="en-US" sz="2800" b="1" dirty="0">
              <a:solidFill>
                <a:srgbClr val="002060"/>
              </a:solidFill>
              <a:latin typeface="Tahoma" pitchFamily="34" charset="0"/>
              <a:cs typeface="Tahoma" pitchFamily="34" charset="0"/>
            </a:endParaRPr>
          </a:p>
        </p:txBody>
      </p:sp>
      <p:pic>
        <p:nvPicPr>
          <p:cNvPr id="11266" name="Picture 2" descr="Đường hô hấp trê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86" y="3339291"/>
            <a:ext cx="5640186" cy="3625851"/>
          </a:xfrm>
          <a:prstGeom prst="rect">
            <a:avLst/>
          </a:prstGeom>
          <a:noFill/>
          <a:extLst>
            <a:ext uri="{909E8E84-426E-40DD-AFC4-6F175D3DCCD1}">
              <a14:hiddenFill xmlns:a14="http://schemas.microsoft.com/office/drawing/2010/main">
                <a:solidFill>
                  <a:srgbClr val="FFFFFF"/>
                </a:solidFill>
              </a14:hiddenFill>
            </a:ext>
          </a:extLst>
        </p:spPr>
      </p:pic>
      <p:sp>
        <p:nvSpPr>
          <p:cNvPr id="70" name="Rectangle 10"/>
          <p:cNvSpPr txBox="1">
            <a:spLocks noChangeArrowheads="1"/>
          </p:cNvSpPr>
          <p:nvPr/>
        </p:nvSpPr>
        <p:spPr>
          <a:xfrm>
            <a:off x="609600" y="1752600"/>
            <a:ext cx="7948614" cy="13832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sz="2800" dirty="0" smtClean="0">
                <a:solidFill>
                  <a:srgbClr val="002060"/>
                </a:solidFill>
                <a:latin typeface="Tahoma" pitchFamily="34" charset="0"/>
                <a:cs typeface="Tahoma" pitchFamily="34" charset="0"/>
              </a:rPr>
              <a:t>1.1. </a:t>
            </a:r>
            <a:r>
              <a:rPr lang="en-US" sz="2800" dirty="0" err="1" smtClean="0">
                <a:solidFill>
                  <a:srgbClr val="002060"/>
                </a:solidFill>
                <a:latin typeface="Tahoma" pitchFamily="34" charset="0"/>
                <a:cs typeface="Tahoma" pitchFamily="34" charset="0"/>
              </a:rPr>
              <a:t>Đường</a:t>
            </a:r>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hô</a:t>
            </a:r>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hấp</a:t>
            </a:r>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trên</a:t>
            </a:r>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gồm</a:t>
            </a:r>
            <a:r>
              <a:rPr lang="en-US" sz="2800" dirty="0" smtClean="0">
                <a:solidFill>
                  <a:srgbClr val="002060"/>
                </a:solidFill>
                <a:latin typeface="Tahoma" pitchFamily="34" charset="0"/>
                <a:cs typeface="Tahoma" pitchFamily="34" charset="0"/>
              </a:rPr>
              <a:t> </a:t>
            </a:r>
            <a:r>
              <a:rPr lang="en-US" sz="2800" b="1" dirty="0" err="1" smtClean="0">
                <a:solidFill>
                  <a:srgbClr val="FF0000"/>
                </a:solidFill>
                <a:latin typeface="Tahoma" pitchFamily="34" charset="0"/>
                <a:cs typeface="Tahoma" pitchFamily="34" charset="0"/>
              </a:rPr>
              <a:t>khoang</a:t>
            </a:r>
            <a:r>
              <a:rPr lang="en-US" sz="2800" b="1" dirty="0" smtClean="0">
                <a:solidFill>
                  <a:srgbClr val="FF0000"/>
                </a:solidFill>
                <a:latin typeface="Tahoma" pitchFamily="34" charset="0"/>
                <a:cs typeface="Tahoma" pitchFamily="34" charset="0"/>
              </a:rPr>
              <a:t> </a:t>
            </a:r>
            <a:r>
              <a:rPr lang="en-US" sz="2800" b="1" dirty="0" err="1">
                <a:solidFill>
                  <a:srgbClr val="FF0000"/>
                </a:solidFill>
                <a:latin typeface="Tahoma" pitchFamily="34" charset="0"/>
                <a:cs typeface="Tahoma" pitchFamily="34" charset="0"/>
              </a:rPr>
              <a:t>mũi</a:t>
            </a:r>
            <a:r>
              <a:rPr lang="en-US" sz="2800" b="1" dirty="0">
                <a:solidFill>
                  <a:srgbClr val="FF0000"/>
                </a:solidFill>
                <a:latin typeface="Tahoma" pitchFamily="34" charset="0"/>
                <a:cs typeface="Tahoma" pitchFamily="34" charset="0"/>
              </a:rPr>
              <a:t>, </a:t>
            </a:r>
            <a:r>
              <a:rPr lang="en-US" sz="2800" b="1" dirty="0" err="1">
                <a:solidFill>
                  <a:srgbClr val="FF0000"/>
                </a:solidFill>
                <a:latin typeface="Tahoma" pitchFamily="34" charset="0"/>
                <a:cs typeface="Tahoma" pitchFamily="34" charset="0"/>
              </a:rPr>
              <a:t>khoang</a:t>
            </a:r>
            <a:r>
              <a:rPr lang="en-US" sz="2800" b="1" dirty="0">
                <a:solidFill>
                  <a:srgbClr val="FF0000"/>
                </a:solidFill>
                <a:latin typeface="Tahoma" pitchFamily="34" charset="0"/>
                <a:cs typeface="Tahoma" pitchFamily="34" charset="0"/>
              </a:rPr>
              <a:t> </a:t>
            </a:r>
            <a:r>
              <a:rPr lang="en-US" sz="2800" b="1" dirty="0" err="1">
                <a:solidFill>
                  <a:srgbClr val="FF0000"/>
                </a:solidFill>
                <a:latin typeface="Tahoma" pitchFamily="34" charset="0"/>
                <a:cs typeface="Tahoma" pitchFamily="34" charset="0"/>
              </a:rPr>
              <a:t>miệng</a:t>
            </a:r>
            <a:r>
              <a:rPr lang="en-US" sz="2800" b="1" dirty="0">
                <a:solidFill>
                  <a:srgbClr val="FF0000"/>
                </a:solidFill>
                <a:latin typeface="Tahoma" pitchFamily="34" charset="0"/>
                <a:cs typeface="Tahoma" pitchFamily="34" charset="0"/>
              </a:rPr>
              <a:t>, </a:t>
            </a:r>
            <a:r>
              <a:rPr lang="en-US" sz="2800" b="1" dirty="0" err="1">
                <a:solidFill>
                  <a:srgbClr val="FF0000"/>
                </a:solidFill>
                <a:latin typeface="Tahoma" pitchFamily="34" charset="0"/>
                <a:cs typeface="Tahoma" pitchFamily="34" charset="0"/>
              </a:rPr>
              <a:t>hầu</a:t>
            </a:r>
            <a:r>
              <a:rPr lang="en-US" sz="2800" b="1" dirty="0">
                <a:solidFill>
                  <a:srgbClr val="FF0000"/>
                </a:solidFill>
                <a:latin typeface="Tahoma" pitchFamily="34" charset="0"/>
                <a:cs typeface="Tahoma" pitchFamily="34" charset="0"/>
              </a:rPr>
              <a:t> </a:t>
            </a:r>
            <a:r>
              <a:rPr lang="en-US" sz="2800" b="1" dirty="0" err="1">
                <a:solidFill>
                  <a:srgbClr val="FF0000"/>
                </a:solidFill>
                <a:latin typeface="Tahoma" pitchFamily="34" charset="0"/>
                <a:cs typeface="Tahoma" pitchFamily="34" charset="0"/>
              </a:rPr>
              <a:t>họng</a:t>
            </a:r>
            <a:r>
              <a:rPr lang="en-US" sz="2800" b="1" dirty="0">
                <a:solidFill>
                  <a:srgbClr val="FF0000"/>
                </a:solidFill>
                <a:latin typeface="Tahoma" pitchFamily="34" charset="0"/>
                <a:cs typeface="Tahoma" pitchFamily="34" charset="0"/>
              </a:rPr>
              <a:t>, </a:t>
            </a:r>
            <a:r>
              <a:rPr lang="en-US" sz="2800" b="1" dirty="0" err="1">
                <a:solidFill>
                  <a:srgbClr val="FF0000"/>
                </a:solidFill>
                <a:latin typeface="Tahoma" pitchFamily="34" charset="0"/>
                <a:cs typeface="Tahoma" pitchFamily="34" charset="0"/>
              </a:rPr>
              <a:t>nắp</a:t>
            </a:r>
            <a:r>
              <a:rPr lang="en-US" sz="2800" b="1" dirty="0">
                <a:solidFill>
                  <a:srgbClr val="FF0000"/>
                </a:solidFill>
                <a:latin typeface="Tahoma" pitchFamily="34" charset="0"/>
                <a:cs typeface="Tahoma" pitchFamily="34" charset="0"/>
              </a:rPr>
              <a:t> </a:t>
            </a:r>
            <a:r>
              <a:rPr lang="en-US" sz="2800" b="1" dirty="0" err="1">
                <a:solidFill>
                  <a:srgbClr val="FF0000"/>
                </a:solidFill>
                <a:latin typeface="Tahoma" pitchFamily="34" charset="0"/>
                <a:cs typeface="Tahoma" pitchFamily="34" charset="0"/>
              </a:rPr>
              <a:t>thanh</a:t>
            </a:r>
            <a:r>
              <a:rPr lang="en-US" sz="2800" b="1" dirty="0">
                <a:solidFill>
                  <a:srgbClr val="FF0000"/>
                </a:solidFill>
                <a:latin typeface="Tahoma" pitchFamily="34" charset="0"/>
                <a:cs typeface="Tahoma" pitchFamily="34" charset="0"/>
              </a:rPr>
              <a:t> </a:t>
            </a:r>
            <a:r>
              <a:rPr lang="en-US" sz="2800" b="1" dirty="0" err="1" smtClean="0">
                <a:solidFill>
                  <a:srgbClr val="FF0000"/>
                </a:solidFill>
                <a:latin typeface="Tahoma" pitchFamily="34" charset="0"/>
                <a:cs typeface="Tahoma" pitchFamily="34" charset="0"/>
              </a:rPr>
              <a:t>quản</a:t>
            </a:r>
            <a:r>
              <a:rPr lang="en-US" sz="2800" dirty="0" smtClean="0">
                <a:solidFill>
                  <a:srgbClr val="FF0000"/>
                </a:solidFill>
                <a:latin typeface="Tahoma" pitchFamily="34" charset="0"/>
                <a:cs typeface="Tahoma" pitchFamily="34" charset="0"/>
              </a:rPr>
              <a:t>.</a:t>
            </a:r>
            <a:endParaRPr lang="en-US" sz="2800" dirty="0">
              <a:solidFill>
                <a:srgbClr val="FF0000"/>
              </a:solidFill>
              <a:latin typeface="Tahoma" pitchFamily="34" charset="0"/>
              <a:cs typeface="Tahoma" pitchFamily="34" charset="0"/>
            </a:endParaRPr>
          </a:p>
        </p:txBody>
      </p:sp>
      <p:pic>
        <p:nvPicPr>
          <p:cNvPr id="11268" name="Picture 4" descr="http://khantieng.vn/data/upload/image/2015/06/26/khung-su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339291"/>
            <a:ext cx="5105400" cy="3600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34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xEl>
                                              <p:pRg st="0" end="0"/>
                                            </p:txEl>
                                          </p:spTgt>
                                        </p:tgtEl>
                                        <p:attrNameLst>
                                          <p:attrName>style.visibility</p:attrName>
                                        </p:attrNameLst>
                                      </p:cBhvr>
                                      <p:to>
                                        <p:strVal val="visible"/>
                                      </p:to>
                                    </p:set>
                                    <p:animEffect transition="in" filter="fade">
                                      <p:cBhvr>
                                        <p:cTn id="7" dur="500"/>
                                        <p:tgtEl>
                                          <p:spTgt spid="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82" name="Rectangle 10"/>
          <p:cNvSpPr>
            <a:spLocks noGrp="1" noChangeArrowheads="1"/>
          </p:cNvSpPr>
          <p:nvPr>
            <p:ph type="title"/>
          </p:nvPr>
        </p:nvSpPr>
        <p:spPr/>
        <p:txBody>
          <a:bodyPr>
            <a:normAutofit/>
          </a:bodyPr>
          <a:lstStyle/>
          <a:p>
            <a:r>
              <a:rPr lang="en-US" sz="3200" dirty="0" smtClean="0">
                <a:solidFill>
                  <a:srgbClr val="FF0000"/>
                </a:solidFill>
                <a:latin typeface="Tahoma" pitchFamily="34" charset="0"/>
                <a:cs typeface="Tahoma" pitchFamily="34" charset="0"/>
              </a:rPr>
              <a:t>I. </a:t>
            </a:r>
            <a:r>
              <a:rPr lang="en-US" sz="3200" dirty="0" err="1" smtClean="0">
                <a:solidFill>
                  <a:srgbClr val="FF0000"/>
                </a:solidFill>
                <a:latin typeface="Tahoma" pitchFamily="34" charset="0"/>
                <a:cs typeface="Tahoma" pitchFamily="34" charset="0"/>
              </a:rPr>
              <a:t>Nhắc</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lại</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giải</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phẫu</a:t>
            </a:r>
            <a:r>
              <a:rPr lang="en-US" sz="3200" dirty="0" smtClean="0">
                <a:solidFill>
                  <a:srgbClr val="FF0000"/>
                </a:solidFill>
                <a:latin typeface="Tahoma" pitchFamily="34" charset="0"/>
                <a:cs typeface="Tahoma" pitchFamily="34" charset="0"/>
              </a:rPr>
              <a:t> – </a:t>
            </a:r>
            <a:r>
              <a:rPr lang="en-US" sz="3200" dirty="0" err="1" smtClean="0">
                <a:solidFill>
                  <a:srgbClr val="FF0000"/>
                </a:solidFill>
                <a:latin typeface="Tahoma" pitchFamily="34" charset="0"/>
                <a:cs typeface="Tahoma" pitchFamily="34" charset="0"/>
              </a:rPr>
              <a:t>Sinh</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lý</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bệnh</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hô</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hấp</a:t>
            </a:r>
            <a:r>
              <a:rPr lang="en-US" sz="3200" dirty="0" smtClean="0">
                <a:solidFill>
                  <a:srgbClr val="FF0000"/>
                </a:solidFill>
                <a:latin typeface="Tahoma" pitchFamily="34" charset="0"/>
                <a:cs typeface="Tahoma" pitchFamily="34" charset="0"/>
              </a:rPr>
              <a:t>:</a:t>
            </a:r>
            <a:endParaRPr lang="en-US" sz="3200" dirty="0">
              <a:solidFill>
                <a:srgbClr val="FF0000"/>
              </a:solidFill>
              <a:latin typeface="Tahoma" pitchFamily="34" charset="0"/>
              <a:cs typeface="Tahoma" pitchFamily="34" charset="0"/>
            </a:endParaRPr>
          </a:p>
        </p:txBody>
      </p:sp>
      <p:sp>
        <p:nvSpPr>
          <p:cNvPr id="69" name="Rectangle 10"/>
          <p:cNvSpPr txBox="1">
            <a:spLocks noChangeArrowheads="1"/>
          </p:cNvSpPr>
          <p:nvPr/>
        </p:nvSpPr>
        <p:spPr>
          <a:xfrm>
            <a:off x="381000" y="1143000"/>
            <a:ext cx="5105400" cy="923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rgbClr val="002060"/>
                </a:solidFill>
                <a:latin typeface="Tahoma" pitchFamily="34" charset="0"/>
                <a:cs typeface="Tahoma" pitchFamily="34" charset="0"/>
              </a:rPr>
              <a:t>1. </a:t>
            </a:r>
            <a:r>
              <a:rPr lang="en-US" sz="2800" b="1" dirty="0" err="1" smtClean="0">
                <a:solidFill>
                  <a:srgbClr val="002060"/>
                </a:solidFill>
                <a:latin typeface="Tahoma" pitchFamily="34" charset="0"/>
                <a:cs typeface="Tahoma" pitchFamily="34" charset="0"/>
              </a:rPr>
              <a:t>Cấu</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tạo</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bộ</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máy</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hô</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hấp</a:t>
            </a:r>
            <a:r>
              <a:rPr lang="en-US" sz="2800" b="1" dirty="0" smtClean="0">
                <a:solidFill>
                  <a:srgbClr val="002060"/>
                </a:solidFill>
                <a:latin typeface="Tahoma" pitchFamily="34" charset="0"/>
                <a:cs typeface="Tahoma" pitchFamily="34" charset="0"/>
              </a:rPr>
              <a:t>:</a:t>
            </a:r>
            <a:endParaRPr lang="en-US" sz="2800" b="1" dirty="0">
              <a:solidFill>
                <a:srgbClr val="002060"/>
              </a:solidFill>
              <a:latin typeface="Tahoma" pitchFamily="34" charset="0"/>
              <a:cs typeface="Tahoma" pitchFamily="34" charset="0"/>
            </a:endParaRPr>
          </a:p>
        </p:txBody>
      </p:sp>
      <p:sp>
        <p:nvSpPr>
          <p:cNvPr id="70" name="Rectangle 10"/>
          <p:cNvSpPr txBox="1">
            <a:spLocks noChangeArrowheads="1"/>
          </p:cNvSpPr>
          <p:nvPr/>
        </p:nvSpPr>
        <p:spPr>
          <a:xfrm>
            <a:off x="609600" y="1752600"/>
            <a:ext cx="7948614" cy="13832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just">
              <a:spcBef>
                <a:spcPct val="0"/>
              </a:spcBef>
            </a:pPr>
            <a:r>
              <a:rPr lang="en-US" sz="2800" dirty="0" smtClean="0">
                <a:solidFill>
                  <a:srgbClr val="002060"/>
                </a:solidFill>
                <a:latin typeface="Tahoma" pitchFamily="34" charset="0"/>
                <a:cs typeface="Tahoma" pitchFamily="34" charset="0"/>
              </a:rPr>
              <a:t>1.2. </a:t>
            </a:r>
            <a:r>
              <a:rPr lang="en-US" sz="2800" dirty="0" err="1" smtClean="0">
                <a:solidFill>
                  <a:srgbClr val="002060"/>
                </a:solidFill>
                <a:latin typeface="Tahoma" pitchFamily="34" charset="0"/>
                <a:cs typeface="Tahoma" pitchFamily="34" charset="0"/>
              </a:rPr>
              <a:t>Đường</a:t>
            </a:r>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hô</a:t>
            </a:r>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hấp</a:t>
            </a:r>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dưới</a:t>
            </a:r>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gồm</a:t>
            </a:r>
            <a:r>
              <a:rPr lang="en-US" sz="2800" dirty="0" smtClean="0">
                <a:solidFill>
                  <a:srgbClr val="002060"/>
                </a:solidFill>
                <a:latin typeface="Tahoma" pitchFamily="34" charset="0"/>
                <a:cs typeface="Tahoma" pitchFamily="34" charset="0"/>
              </a:rPr>
              <a:t> </a:t>
            </a:r>
            <a:r>
              <a:rPr lang="en-US" sz="2800" b="1" dirty="0" err="1">
                <a:solidFill>
                  <a:srgbClr val="FF0000"/>
                </a:solidFill>
                <a:latin typeface="Tahoma" pitchFamily="34" charset="0"/>
                <a:cs typeface="Tahoma" pitchFamily="34" charset="0"/>
              </a:rPr>
              <a:t>thanh</a:t>
            </a:r>
            <a:r>
              <a:rPr lang="en-US" sz="2800" b="1" dirty="0">
                <a:solidFill>
                  <a:srgbClr val="FF0000"/>
                </a:solidFill>
                <a:latin typeface="Tahoma" pitchFamily="34" charset="0"/>
                <a:cs typeface="Tahoma" pitchFamily="34" charset="0"/>
              </a:rPr>
              <a:t> </a:t>
            </a:r>
            <a:r>
              <a:rPr lang="en-US" sz="2800" b="1" dirty="0" err="1">
                <a:solidFill>
                  <a:srgbClr val="FF0000"/>
                </a:solidFill>
                <a:latin typeface="Tahoma" pitchFamily="34" charset="0"/>
                <a:cs typeface="Tahoma" pitchFamily="34" charset="0"/>
              </a:rPr>
              <a:t>quản</a:t>
            </a:r>
            <a:r>
              <a:rPr lang="en-US" sz="2800" b="1" dirty="0">
                <a:solidFill>
                  <a:srgbClr val="FF0000"/>
                </a:solidFill>
                <a:latin typeface="Tahoma" pitchFamily="34" charset="0"/>
                <a:cs typeface="Tahoma" pitchFamily="34" charset="0"/>
              </a:rPr>
              <a:t>, </a:t>
            </a:r>
            <a:r>
              <a:rPr lang="en-US" sz="2800" b="1" dirty="0" err="1">
                <a:solidFill>
                  <a:srgbClr val="FF0000"/>
                </a:solidFill>
                <a:latin typeface="Tahoma" pitchFamily="34" charset="0"/>
                <a:cs typeface="Tahoma" pitchFamily="34" charset="0"/>
              </a:rPr>
              <a:t>khí</a:t>
            </a:r>
            <a:r>
              <a:rPr lang="en-US" sz="2800" b="1" dirty="0">
                <a:solidFill>
                  <a:srgbClr val="FF0000"/>
                </a:solidFill>
                <a:latin typeface="Tahoma" pitchFamily="34" charset="0"/>
                <a:cs typeface="Tahoma" pitchFamily="34" charset="0"/>
              </a:rPr>
              <a:t> </a:t>
            </a:r>
            <a:r>
              <a:rPr lang="en-US" sz="2800" b="1" dirty="0" err="1">
                <a:solidFill>
                  <a:srgbClr val="FF0000"/>
                </a:solidFill>
                <a:latin typeface="Tahoma" pitchFamily="34" charset="0"/>
                <a:cs typeface="Tahoma" pitchFamily="34" charset="0"/>
              </a:rPr>
              <a:t>quản</a:t>
            </a:r>
            <a:r>
              <a:rPr lang="en-US" sz="2800" b="1" dirty="0">
                <a:solidFill>
                  <a:srgbClr val="FF0000"/>
                </a:solidFill>
                <a:latin typeface="Tahoma" pitchFamily="34" charset="0"/>
                <a:cs typeface="Tahoma" pitchFamily="34" charset="0"/>
              </a:rPr>
              <a:t>, </a:t>
            </a:r>
            <a:r>
              <a:rPr lang="en-US" sz="2800" b="1" dirty="0" err="1">
                <a:solidFill>
                  <a:srgbClr val="FF0000"/>
                </a:solidFill>
                <a:latin typeface="Tahoma" pitchFamily="34" charset="0"/>
                <a:cs typeface="Tahoma" pitchFamily="34" charset="0"/>
              </a:rPr>
              <a:t>phế</a:t>
            </a:r>
            <a:r>
              <a:rPr lang="en-US" sz="2800" b="1" dirty="0">
                <a:solidFill>
                  <a:srgbClr val="FF0000"/>
                </a:solidFill>
                <a:latin typeface="Tahoma" pitchFamily="34" charset="0"/>
                <a:cs typeface="Tahoma" pitchFamily="34" charset="0"/>
              </a:rPr>
              <a:t> </a:t>
            </a:r>
            <a:r>
              <a:rPr lang="en-US" sz="2800" b="1" dirty="0" err="1">
                <a:solidFill>
                  <a:srgbClr val="FF0000"/>
                </a:solidFill>
                <a:latin typeface="Tahoma" pitchFamily="34" charset="0"/>
                <a:cs typeface="Tahoma" pitchFamily="34" charset="0"/>
              </a:rPr>
              <a:t>quản</a:t>
            </a:r>
            <a:r>
              <a:rPr lang="en-US" sz="2800" b="1" dirty="0">
                <a:solidFill>
                  <a:srgbClr val="FF0000"/>
                </a:solidFill>
                <a:latin typeface="Tahoma" pitchFamily="34" charset="0"/>
                <a:cs typeface="Tahoma" pitchFamily="34" charset="0"/>
              </a:rPr>
              <a:t>, </a:t>
            </a:r>
            <a:r>
              <a:rPr lang="en-US" sz="2800" b="1" dirty="0" err="1">
                <a:solidFill>
                  <a:srgbClr val="FF0000"/>
                </a:solidFill>
                <a:latin typeface="Tahoma" pitchFamily="34" charset="0"/>
                <a:cs typeface="Tahoma" pitchFamily="34" charset="0"/>
              </a:rPr>
              <a:t>các</a:t>
            </a:r>
            <a:r>
              <a:rPr lang="en-US" sz="2800" b="1" dirty="0">
                <a:solidFill>
                  <a:srgbClr val="FF0000"/>
                </a:solidFill>
                <a:latin typeface="Tahoma" pitchFamily="34" charset="0"/>
                <a:cs typeface="Tahoma" pitchFamily="34" charset="0"/>
              </a:rPr>
              <a:t> </a:t>
            </a:r>
            <a:r>
              <a:rPr lang="en-US" sz="2800" b="1" dirty="0" err="1">
                <a:solidFill>
                  <a:srgbClr val="FF0000"/>
                </a:solidFill>
                <a:latin typeface="Tahoma" pitchFamily="34" charset="0"/>
                <a:cs typeface="Tahoma" pitchFamily="34" charset="0"/>
              </a:rPr>
              <a:t>tiểu</a:t>
            </a:r>
            <a:r>
              <a:rPr lang="en-US" sz="2800" b="1" dirty="0">
                <a:solidFill>
                  <a:srgbClr val="FF0000"/>
                </a:solidFill>
                <a:latin typeface="Tahoma" pitchFamily="34" charset="0"/>
                <a:cs typeface="Tahoma" pitchFamily="34" charset="0"/>
              </a:rPr>
              <a:t> </a:t>
            </a:r>
            <a:r>
              <a:rPr lang="en-US" sz="2800" b="1" dirty="0" err="1">
                <a:solidFill>
                  <a:srgbClr val="FF0000"/>
                </a:solidFill>
                <a:latin typeface="Tahoma" pitchFamily="34" charset="0"/>
                <a:cs typeface="Tahoma" pitchFamily="34" charset="0"/>
              </a:rPr>
              <a:t>phế</a:t>
            </a:r>
            <a:r>
              <a:rPr lang="en-US" sz="2800" b="1" dirty="0">
                <a:solidFill>
                  <a:srgbClr val="FF0000"/>
                </a:solidFill>
                <a:latin typeface="Tahoma" pitchFamily="34" charset="0"/>
                <a:cs typeface="Tahoma" pitchFamily="34" charset="0"/>
              </a:rPr>
              <a:t> </a:t>
            </a:r>
            <a:r>
              <a:rPr lang="en-US" sz="2800" b="1" dirty="0" err="1" smtClean="0">
                <a:solidFill>
                  <a:srgbClr val="FF0000"/>
                </a:solidFill>
                <a:latin typeface="Tahoma" pitchFamily="34" charset="0"/>
                <a:cs typeface="Tahoma" pitchFamily="34" charset="0"/>
              </a:rPr>
              <a:t>quản</a:t>
            </a:r>
            <a:r>
              <a:rPr lang="en-US" sz="2800" b="1" dirty="0" smtClean="0">
                <a:solidFill>
                  <a:srgbClr val="FF0000"/>
                </a:solidFill>
                <a:latin typeface="Tahoma" pitchFamily="34" charset="0"/>
                <a:cs typeface="Tahoma" pitchFamily="34" charset="0"/>
              </a:rPr>
              <a:t>.</a:t>
            </a:r>
            <a:endParaRPr lang="en-US" sz="2800" b="1" dirty="0">
              <a:solidFill>
                <a:srgbClr val="FF0000"/>
              </a:solidFill>
              <a:latin typeface="Tahoma" pitchFamily="34" charset="0"/>
              <a:cs typeface="Tahoma" pitchFamily="34" charset="0"/>
            </a:endParaRPr>
          </a:p>
        </p:txBody>
      </p:sp>
      <p:pic>
        <p:nvPicPr>
          <p:cNvPr id="12290" name="Picture 2" descr="Đường hô hấp dướ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09900"/>
            <a:ext cx="5273675" cy="386080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C:\Users\MR.KIM\Desktop\khi qu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895600"/>
            <a:ext cx="3957452"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72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82" name="Rectangle 10"/>
          <p:cNvSpPr>
            <a:spLocks noGrp="1" noChangeArrowheads="1"/>
          </p:cNvSpPr>
          <p:nvPr>
            <p:ph type="title"/>
          </p:nvPr>
        </p:nvSpPr>
        <p:spPr/>
        <p:txBody>
          <a:bodyPr>
            <a:normAutofit/>
          </a:bodyPr>
          <a:lstStyle/>
          <a:p>
            <a:r>
              <a:rPr lang="en-US" sz="3200" dirty="0" smtClean="0">
                <a:solidFill>
                  <a:srgbClr val="FF0000"/>
                </a:solidFill>
                <a:latin typeface="Tahoma" pitchFamily="34" charset="0"/>
                <a:cs typeface="Tahoma" pitchFamily="34" charset="0"/>
              </a:rPr>
              <a:t>I. </a:t>
            </a:r>
            <a:r>
              <a:rPr lang="en-US" sz="3200" dirty="0" err="1" smtClean="0">
                <a:solidFill>
                  <a:srgbClr val="FF0000"/>
                </a:solidFill>
                <a:latin typeface="Tahoma" pitchFamily="34" charset="0"/>
                <a:cs typeface="Tahoma" pitchFamily="34" charset="0"/>
              </a:rPr>
              <a:t>Nhắc</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lại</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giải</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phẫu</a:t>
            </a:r>
            <a:r>
              <a:rPr lang="en-US" sz="3200" dirty="0" smtClean="0">
                <a:solidFill>
                  <a:srgbClr val="FF0000"/>
                </a:solidFill>
                <a:latin typeface="Tahoma" pitchFamily="34" charset="0"/>
                <a:cs typeface="Tahoma" pitchFamily="34" charset="0"/>
              </a:rPr>
              <a:t> – </a:t>
            </a:r>
            <a:r>
              <a:rPr lang="en-US" sz="3200" dirty="0" err="1" smtClean="0">
                <a:solidFill>
                  <a:srgbClr val="FF0000"/>
                </a:solidFill>
                <a:latin typeface="Tahoma" pitchFamily="34" charset="0"/>
                <a:cs typeface="Tahoma" pitchFamily="34" charset="0"/>
              </a:rPr>
              <a:t>Sinh</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lý</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bệnh</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hô</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hấp</a:t>
            </a:r>
            <a:r>
              <a:rPr lang="en-US" sz="3200" dirty="0" smtClean="0">
                <a:solidFill>
                  <a:srgbClr val="FF0000"/>
                </a:solidFill>
                <a:latin typeface="Tahoma" pitchFamily="34" charset="0"/>
                <a:cs typeface="Tahoma" pitchFamily="34" charset="0"/>
              </a:rPr>
              <a:t>:</a:t>
            </a:r>
            <a:endParaRPr lang="en-US" sz="3200" dirty="0">
              <a:solidFill>
                <a:srgbClr val="FF0000"/>
              </a:solidFill>
              <a:latin typeface="Tahoma" pitchFamily="34" charset="0"/>
              <a:cs typeface="Tahoma" pitchFamily="34" charset="0"/>
            </a:endParaRPr>
          </a:p>
        </p:txBody>
      </p:sp>
      <p:sp>
        <p:nvSpPr>
          <p:cNvPr id="69" name="Rectangle 10"/>
          <p:cNvSpPr txBox="1">
            <a:spLocks noChangeArrowheads="1"/>
          </p:cNvSpPr>
          <p:nvPr/>
        </p:nvSpPr>
        <p:spPr>
          <a:xfrm>
            <a:off x="381000" y="1143000"/>
            <a:ext cx="5105400" cy="923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rgbClr val="002060"/>
                </a:solidFill>
                <a:latin typeface="Tahoma" pitchFamily="34" charset="0"/>
                <a:cs typeface="Tahoma" pitchFamily="34" charset="0"/>
              </a:rPr>
              <a:t>1. </a:t>
            </a:r>
            <a:r>
              <a:rPr lang="en-US" sz="2800" b="1" dirty="0" err="1" smtClean="0">
                <a:solidFill>
                  <a:srgbClr val="002060"/>
                </a:solidFill>
                <a:latin typeface="Tahoma" pitchFamily="34" charset="0"/>
                <a:cs typeface="Tahoma" pitchFamily="34" charset="0"/>
              </a:rPr>
              <a:t>Cấu</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tạo</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bộ</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máy</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hô</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hấp</a:t>
            </a:r>
            <a:r>
              <a:rPr lang="en-US" sz="2800" b="1" dirty="0" smtClean="0">
                <a:solidFill>
                  <a:srgbClr val="002060"/>
                </a:solidFill>
                <a:latin typeface="Tahoma" pitchFamily="34" charset="0"/>
                <a:cs typeface="Tahoma" pitchFamily="34" charset="0"/>
              </a:rPr>
              <a:t>:</a:t>
            </a:r>
            <a:endParaRPr lang="en-US" sz="2800" b="1" dirty="0">
              <a:solidFill>
                <a:srgbClr val="002060"/>
              </a:solidFill>
              <a:latin typeface="Tahoma" pitchFamily="34" charset="0"/>
              <a:cs typeface="Tahoma" pitchFamily="34" charset="0"/>
            </a:endParaRPr>
          </a:p>
        </p:txBody>
      </p:sp>
      <p:sp>
        <p:nvSpPr>
          <p:cNvPr id="70" name="Rectangle 10"/>
          <p:cNvSpPr txBox="1">
            <a:spLocks noChangeArrowheads="1"/>
          </p:cNvSpPr>
          <p:nvPr/>
        </p:nvSpPr>
        <p:spPr>
          <a:xfrm>
            <a:off x="469900" y="1752600"/>
            <a:ext cx="3581400" cy="20411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just">
              <a:spcBef>
                <a:spcPct val="0"/>
              </a:spcBef>
            </a:pPr>
            <a:r>
              <a:rPr lang="en-US" sz="2800" dirty="0" smtClean="0">
                <a:solidFill>
                  <a:srgbClr val="002060"/>
                </a:solidFill>
                <a:latin typeface="Tahoma" pitchFamily="34" charset="0"/>
                <a:cs typeface="Tahoma" pitchFamily="34" charset="0"/>
              </a:rPr>
              <a:t>1.3. </a:t>
            </a:r>
            <a:r>
              <a:rPr lang="en-US" sz="2800" dirty="0" err="1" smtClean="0">
                <a:solidFill>
                  <a:srgbClr val="002060"/>
                </a:solidFill>
                <a:latin typeface="Tahoma" pitchFamily="34" charset="0"/>
                <a:cs typeface="Tahoma" pitchFamily="34" charset="0"/>
              </a:rPr>
              <a:t>Nhu</a:t>
            </a:r>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mô</a:t>
            </a:r>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phổi</a:t>
            </a:r>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gồm</a:t>
            </a:r>
            <a:r>
              <a:rPr lang="en-US" sz="2800" dirty="0" smtClean="0">
                <a:solidFill>
                  <a:srgbClr val="002060"/>
                </a:solidFill>
                <a:latin typeface="Tahoma" pitchFamily="34" charset="0"/>
                <a:cs typeface="Tahoma" pitchFamily="34" charset="0"/>
              </a:rPr>
              <a:t> </a:t>
            </a:r>
            <a:r>
              <a:rPr lang="en-US" sz="2800" b="1" dirty="0" err="1" smtClean="0">
                <a:solidFill>
                  <a:srgbClr val="FF0000"/>
                </a:solidFill>
                <a:latin typeface="Tahoma" pitchFamily="34" charset="0"/>
                <a:cs typeface="Tahoma" pitchFamily="34" charset="0"/>
              </a:rPr>
              <a:t>phế</a:t>
            </a:r>
            <a:r>
              <a:rPr lang="en-US" sz="2800" b="1" dirty="0" smtClean="0">
                <a:solidFill>
                  <a:srgbClr val="FF0000"/>
                </a:solidFill>
                <a:latin typeface="Tahoma" pitchFamily="34" charset="0"/>
                <a:cs typeface="Tahoma" pitchFamily="34" charset="0"/>
              </a:rPr>
              <a:t> </a:t>
            </a:r>
            <a:r>
              <a:rPr lang="en-US" sz="2800" b="1" dirty="0" err="1">
                <a:solidFill>
                  <a:srgbClr val="FF0000"/>
                </a:solidFill>
                <a:latin typeface="Tahoma" pitchFamily="34" charset="0"/>
                <a:cs typeface="Tahoma" pitchFamily="34" charset="0"/>
              </a:rPr>
              <a:t>nang</a:t>
            </a:r>
            <a:r>
              <a:rPr lang="en-US" sz="2800" b="1" dirty="0">
                <a:solidFill>
                  <a:srgbClr val="FF0000"/>
                </a:solidFill>
                <a:latin typeface="Tahoma" pitchFamily="34" charset="0"/>
                <a:cs typeface="Tahoma" pitchFamily="34" charset="0"/>
              </a:rPr>
              <a:t>, </a:t>
            </a:r>
            <a:endParaRPr lang="en-US" sz="2800" b="1" dirty="0" smtClean="0">
              <a:solidFill>
                <a:srgbClr val="FF0000"/>
              </a:solidFill>
              <a:latin typeface="Tahoma" pitchFamily="34" charset="0"/>
              <a:cs typeface="Tahoma" pitchFamily="34" charset="0"/>
            </a:endParaRPr>
          </a:p>
          <a:p>
            <a:pPr marL="0" lvl="1" algn="just">
              <a:spcBef>
                <a:spcPct val="0"/>
              </a:spcBef>
            </a:pPr>
            <a:r>
              <a:rPr lang="en-US" sz="2800" b="1" dirty="0" err="1" smtClean="0">
                <a:solidFill>
                  <a:srgbClr val="FF0000"/>
                </a:solidFill>
                <a:latin typeface="Tahoma" pitchFamily="34" charset="0"/>
                <a:cs typeface="Tahoma" pitchFamily="34" charset="0"/>
              </a:rPr>
              <a:t>mô</a:t>
            </a:r>
            <a:r>
              <a:rPr lang="en-US" sz="2800" b="1" dirty="0" smtClean="0">
                <a:solidFill>
                  <a:srgbClr val="FF0000"/>
                </a:solidFill>
                <a:latin typeface="Tahoma" pitchFamily="34" charset="0"/>
                <a:cs typeface="Tahoma" pitchFamily="34" charset="0"/>
              </a:rPr>
              <a:t> </a:t>
            </a:r>
            <a:r>
              <a:rPr lang="en-US" sz="2800" b="1" dirty="0" err="1">
                <a:solidFill>
                  <a:srgbClr val="FF0000"/>
                </a:solidFill>
                <a:latin typeface="Tahoma" pitchFamily="34" charset="0"/>
                <a:cs typeface="Tahoma" pitchFamily="34" charset="0"/>
              </a:rPr>
              <a:t>kẽ</a:t>
            </a:r>
            <a:r>
              <a:rPr lang="en-US" sz="2800" b="1" dirty="0">
                <a:solidFill>
                  <a:srgbClr val="FF0000"/>
                </a:solidFill>
                <a:latin typeface="Tahoma" pitchFamily="34" charset="0"/>
                <a:cs typeface="Tahoma" pitchFamily="34" charset="0"/>
              </a:rPr>
              <a:t> </a:t>
            </a:r>
            <a:r>
              <a:rPr lang="en-US" sz="2800" b="1" dirty="0" err="1" smtClean="0">
                <a:solidFill>
                  <a:srgbClr val="FF0000"/>
                </a:solidFill>
                <a:latin typeface="Tahoma" pitchFamily="34" charset="0"/>
                <a:cs typeface="Tahoma" pitchFamily="34" charset="0"/>
              </a:rPr>
              <a:t>phổi</a:t>
            </a:r>
            <a:r>
              <a:rPr lang="en-US" sz="2800" b="1" dirty="0" smtClean="0">
                <a:solidFill>
                  <a:srgbClr val="FF0000"/>
                </a:solidFill>
                <a:latin typeface="Tahoma" pitchFamily="34" charset="0"/>
                <a:cs typeface="Tahoma" pitchFamily="34" charset="0"/>
              </a:rPr>
              <a:t> </a:t>
            </a:r>
            <a:r>
              <a:rPr lang="en-US" sz="2800" b="1" dirty="0" err="1" smtClean="0">
                <a:solidFill>
                  <a:srgbClr val="FF0000"/>
                </a:solidFill>
                <a:latin typeface="Tahoma" pitchFamily="34" charset="0"/>
                <a:cs typeface="Tahoma" pitchFamily="34" charset="0"/>
              </a:rPr>
              <a:t>và</a:t>
            </a:r>
            <a:r>
              <a:rPr lang="en-US" sz="2800" b="1" dirty="0" smtClean="0">
                <a:solidFill>
                  <a:srgbClr val="FF0000"/>
                </a:solidFill>
                <a:latin typeface="Tahoma" pitchFamily="34" charset="0"/>
                <a:cs typeface="Tahoma" pitchFamily="34" charset="0"/>
              </a:rPr>
              <a:t> </a:t>
            </a:r>
            <a:r>
              <a:rPr lang="en-US" sz="2800" b="1" dirty="0" err="1">
                <a:solidFill>
                  <a:srgbClr val="FF0000"/>
                </a:solidFill>
                <a:latin typeface="Tahoma" pitchFamily="34" charset="0"/>
                <a:cs typeface="Tahoma" pitchFamily="34" charset="0"/>
              </a:rPr>
              <a:t>các</a:t>
            </a:r>
            <a:r>
              <a:rPr lang="en-US" sz="2800" b="1" dirty="0">
                <a:solidFill>
                  <a:srgbClr val="FF0000"/>
                </a:solidFill>
                <a:latin typeface="Tahoma" pitchFamily="34" charset="0"/>
                <a:cs typeface="Tahoma" pitchFamily="34" charset="0"/>
              </a:rPr>
              <a:t> </a:t>
            </a:r>
            <a:r>
              <a:rPr lang="en-US" sz="2800" b="1" dirty="0" err="1">
                <a:solidFill>
                  <a:srgbClr val="FF0000"/>
                </a:solidFill>
                <a:latin typeface="Tahoma" pitchFamily="34" charset="0"/>
                <a:cs typeface="Tahoma" pitchFamily="34" charset="0"/>
              </a:rPr>
              <a:t>mạch</a:t>
            </a:r>
            <a:r>
              <a:rPr lang="en-US" sz="2800" b="1" dirty="0">
                <a:solidFill>
                  <a:srgbClr val="FF0000"/>
                </a:solidFill>
                <a:latin typeface="Tahoma" pitchFamily="34" charset="0"/>
                <a:cs typeface="Tahoma" pitchFamily="34" charset="0"/>
              </a:rPr>
              <a:t> </a:t>
            </a:r>
            <a:r>
              <a:rPr lang="en-US" sz="2800" b="1" dirty="0" err="1">
                <a:solidFill>
                  <a:srgbClr val="FF0000"/>
                </a:solidFill>
                <a:latin typeface="Tahoma" pitchFamily="34" charset="0"/>
                <a:cs typeface="Tahoma" pitchFamily="34" charset="0"/>
              </a:rPr>
              <a:t>máu</a:t>
            </a:r>
            <a:r>
              <a:rPr lang="en-US" sz="2800" b="1" dirty="0">
                <a:solidFill>
                  <a:srgbClr val="FF0000"/>
                </a:solidFill>
                <a:latin typeface="Tahoma" pitchFamily="34" charset="0"/>
                <a:cs typeface="Tahoma" pitchFamily="34" charset="0"/>
              </a:rPr>
              <a:t> </a:t>
            </a:r>
            <a:r>
              <a:rPr lang="en-US" sz="2800" b="1" dirty="0" err="1" smtClean="0">
                <a:solidFill>
                  <a:srgbClr val="FF0000"/>
                </a:solidFill>
                <a:latin typeface="Tahoma" pitchFamily="34" charset="0"/>
                <a:cs typeface="Tahoma" pitchFamily="34" charset="0"/>
              </a:rPr>
              <a:t>phổi</a:t>
            </a:r>
            <a:r>
              <a:rPr lang="en-US" sz="2800" b="1" dirty="0" smtClean="0">
                <a:solidFill>
                  <a:srgbClr val="FF0000"/>
                </a:solidFill>
                <a:latin typeface="Tahoma" pitchFamily="34" charset="0"/>
                <a:cs typeface="Tahoma" pitchFamily="34" charset="0"/>
              </a:rPr>
              <a:t>.</a:t>
            </a:r>
            <a:endParaRPr lang="en-US" sz="2800" b="1" dirty="0">
              <a:solidFill>
                <a:srgbClr val="FF0000"/>
              </a:solidFill>
              <a:latin typeface="Tahoma" pitchFamily="34" charset="0"/>
              <a:cs typeface="Tahoma" pitchFamily="34" charset="0"/>
            </a:endParaRPr>
          </a:p>
        </p:txBody>
      </p:sp>
      <p:pic>
        <p:nvPicPr>
          <p:cNvPr id="7" name="image10.jpeg" descr="þÿ"/>
          <p:cNvPicPr/>
          <p:nvPr/>
        </p:nvPicPr>
        <p:blipFill>
          <a:blip r:embed="rId2" cstate="print"/>
          <a:stretch>
            <a:fillRect/>
          </a:stretch>
        </p:blipFill>
        <p:spPr>
          <a:xfrm>
            <a:off x="4038600" y="1981200"/>
            <a:ext cx="4876800" cy="5183505"/>
          </a:xfrm>
          <a:prstGeom prst="rect">
            <a:avLst/>
          </a:prstGeom>
        </p:spPr>
      </p:pic>
    </p:spTree>
    <p:extLst>
      <p:ext uri="{BB962C8B-B14F-4D97-AF65-F5344CB8AC3E}">
        <p14:creationId xmlns:p14="http://schemas.microsoft.com/office/powerpoint/2010/main" val="30116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82" name="Rectangle 10"/>
          <p:cNvSpPr>
            <a:spLocks noGrp="1" noChangeArrowheads="1"/>
          </p:cNvSpPr>
          <p:nvPr>
            <p:ph type="title"/>
          </p:nvPr>
        </p:nvSpPr>
        <p:spPr/>
        <p:txBody>
          <a:bodyPr>
            <a:normAutofit/>
          </a:bodyPr>
          <a:lstStyle/>
          <a:p>
            <a:r>
              <a:rPr lang="en-US" sz="3200" dirty="0" smtClean="0">
                <a:solidFill>
                  <a:srgbClr val="FF0000"/>
                </a:solidFill>
                <a:latin typeface="Tahoma" pitchFamily="34" charset="0"/>
                <a:cs typeface="Tahoma" pitchFamily="34" charset="0"/>
              </a:rPr>
              <a:t>I. </a:t>
            </a:r>
            <a:r>
              <a:rPr lang="en-US" sz="3200" dirty="0" err="1" smtClean="0">
                <a:solidFill>
                  <a:srgbClr val="FF0000"/>
                </a:solidFill>
                <a:latin typeface="Tahoma" pitchFamily="34" charset="0"/>
                <a:cs typeface="Tahoma" pitchFamily="34" charset="0"/>
              </a:rPr>
              <a:t>Nhắc</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lại</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giải</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phẫu</a:t>
            </a:r>
            <a:r>
              <a:rPr lang="en-US" sz="3200" dirty="0" smtClean="0">
                <a:solidFill>
                  <a:srgbClr val="FF0000"/>
                </a:solidFill>
                <a:latin typeface="Tahoma" pitchFamily="34" charset="0"/>
                <a:cs typeface="Tahoma" pitchFamily="34" charset="0"/>
              </a:rPr>
              <a:t> – </a:t>
            </a:r>
            <a:r>
              <a:rPr lang="en-US" sz="3200" dirty="0" err="1" smtClean="0">
                <a:solidFill>
                  <a:srgbClr val="FF0000"/>
                </a:solidFill>
                <a:latin typeface="Tahoma" pitchFamily="34" charset="0"/>
                <a:cs typeface="Tahoma" pitchFamily="34" charset="0"/>
              </a:rPr>
              <a:t>Sinh</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lý</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bệnh</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hô</a:t>
            </a:r>
            <a:r>
              <a:rPr lang="en-US" sz="3200" dirty="0" smtClean="0">
                <a:solidFill>
                  <a:srgbClr val="FF0000"/>
                </a:solidFill>
                <a:latin typeface="Tahoma" pitchFamily="34" charset="0"/>
                <a:cs typeface="Tahoma" pitchFamily="34" charset="0"/>
              </a:rPr>
              <a:t> </a:t>
            </a:r>
            <a:r>
              <a:rPr lang="en-US" sz="3200" dirty="0" err="1" smtClean="0">
                <a:solidFill>
                  <a:srgbClr val="FF0000"/>
                </a:solidFill>
                <a:latin typeface="Tahoma" pitchFamily="34" charset="0"/>
                <a:cs typeface="Tahoma" pitchFamily="34" charset="0"/>
              </a:rPr>
              <a:t>hấp</a:t>
            </a:r>
            <a:r>
              <a:rPr lang="en-US" sz="3200" dirty="0" smtClean="0">
                <a:solidFill>
                  <a:srgbClr val="FF0000"/>
                </a:solidFill>
                <a:latin typeface="Tahoma" pitchFamily="34" charset="0"/>
                <a:cs typeface="Tahoma" pitchFamily="34" charset="0"/>
              </a:rPr>
              <a:t>:</a:t>
            </a:r>
            <a:endParaRPr lang="en-US" sz="3200" dirty="0">
              <a:solidFill>
                <a:srgbClr val="FF0000"/>
              </a:solidFill>
              <a:latin typeface="Tahoma" pitchFamily="34" charset="0"/>
              <a:cs typeface="Tahoma" pitchFamily="34" charset="0"/>
            </a:endParaRPr>
          </a:p>
        </p:txBody>
      </p:sp>
      <p:sp>
        <p:nvSpPr>
          <p:cNvPr id="69" name="Rectangle 10"/>
          <p:cNvSpPr txBox="1">
            <a:spLocks noChangeArrowheads="1"/>
          </p:cNvSpPr>
          <p:nvPr/>
        </p:nvSpPr>
        <p:spPr>
          <a:xfrm>
            <a:off x="381000" y="1143000"/>
            <a:ext cx="5105400" cy="923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rgbClr val="002060"/>
                </a:solidFill>
                <a:latin typeface="Tahoma" pitchFamily="34" charset="0"/>
                <a:cs typeface="Tahoma" pitchFamily="34" charset="0"/>
              </a:rPr>
              <a:t>1. </a:t>
            </a:r>
            <a:r>
              <a:rPr lang="en-US" sz="2800" b="1" dirty="0" err="1" smtClean="0">
                <a:solidFill>
                  <a:srgbClr val="002060"/>
                </a:solidFill>
                <a:latin typeface="Tahoma" pitchFamily="34" charset="0"/>
                <a:cs typeface="Tahoma" pitchFamily="34" charset="0"/>
              </a:rPr>
              <a:t>Cấu</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tạo</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bộ</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máy</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hô</a:t>
            </a:r>
            <a:r>
              <a:rPr lang="en-US" sz="2800" b="1" dirty="0" smtClean="0">
                <a:solidFill>
                  <a:srgbClr val="002060"/>
                </a:solidFill>
                <a:latin typeface="Tahoma" pitchFamily="34" charset="0"/>
                <a:cs typeface="Tahoma" pitchFamily="34" charset="0"/>
              </a:rPr>
              <a:t> </a:t>
            </a:r>
            <a:r>
              <a:rPr lang="en-US" sz="2800" b="1" dirty="0" err="1" smtClean="0">
                <a:solidFill>
                  <a:srgbClr val="002060"/>
                </a:solidFill>
                <a:latin typeface="Tahoma" pitchFamily="34" charset="0"/>
                <a:cs typeface="Tahoma" pitchFamily="34" charset="0"/>
              </a:rPr>
              <a:t>hấp</a:t>
            </a:r>
            <a:r>
              <a:rPr lang="en-US" sz="2800" b="1" dirty="0" smtClean="0">
                <a:solidFill>
                  <a:srgbClr val="002060"/>
                </a:solidFill>
                <a:latin typeface="Tahoma" pitchFamily="34" charset="0"/>
                <a:cs typeface="Tahoma" pitchFamily="34" charset="0"/>
              </a:rPr>
              <a:t>:</a:t>
            </a:r>
            <a:endParaRPr lang="en-US" sz="2800" b="1" dirty="0">
              <a:solidFill>
                <a:srgbClr val="002060"/>
              </a:solidFill>
              <a:latin typeface="Tahoma" pitchFamily="34" charset="0"/>
              <a:cs typeface="Tahoma" pitchFamily="34" charset="0"/>
            </a:endParaRPr>
          </a:p>
        </p:txBody>
      </p:sp>
      <p:sp>
        <p:nvSpPr>
          <p:cNvPr id="70" name="Rectangle 10"/>
          <p:cNvSpPr txBox="1">
            <a:spLocks noChangeArrowheads="1"/>
          </p:cNvSpPr>
          <p:nvPr/>
        </p:nvSpPr>
        <p:spPr>
          <a:xfrm>
            <a:off x="533400" y="1752600"/>
            <a:ext cx="3581400" cy="2514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just">
              <a:spcBef>
                <a:spcPct val="0"/>
              </a:spcBef>
            </a:pPr>
            <a:r>
              <a:rPr lang="en-US" sz="2800" dirty="0" smtClean="0">
                <a:solidFill>
                  <a:srgbClr val="002060"/>
                </a:solidFill>
                <a:latin typeface="Tahoma" pitchFamily="34" charset="0"/>
                <a:cs typeface="Tahoma" pitchFamily="34" charset="0"/>
              </a:rPr>
              <a:t>1.3. </a:t>
            </a:r>
            <a:r>
              <a:rPr lang="en-US" sz="2800" dirty="0" err="1" smtClean="0">
                <a:solidFill>
                  <a:srgbClr val="002060"/>
                </a:solidFill>
                <a:latin typeface="Tahoma" pitchFamily="34" charset="0"/>
                <a:cs typeface="Tahoma" pitchFamily="34" charset="0"/>
              </a:rPr>
              <a:t>Nhu</a:t>
            </a:r>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mô</a:t>
            </a:r>
            <a:r>
              <a:rPr lang="en-US" sz="2800" dirty="0" smtClean="0">
                <a:solidFill>
                  <a:srgbClr val="002060"/>
                </a:solidFill>
                <a:latin typeface="Tahoma" pitchFamily="34" charset="0"/>
                <a:cs typeface="Tahoma" pitchFamily="34" charset="0"/>
              </a:rPr>
              <a:t> </a:t>
            </a:r>
            <a:r>
              <a:rPr lang="en-US" sz="2800" dirty="0" err="1" smtClean="0">
                <a:solidFill>
                  <a:srgbClr val="002060"/>
                </a:solidFill>
                <a:latin typeface="Tahoma" pitchFamily="34" charset="0"/>
                <a:cs typeface="Tahoma" pitchFamily="34" charset="0"/>
              </a:rPr>
              <a:t>phổi</a:t>
            </a:r>
            <a:r>
              <a:rPr lang="en-US" sz="2800" dirty="0" smtClean="0">
                <a:solidFill>
                  <a:srgbClr val="002060"/>
                </a:solidFill>
                <a:latin typeface="Tahoma" pitchFamily="34" charset="0"/>
                <a:cs typeface="Tahoma" pitchFamily="34" charset="0"/>
              </a:rPr>
              <a:t>: </a:t>
            </a:r>
          </a:p>
          <a:p>
            <a:pPr marL="0" lvl="1" algn="just">
              <a:spcBef>
                <a:spcPct val="0"/>
              </a:spcBef>
            </a:pPr>
            <a:endParaRPr lang="en-US" sz="2800" dirty="0" smtClean="0">
              <a:solidFill>
                <a:srgbClr val="002060"/>
              </a:solidFill>
              <a:latin typeface="Tahoma" pitchFamily="34" charset="0"/>
              <a:cs typeface="Tahoma" pitchFamily="34" charset="0"/>
            </a:endParaRPr>
          </a:p>
          <a:p>
            <a:pPr marL="0" lvl="1" algn="just">
              <a:spcBef>
                <a:spcPct val="0"/>
              </a:spcBef>
            </a:pPr>
            <a:r>
              <a:rPr lang="en-US" sz="2800" b="1" dirty="0" smtClean="0">
                <a:solidFill>
                  <a:srgbClr val="FF0000"/>
                </a:solidFill>
                <a:latin typeface="Tahoma" pitchFamily="34" charset="0"/>
                <a:cs typeface="Tahoma" pitchFamily="34" charset="0"/>
              </a:rPr>
              <a:t>          PHỔI</a:t>
            </a:r>
          </a:p>
          <a:p>
            <a:pPr marL="0" lvl="1" algn="just">
              <a:spcBef>
                <a:spcPct val="0"/>
              </a:spcBef>
            </a:pPr>
            <a:endParaRPr lang="en-US" sz="2800" b="1" dirty="0">
              <a:solidFill>
                <a:srgbClr val="FF0000"/>
              </a:solidFill>
              <a:latin typeface="Tahoma" pitchFamily="34" charset="0"/>
              <a:cs typeface="Tahoma" pitchFamily="34" charset="0"/>
            </a:endParaRPr>
          </a:p>
          <a:p>
            <a:pPr marL="0" lvl="1" algn="just">
              <a:spcBef>
                <a:spcPct val="0"/>
              </a:spcBef>
            </a:pPr>
            <a:r>
              <a:rPr lang="en-US" sz="2800" b="1" dirty="0" smtClean="0">
                <a:solidFill>
                  <a:srgbClr val="FF0000"/>
                </a:solidFill>
                <a:latin typeface="Tahoma" pitchFamily="34" charset="0"/>
                <a:cs typeface="Tahoma" pitchFamily="34" charset="0"/>
              </a:rPr>
              <a:t>MÀNG PHỔI</a:t>
            </a:r>
            <a:endParaRPr lang="en-US" sz="2800" b="1" dirty="0">
              <a:solidFill>
                <a:srgbClr val="FF0000"/>
              </a:solidFill>
              <a:latin typeface="Tahoma" pitchFamily="34" charset="0"/>
              <a:cs typeface="Tahoma" pitchFamily="34" charset="0"/>
            </a:endParaRPr>
          </a:p>
        </p:txBody>
      </p:sp>
      <p:pic>
        <p:nvPicPr>
          <p:cNvPr id="14340" name="Picture 4" descr="http://m.mcare.com.vn/uploads/news/2016/01/25/euo14537223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700" y="2377185"/>
            <a:ext cx="5724900" cy="4480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2831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929</TotalTime>
  <Words>2453</Words>
  <Application>Microsoft Office PowerPoint</Application>
  <PresentationFormat>On-screen Show (4:3)</PresentationFormat>
  <Paragraphs>228</Paragraphs>
  <Slides>36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Candara</vt:lpstr>
      <vt:lpstr>Century Gothic</vt:lpstr>
      <vt:lpstr>Symbol</vt:lpstr>
      <vt:lpstr>Tahoma</vt:lpstr>
      <vt:lpstr>Wingdings 2</vt:lpstr>
      <vt:lpstr>Waveform</vt:lpstr>
      <vt:lpstr>PowerPoint Presentation</vt:lpstr>
      <vt:lpstr>PowerPoint Presentation</vt:lpstr>
      <vt:lpstr>Mục tiêu học tập:</vt:lpstr>
      <vt:lpstr>CẤU TRÚC BÀI GIẢNG</vt:lpstr>
      <vt:lpstr>I. Nhắc lại giải phẫu – Sinh lý bệnh hô hấp:</vt:lpstr>
      <vt:lpstr>I. Nhắc lại giải phẫu – Sinh lý bệnh hô hấp:</vt:lpstr>
      <vt:lpstr>I. Nhắc lại giải phẫu – Sinh lý bệnh hô hấp:</vt:lpstr>
      <vt:lpstr>I. Nhắc lại giải phẫu – Sinh lý bệnh hô hấp:</vt:lpstr>
      <vt:lpstr>I. Nhắc lại giải phẫu – Sinh lý bệnh hô hấp:</vt:lpstr>
      <vt:lpstr>I. Nhắc lại giải phẫu – Sinh lý bệnh hô hấp:</vt:lpstr>
      <vt:lpstr>I. Nhắc lại giải phẫu – Sinh lý bệnh hô hấp:</vt:lpstr>
      <vt:lpstr>I. Nhắc lại giải phẫu – Sinh lý bệnh hô hấp:</vt:lpstr>
      <vt:lpstr>I. Nhắc lại giải phẫu – Sinh lý bệnh hô hấp:</vt:lpstr>
      <vt:lpstr>I. Nhắc lại giải phẫu – Sinh lý bệnh hô hấp:</vt:lpstr>
      <vt:lpstr>I. Nhắc lại giải phẫu – Sinh lý bệnh hô hấp:</vt:lpstr>
      <vt:lpstr>I. Nhắc lại giải phẫu – Sinh lý bệnh hô hấp:</vt:lpstr>
      <vt:lpstr>I. Nhắc lại giải phẫu – Sinh lý bệnh hô hấp:</vt:lpstr>
      <vt:lpstr>I. Nhắc lại giải phẫu – Sinh lý bệnh hô hấp:</vt:lpstr>
      <vt:lpstr>I. Nhắc lại giải phẫu – Sinh lý bệnh hô hấp:</vt:lpstr>
      <vt:lpstr>I. Nhắc lại giải phẫu – Sinh lý bệnh hô hấp:</vt:lpstr>
      <vt:lpstr>II. Những triệu chứng bệnh lý hô hấp thường gặp:</vt:lpstr>
      <vt:lpstr>II. Những triệu chứng bệnh lý hô hấp thường gặp:</vt:lpstr>
      <vt:lpstr>II. Những triệu chứng bệnh lý hô hấp thường gặp:</vt:lpstr>
      <vt:lpstr>II. Những triệu chứng bệnh lý hô hấp thường gặp:</vt:lpstr>
      <vt:lpstr>II. Những triệu chứng bệnh lý hô hấp thường gặp:</vt:lpstr>
      <vt:lpstr>II. Những triệu chứng bệnh lý hô hấp thường gặp:</vt:lpstr>
      <vt:lpstr>II. Những triệu chứng bệnh lý hô hấp thường gặp:</vt:lpstr>
      <vt:lpstr>III. Khái niệm một số bệnh lý hô hấp khi thăm khám: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MR.KIM</dc:creator>
  <cp:lastModifiedBy>văn phong trần</cp:lastModifiedBy>
  <cp:revision>178</cp:revision>
  <dcterms:created xsi:type="dcterms:W3CDTF">2016-07-16T08:07:30Z</dcterms:created>
  <dcterms:modified xsi:type="dcterms:W3CDTF">2016-08-26T09:42:42Z</dcterms:modified>
</cp:coreProperties>
</file>