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8" r:id="rId3"/>
    <p:sldId id="257" r:id="rId4"/>
    <p:sldId id="258" r:id="rId5"/>
    <p:sldId id="260" r:id="rId6"/>
    <p:sldId id="259" r:id="rId7"/>
    <p:sldId id="264" r:id="rId8"/>
    <p:sldId id="268" r:id="rId9"/>
    <p:sldId id="267" r:id="rId10"/>
    <p:sldId id="261" r:id="rId11"/>
    <p:sldId id="269" r:id="rId12"/>
    <p:sldId id="270" r:id="rId13"/>
    <p:sldId id="271" r:id="rId14"/>
    <p:sldId id="272" r:id="rId15"/>
    <p:sldId id="262" r:id="rId16"/>
    <p:sldId id="263" r:id="rId17"/>
    <p:sldId id="273" r:id="rId18"/>
    <p:sldId id="275" r:id="rId19"/>
    <p:sldId id="276" r:id="rId20"/>
    <p:sldId id="277" r:id="rId21"/>
    <p:sldId id="279" r:id="rId22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59" autoAdjust="0"/>
    <p:restoredTop sz="86387" autoAdjust="0"/>
  </p:normalViewPr>
  <p:slideViewPr>
    <p:cSldViewPr>
      <p:cViewPr varScale="1">
        <p:scale>
          <a:sx n="75" d="100"/>
          <a:sy n="75" d="100"/>
        </p:scale>
        <p:origin x="-9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021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C6A83FD-63E9-4ED7-B91D-44EC82179DCE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140C0FC-8755-4854-9CEB-1D94277A4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83FD-63E9-4ED7-B91D-44EC82179DCE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C0FC-8755-4854-9CEB-1D94277A4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83FD-63E9-4ED7-B91D-44EC82179DCE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C0FC-8755-4854-9CEB-1D94277A4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C6A83FD-63E9-4ED7-B91D-44EC82179DCE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C0FC-8755-4854-9CEB-1D94277A4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C6A83FD-63E9-4ED7-B91D-44EC82179DCE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140C0FC-8755-4854-9CEB-1D94277A4C8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C6A83FD-63E9-4ED7-B91D-44EC82179DCE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40C0FC-8755-4854-9CEB-1D94277A4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C6A83FD-63E9-4ED7-B91D-44EC82179DCE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140C0FC-8755-4854-9CEB-1D94277A4C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83FD-63E9-4ED7-B91D-44EC82179DCE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C0FC-8755-4854-9CEB-1D94277A4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C6A83FD-63E9-4ED7-B91D-44EC82179DCE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40C0FC-8755-4854-9CEB-1D94277A4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C6A83FD-63E9-4ED7-B91D-44EC82179DCE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140C0FC-8755-4854-9CEB-1D94277A4C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C6A83FD-63E9-4ED7-B91D-44EC82179DCE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140C0FC-8755-4854-9CEB-1D94277A4C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C6A83FD-63E9-4ED7-B91D-44EC82179DCE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140C0FC-8755-4854-9CEB-1D94277A4C8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LUPUS BAN ĐỎ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THs.Bs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b="1" dirty="0" smtClean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b="1" dirty="0" smtClean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 thực </a:t>
            </a:r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hiên:Nhóm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T20YDHA3</a:t>
            </a:r>
          </a:p>
        </p:txBody>
      </p:sp>
      <p:pic>
        <p:nvPicPr>
          <p:cNvPr id="4" name="Picture 3" descr="Bệnh Lupus ban đỏ hệ thô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980728"/>
            <a:ext cx="3600400" cy="324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495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4008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hay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</a:p>
          <a:p>
            <a:pPr marL="64008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tai,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Vảy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bong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sừng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lổ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lông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da: ở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://3.i.baomoi.xdn.vn/16/06/15/89/19626719/1_336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723" y="2276872"/>
            <a:ext cx="2555776" cy="2132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52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hay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Bọng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hiếm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Loét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Raynaud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loét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hầu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Rụng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rụng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rụng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tỏa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45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mệt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mỏi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gầy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sút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Khớp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90%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ệnh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khớp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Khớp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khớp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gối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30%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corticoid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60%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83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tràng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20%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nôn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nôn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69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lympho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‹4000.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9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ấu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100%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C3,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Hagraves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07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khớp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Loét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loét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hầu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0130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khớp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sang(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da,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lupus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tan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74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145" y="452779"/>
            <a:ext cx="8229600" cy="1399032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thận:có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0.5g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protein/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miễn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anti – Smith, </a:t>
            </a:r>
          </a:p>
          <a:p>
            <a:pPr marL="64008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64008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phospholipid</a:t>
            </a:r>
          </a:p>
        </p:txBody>
      </p:sp>
      <p:pic>
        <p:nvPicPr>
          <p:cNvPr id="5122" name="Picture 2" descr="https://www.medvet.umontreal.ca/servicediagnostic/materiel_pedagogique/cytologie/le_ca/le_c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873657"/>
            <a:ext cx="224790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61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433482" cy="4572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đĩa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da.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kenh14cdn.com/A3YmnWqkHeph7OwGyu6TwbX57tgTw/Image/2012/09/09B/120922kpbenh02a-0d8b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398" y="2498240"/>
            <a:ext cx="4200402" cy="201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67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073" y="-171399"/>
            <a:ext cx="8062912" cy="1667694"/>
          </a:xfrm>
        </p:spPr>
        <p:txBody>
          <a:bodyPr/>
          <a:lstStyle/>
          <a:p>
            <a:r>
              <a:rPr lang="en-US" dirty="0" smtClean="0"/>
              <a:t>LUPUS BAN ĐỎ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1088" y="1196752"/>
            <a:ext cx="8062912" cy="5832648"/>
          </a:xfrm>
        </p:spPr>
        <p:txBody>
          <a:bodyPr>
            <a:noAutofit/>
          </a:bodyPr>
          <a:lstStyle/>
          <a:p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spc="-1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endParaRPr lang="en-US" sz="2800" spc="-15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Thanh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endParaRPr lang="en-US" sz="2800" spc="-15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endParaRPr lang="en-US" sz="2800" spc="-15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Thúy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Quỳnh</a:t>
            </a:r>
            <a:endParaRPr lang="en-US" sz="2800" spc="-15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Sa</a:t>
            </a:r>
          </a:p>
          <a:p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Sim</a:t>
            </a:r>
          </a:p>
          <a:p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Tuấn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Anh</a:t>
            </a:r>
          </a:p>
          <a:p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Trang Anh</a:t>
            </a:r>
          </a:p>
          <a:p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endParaRPr lang="en-US" sz="2800" spc="-15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endParaRPr lang="en-US" sz="2800" spc="-15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Mai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endParaRPr lang="en-US" sz="2800" spc="-15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spc="-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Hân</a:t>
            </a:r>
            <a:endParaRPr lang="en-US" sz="2800" spc="-15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spc="-150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Bệnh Lupus ban đỏ hệ thô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246495"/>
            <a:ext cx="3600400" cy="324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108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61" y="1693895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chổ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bôi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corticoid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corticoid: 2-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3mg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/kg </a:t>
            </a:r>
          </a:p>
          <a:p>
            <a:pPr marL="64008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4008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miễn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azathioprine,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cyclosprin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cyclophosphamide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Hydroxychloroquine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ban da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300mg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Image result for thuoc corticoi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thuoc corticoid"/>
          <p:cNvSpPr>
            <a:spLocks noChangeAspect="1" noChangeArrowheads="1"/>
          </p:cNvSpPr>
          <p:nvPr/>
        </p:nvSpPr>
        <p:spPr bwMode="auto">
          <a:xfrm>
            <a:off x="2843808" y="4766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thuoc corticoi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http://marketonline.vn/attachment/2015/02/02/product-4239-509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693894"/>
            <a:ext cx="2674640" cy="162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1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đợt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0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lupus ban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lupus ban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7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Định</a:t>
            </a:r>
            <a:r>
              <a:rPr lang="en-US" b="1" dirty="0" smtClean="0"/>
              <a:t> </a:t>
            </a:r>
            <a:r>
              <a:rPr lang="en-US" b="1" dirty="0" err="1" smtClean="0"/>
              <a:t>nghĩa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Lupus ban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lupus (SLE- Systemic Lupus Erythematosus),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miễn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miễn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dich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Lupus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miễn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khớp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 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66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lupus ban </a:t>
            </a:r>
            <a:r>
              <a:rPr lang="en-US" dirty="0" err="1" smtClean="0"/>
              <a:t>đỏ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772817"/>
            <a:ext cx="3816424" cy="360039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2817"/>
            <a:ext cx="432048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37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2.Căn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rỏ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2.2.Nguyên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2.3.Do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4008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2.4.Rối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miễn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42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2.Căn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2.1.Các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4008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5-10%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HLA b8 DR2, DR3, DRW52, DQW1, DQW2.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hụt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C19, C2.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51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2.Căn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2.2.Nguyên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4008" indent="0">
              <a:buNone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Hydralazine, </a:t>
            </a:r>
          </a:p>
          <a:p>
            <a:pPr marL="64008" indent="0">
              <a:buNone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isoniazide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procainamide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lupus ban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 Do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64008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1/3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008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4008" indent="0">
              <a:buNone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(36%)</a:t>
            </a:r>
          </a:p>
          <a:p>
            <a:pPr marL="64008" indent="0">
              <a:buNone/>
            </a:pPr>
            <a:endParaRPr lang="en-US" dirty="0"/>
          </a:p>
        </p:txBody>
      </p:sp>
      <p:pic>
        <p:nvPicPr>
          <p:cNvPr id="5" name="Picture 8" descr="http://petrotimes.vn/stores/news_dataimages/nthuyen/062014/21/18/hoabtt20117142013760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437112"/>
            <a:ext cx="3106688" cy="197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thongtinbenhvien.com/hinh-anh/2015/07/apo-hydralazine-286x2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357" y="1855334"/>
            <a:ext cx="27241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84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2.Căn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miễn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Lympho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soát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lympho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collagen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ếu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ếu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virus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821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150&quot;&gt;&lt;object type=&quot;3&quot; unique_id=&quot;10151&quot;&gt;&lt;property id=&quot;20148&quot; value=&quot;5&quot;/&gt;&lt;property id=&quot;20300&quot; value=&quot;Slide 1 - &amp;quot;LUPUS BAN ĐỎ &amp;quot;&quot;/&gt;&lt;property id=&quot;20307&quot; value=&quot;256&quot;/&gt;&lt;/object&gt;&lt;object type=&quot;3&quot; unique_id=&quot;10152&quot;&gt;&lt;property id=&quot;20148&quot; value=&quot;5&quot;/&gt;&lt;property id=&quot;20300&quot; value=&quot;Slide 2 - &amp;quot;LUPUS BAN ĐỎ &amp;quot;&quot;/&gt;&lt;property id=&quot;20307&quot; value=&quot;278&quot;/&gt;&lt;/object&gt;&lt;object type=&quot;3&quot; unique_id=&quot;10153&quot;&gt;&lt;property id=&quot;20148&quot; value=&quot;5&quot;/&gt;&lt;property id=&quot;20300&quot; value=&quot;Slide 3 - &amp;quot;Mục tiêu&amp;quot;&quot;/&gt;&lt;property id=&quot;20307&quot; value=&quot;257&quot;/&gt;&lt;/object&gt;&lt;object type=&quot;3&quot; unique_id=&quot;10154&quot;&gt;&lt;property id=&quot;20148&quot; value=&quot;5&quot;/&gt;&lt;property id=&quot;20300&quot; value=&quot;Slide 4 - &amp;quot;1. Định nghĩa&amp;quot;&quot;/&gt;&lt;property id=&quot;20307&quot; value=&quot;258&quot;/&gt;&lt;/object&gt;&lt;object type=&quot;3&quot; unique_id=&quot;10155&quot;&gt;&lt;property id=&quot;20148&quot; value=&quot;5&quot;/&gt;&lt;property id=&quot;20300&quot; value=&quot;Slide 5 - &amp;quot;Hình ảnh về lupus ban đỏ&amp;quot;&quot;/&gt;&lt;property id=&quot;20307&quot; value=&quot;260&quot;/&gt;&lt;/object&gt;&lt;object type=&quot;3&quot; unique_id=&quot;10156&quot;&gt;&lt;property id=&quot;20148&quot; value=&quot;5&quot;/&gt;&lt;property id=&quot;20300&quot; value=&quot;Slide 6 - &amp;quot;2.Căn nguyên và bệnh sinh&amp;quot;&quot;/&gt;&lt;property id=&quot;20307&quot; value=&quot;259&quot;/&gt;&lt;/object&gt;&lt;object type=&quot;3&quot; unique_id=&quot;10157&quot;&gt;&lt;property id=&quot;20148&quot; value=&quot;5&quot;/&gt;&lt;property id=&quot;20300&quot; value=&quot;Slide 7 - &amp;quot;2.Căn nguyên và bệnh sinh&amp;quot;&quot;/&gt;&lt;property id=&quot;20307&quot; value=&quot;264&quot;/&gt;&lt;/object&gt;&lt;object type=&quot;3&quot; unique_id=&quot;10158&quot;&gt;&lt;property id=&quot;20148&quot; value=&quot;5&quot;/&gt;&lt;property id=&quot;20300&quot; value=&quot;Slide 8 - &amp;quot;2.Căn nguyên và bệnh sinh&amp;quot;&quot;/&gt;&lt;property id=&quot;20307&quot; value=&quot;268&quot;/&gt;&lt;/object&gt;&lt;object type=&quot;3&quot; unique_id=&quot;10159&quot;&gt;&lt;property id=&quot;20148&quot; value=&quot;5&quot;/&gt;&lt;property id=&quot;20300&quot; value=&quot;Slide 9 - &amp;quot;2.Căn nguyên và bệnh sinh&amp;quot;&quot;/&gt;&lt;property id=&quot;20307&quot; value=&quot;267&quot;/&gt;&lt;/object&gt;&lt;object type=&quot;3&quot; unique_id=&quot;10160&quot;&gt;&lt;property id=&quot;20148&quot; value=&quot;5&quot;/&gt;&lt;property id=&quot;20300&quot; value=&quot;Slide 10 - &amp;quot;3. Triệu chứng lâm sàng&amp;amp;#x09;&amp;quot;&quot;/&gt;&lt;property id=&quot;20307&quot; value=&quot;261&quot;/&gt;&lt;/object&gt;&lt;object type=&quot;3&quot; unique_id=&quot;10161&quot;&gt;&lt;property id=&quot;20148&quot; value=&quot;5&quot;/&gt;&lt;property id=&quot;20300&quot; value=&quot;Slide 11 - &amp;quot;3. Triệu chứng lâm sàng&amp;amp;#x09;&amp;quot;&quot;/&gt;&lt;property id=&quot;20307&quot; value=&quot;269&quot;/&gt;&lt;/object&gt;&lt;object type=&quot;3&quot; unique_id=&quot;10162&quot;&gt;&lt;property id=&quot;20148&quot; value=&quot;5&quot;/&gt;&lt;property id=&quot;20300&quot; value=&quot;Slide 12 - &amp;quot;3. Triệu chứng lâm sàng&amp;amp;#x09;&amp;quot;&quot;/&gt;&lt;property id=&quot;20307&quot; value=&quot;270&quot;/&gt;&lt;/object&gt;&lt;object type=&quot;3&quot; unique_id=&quot;10163&quot;&gt;&lt;property id=&quot;20148&quot; value=&quot;5&quot;/&gt;&lt;property id=&quot;20300&quot; value=&quot;Slide 13 - &amp;quot;3. Triệu chứng lâm sàng&amp;amp;#x09;&amp;quot;&quot;/&gt;&lt;property id=&quot;20307&quot; value=&quot;271&quot;/&gt;&lt;/object&gt;&lt;object type=&quot;3&quot; unique_id=&quot;10164&quot;&gt;&lt;property id=&quot;20148&quot; value=&quot;5&quot;/&gt;&lt;property id=&quot;20300&quot; value=&quot;Slide 14 - &amp;quot;3. Triệu chứng lâm sàng&amp;amp;#x09;&amp;quot;&quot;/&gt;&lt;property id=&quot;20307&quot; value=&quot;272&quot;/&gt;&lt;/object&gt;&lt;object type=&quot;3&quot; unique_id=&quot;10165&quot;&gt;&lt;property id=&quot;20148&quot; value=&quot;5&quot;/&gt;&lt;property id=&quot;20300&quot; value=&quot;Slide 15 - &amp;quot;4. Dấu hiệu xét nghiệm&amp;quot;&quot;/&gt;&lt;property id=&quot;20307&quot; value=&quot;262&quot;/&gt;&lt;/object&gt;&lt;object type=&quot;3&quot; unique_id=&quot;10166&quot;&gt;&lt;property id=&quot;20148&quot; value=&quot;5&quot;/&gt;&lt;property id=&quot;20300&quot; value=&quot;Slide 16 - &amp;quot;5. Chuẩn đoán&amp;quot;&quot;/&gt;&lt;property id=&quot;20307&quot; value=&quot;263&quot;/&gt;&lt;/object&gt;&lt;object type=&quot;3&quot; unique_id=&quot;10167&quot;&gt;&lt;property id=&quot;20148&quot; value=&quot;5&quot;/&gt;&lt;property id=&quot;20300&quot; value=&quot;Slide 17 - &amp;quot;5. Chuẩn đoán&amp;quot;&quot;/&gt;&lt;property id=&quot;20307&quot; value=&quot;273&quot;/&gt;&lt;/object&gt;&lt;object type=&quot;3&quot; unique_id=&quot;10168&quot;&gt;&lt;property id=&quot;20148&quot; value=&quot;5&quot;/&gt;&lt;property id=&quot;20300&quot; value=&quot;Slide 18 - &amp;quot;5. Chuẩn đoán&amp;quot;&quot;/&gt;&lt;property id=&quot;20307&quot; value=&quot;275&quot;/&gt;&lt;/object&gt;&lt;object type=&quot;3&quot; unique_id=&quot;10169&quot;&gt;&lt;property id=&quot;20148&quot; value=&quot;5&quot;/&gt;&lt;property id=&quot;20300&quot; value=&quot;Slide 19 - &amp;quot;5. Chuẩn đoán&amp;quot;&quot;/&gt;&lt;property id=&quot;20307&quot; value=&quot;276&quot;/&gt;&lt;/object&gt;&lt;object type=&quot;3&quot; unique_id=&quot;10170&quot;&gt;&lt;property id=&quot;20148&quot; value=&quot;5&quot;/&gt;&lt;property id=&quot;20300&quot; value=&quot;Slide 20 - &amp;quot;6. Điều trị&amp;quot;&quot;/&gt;&lt;property id=&quot;20307&quot; value=&quot;277&quot;/&gt;&lt;/object&gt;&lt;object type=&quot;3&quot; unique_id=&quot;10171&quot;&gt;&lt;property id=&quot;20148&quot; value=&quot;5&quot;/&gt;&lt;property id=&quot;20300&quot; value=&quot;Slide 21 - &amp;quot;6. Điều trị&amp;quot;&quot;/&gt;&lt;property id=&quot;20307&quot; value=&quot;279&quot;/&gt;&lt;/object&gt;&lt;/object&gt;&lt;object type=&quot;8&quot; unique_id=&quot;10194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592</TotalTime>
  <Words>1258</Words>
  <Application>Microsoft Office PowerPoint</Application>
  <PresentationFormat>On-screen Show (4:3)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Verve</vt:lpstr>
      <vt:lpstr>LUPUS BAN ĐỎ </vt:lpstr>
      <vt:lpstr>LUPUS BAN ĐỎ </vt:lpstr>
      <vt:lpstr>Mục tiêu</vt:lpstr>
      <vt:lpstr>1. Định nghĩa</vt:lpstr>
      <vt:lpstr>Hình ảnh về lupus ban đỏ</vt:lpstr>
      <vt:lpstr>2.Căn nguyên và bệnh sinh</vt:lpstr>
      <vt:lpstr>2.Căn nguyên và bệnh sinh</vt:lpstr>
      <vt:lpstr>2.Căn nguyên và bệnh sinh</vt:lpstr>
      <vt:lpstr>2.Căn nguyên và bệnh sinh</vt:lpstr>
      <vt:lpstr>3. Triệu chứng lâm sàng </vt:lpstr>
      <vt:lpstr>3. Triệu chứng lâm sàng </vt:lpstr>
      <vt:lpstr>3. Triệu chứng lâm sàng </vt:lpstr>
      <vt:lpstr>3. Triệu chứng lâm sàng </vt:lpstr>
      <vt:lpstr>3. Triệu chứng lâm sàng </vt:lpstr>
      <vt:lpstr>4. Dấu hiệu xét nghiệm</vt:lpstr>
      <vt:lpstr>5. Chuẩn đoán</vt:lpstr>
      <vt:lpstr>5. Chuẩn đoán</vt:lpstr>
      <vt:lpstr>5. Chuẩn đoán</vt:lpstr>
      <vt:lpstr>5. Chuẩn đoán</vt:lpstr>
      <vt:lpstr>6. Điều trị</vt:lpstr>
      <vt:lpstr>6. Điều trị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LUPUS BAN ĐỎ</dc:title>
  <dc:creator>Euvipharm</dc:creator>
  <cp:lastModifiedBy>windows</cp:lastModifiedBy>
  <cp:revision>39</cp:revision>
  <dcterms:created xsi:type="dcterms:W3CDTF">2016-08-10T04:05:54Z</dcterms:created>
  <dcterms:modified xsi:type="dcterms:W3CDTF">2016-08-12T13:25:02Z</dcterms:modified>
</cp:coreProperties>
</file>