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59" r:id="rId6"/>
    <p:sldId id="262" r:id="rId7"/>
    <p:sldId id="264" r:id="rId8"/>
    <p:sldId id="267" r:id="rId9"/>
    <p:sldId id="273"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1F2882-C82D-4D33-BC32-3A098FC0C0B5}" type="doc">
      <dgm:prSet loTypeId="urn:microsoft.com/office/officeart/2005/8/layout/pyramid2" loCatId="pyramid" qsTypeId="urn:microsoft.com/office/officeart/2005/8/quickstyle/simple1" qsCatId="simple" csTypeId="urn:microsoft.com/office/officeart/2005/8/colors/accent1_2" csCatId="accent1" phldr="1"/>
      <dgm:spPr/>
    </dgm:pt>
    <dgm:pt modelId="{6EF3A084-E79E-46B7-8546-34D577C33DCE}">
      <dgm:prSet phldrT="[Text]" custT="1"/>
      <dgm:spPr/>
      <dgm:t>
        <a:bodyPr/>
        <a:lstStyle/>
        <a:p>
          <a:r>
            <a:rPr lang="en-US" sz="2800" dirty="0" smtClean="0">
              <a:latin typeface="Times New Roman" pitchFamily="18" charset="0"/>
              <a:cs typeface="Times New Roman" pitchFamily="18" charset="0"/>
            </a:rPr>
            <a:t>ĐẠI CƯƠNG</a:t>
          </a:r>
          <a:endParaRPr lang="en-US" sz="2800" dirty="0">
            <a:latin typeface="Times New Roman" pitchFamily="18" charset="0"/>
            <a:cs typeface="Times New Roman" pitchFamily="18" charset="0"/>
          </a:endParaRPr>
        </a:p>
      </dgm:t>
    </dgm:pt>
    <dgm:pt modelId="{6B165F94-673F-412C-89BA-2164C7EAE2E8}" type="parTrans" cxnId="{D807D4BD-809A-407C-BA6F-BB8A09417F2A}">
      <dgm:prSet/>
      <dgm:spPr/>
      <dgm:t>
        <a:bodyPr/>
        <a:lstStyle/>
        <a:p>
          <a:endParaRPr lang="en-US"/>
        </a:p>
      </dgm:t>
    </dgm:pt>
    <dgm:pt modelId="{1690AF3E-926F-4F0A-A8A8-782A2126F0F9}" type="sibTrans" cxnId="{D807D4BD-809A-407C-BA6F-BB8A09417F2A}">
      <dgm:prSet/>
      <dgm:spPr/>
      <dgm:t>
        <a:bodyPr/>
        <a:lstStyle/>
        <a:p>
          <a:endParaRPr lang="en-US"/>
        </a:p>
      </dgm:t>
    </dgm:pt>
    <dgm:pt modelId="{1E1E1779-BFF0-422E-848D-E8C866255305}">
      <dgm:prSet phldrT="[Text]" custT="1"/>
      <dgm:spPr/>
      <dgm:t>
        <a:bodyPr/>
        <a:lstStyle/>
        <a:p>
          <a:r>
            <a:rPr lang="en-US" sz="2800" dirty="0" smtClean="0">
              <a:latin typeface="Times New Roman" pitchFamily="18" charset="0"/>
              <a:cs typeface="Times New Roman" pitchFamily="18" charset="0"/>
            </a:rPr>
            <a:t>NGUYÊN NHÂN</a:t>
          </a:r>
          <a:endParaRPr lang="en-US" sz="2800" dirty="0">
            <a:latin typeface="Times New Roman" pitchFamily="18" charset="0"/>
            <a:cs typeface="Times New Roman" pitchFamily="18" charset="0"/>
          </a:endParaRPr>
        </a:p>
      </dgm:t>
    </dgm:pt>
    <dgm:pt modelId="{D03AE90D-246A-4D5B-B155-29E03FDE4E00}" type="parTrans" cxnId="{65EEEEB5-F847-484D-8D49-E983D21CD805}">
      <dgm:prSet/>
      <dgm:spPr/>
      <dgm:t>
        <a:bodyPr/>
        <a:lstStyle/>
        <a:p>
          <a:endParaRPr lang="en-US"/>
        </a:p>
      </dgm:t>
    </dgm:pt>
    <dgm:pt modelId="{AF198D38-5839-41AB-BA2B-3DAB182CF658}" type="sibTrans" cxnId="{65EEEEB5-F847-484D-8D49-E983D21CD805}">
      <dgm:prSet/>
      <dgm:spPr/>
      <dgm:t>
        <a:bodyPr/>
        <a:lstStyle/>
        <a:p>
          <a:endParaRPr lang="en-US"/>
        </a:p>
      </dgm:t>
    </dgm:pt>
    <dgm:pt modelId="{959F1723-F6A8-46F4-A058-F5054A79118F}">
      <dgm:prSet phldrT="[Text]" custT="1"/>
      <dgm:spPr/>
      <dgm:t>
        <a:bodyPr/>
        <a:lstStyle/>
        <a:p>
          <a:r>
            <a:rPr lang="en-US" sz="2800" dirty="0" smtClean="0">
              <a:latin typeface="Times New Roman" pitchFamily="18" charset="0"/>
              <a:cs typeface="Times New Roman" pitchFamily="18" charset="0"/>
            </a:rPr>
            <a:t>BIẾN CHỨNG</a:t>
          </a:r>
          <a:endParaRPr lang="en-US" sz="2800" dirty="0">
            <a:latin typeface="Times New Roman" pitchFamily="18" charset="0"/>
            <a:cs typeface="Times New Roman" pitchFamily="18" charset="0"/>
          </a:endParaRPr>
        </a:p>
      </dgm:t>
    </dgm:pt>
    <dgm:pt modelId="{94CBCB28-390A-453F-898D-7E47EC0317B5}" type="parTrans" cxnId="{2A6AB204-5478-465E-A3A1-A8A121F19F62}">
      <dgm:prSet/>
      <dgm:spPr/>
      <dgm:t>
        <a:bodyPr/>
        <a:lstStyle/>
        <a:p>
          <a:endParaRPr lang="en-US"/>
        </a:p>
      </dgm:t>
    </dgm:pt>
    <dgm:pt modelId="{4C24B016-9BC7-4222-B14E-D88A2AC489F2}" type="sibTrans" cxnId="{2A6AB204-5478-465E-A3A1-A8A121F19F62}">
      <dgm:prSet/>
      <dgm:spPr/>
      <dgm:t>
        <a:bodyPr/>
        <a:lstStyle/>
        <a:p>
          <a:endParaRPr lang="en-US"/>
        </a:p>
      </dgm:t>
    </dgm:pt>
    <dgm:pt modelId="{067E7BF2-74B3-4239-88CF-15CF767CFBA3}">
      <dgm:prSet phldrT="[Text]" custT="1"/>
      <dgm:spPr/>
      <dgm:t>
        <a:bodyPr/>
        <a:lstStyle/>
        <a:p>
          <a:r>
            <a:rPr lang="vi-VN" sz="2800" b="0" i="0" dirty="0" smtClean="0">
              <a:latin typeface="Times New Roman" pitchFamily="18" charset="0"/>
              <a:cs typeface="Times New Roman" pitchFamily="18" charset="0"/>
            </a:rPr>
            <a:t>TRƯỜNG HỢP MỞ KHÍ QUẢN</a:t>
          </a:r>
          <a:endParaRPr lang="en-US" sz="2800" b="0" dirty="0">
            <a:latin typeface="Times New Roman" pitchFamily="18" charset="0"/>
            <a:cs typeface="Times New Roman" pitchFamily="18" charset="0"/>
          </a:endParaRPr>
        </a:p>
      </dgm:t>
    </dgm:pt>
    <dgm:pt modelId="{D5D7038E-52C2-40EA-8AD9-1C80222E1399}" type="parTrans" cxnId="{7D41680F-2452-4B67-BE6E-7CAA6187DF05}">
      <dgm:prSet/>
      <dgm:spPr/>
      <dgm:t>
        <a:bodyPr/>
        <a:lstStyle/>
        <a:p>
          <a:endParaRPr lang="en-US"/>
        </a:p>
      </dgm:t>
    </dgm:pt>
    <dgm:pt modelId="{600D49E2-F4D6-4334-940B-357DD8AD3E76}" type="sibTrans" cxnId="{7D41680F-2452-4B67-BE6E-7CAA6187DF05}">
      <dgm:prSet/>
      <dgm:spPr/>
      <dgm:t>
        <a:bodyPr/>
        <a:lstStyle/>
        <a:p>
          <a:endParaRPr lang="en-US"/>
        </a:p>
      </dgm:t>
    </dgm:pt>
    <dgm:pt modelId="{C1E9F31C-CEA7-41D4-A43C-CD7D6C17BE00}">
      <dgm:prSet phldrT="[Text]" custT="1"/>
      <dgm:spPr/>
      <dgm:t>
        <a:bodyPr/>
        <a:lstStyle/>
        <a:p>
          <a:r>
            <a:rPr lang="en-US" sz="2800" dirty="0" smtClean="0">
              <a:latin typeface="Times New Roman" pitchFamily="18" charset="0"/>
              <a:cs typeface="Times New Roman" pitchFamily="18" charset="0"/>
            </a:rPr>
            <a:t>QUY TRÌNH KỸ THUẬT CHĂM SÓC</a:t>
          </a:r>
          <a:endParaRPr lang="en-US" sz="2800" dirty="0">
            <a:latin typeface="Times New Roman" pitchFamily="18" charset="0"/>
            <a:cs typeface="Times New Roman" pitchFamily="18" charset="0"/>
          </a:endParaRPr>
        </a:p>
      </dgm:t>
    </dgm:pt>
    <dgm:pt modelId="{66C0701B-3912-4B99-94F3-46B8FD811AC2}" type="parTrans" cxnId="{9FF979BC-0A1A-4E40-8E43-7B88A0670D4A}">
      <dgm:prSet/>
      <dgm:spPr/>
      <dgm:t>
        <a:bodyPr/>
        <a:lstStyle/>
        <a:p>
          <a:endParaRPr lang="en-US"/>
        </a:p>
      </dgm:t>
    </dgm:pt>
    <dgm:pt modelId="{693936D8-9CEB-49DA-8942-E569207028A5}" type="sibTrans" cxnId="{9FF979BC-0A1A-4E40-8E43-7B88A0670D4A}">
      <dgm:prSet/>
      <dgm:spPr/>
      <dgm:t>
        <a:bodyPr/>
        <a:lstStyle/>
        <a:p>
          <a:endParaRPr lang="en-US"/>
        </a:p>
      </dgm:t>
    </dgm:pt>
    <dgm:pt modelId="{5D0C842F-6C85-4FAA-8DC3-96120468AFF6}" type="pres">
      <dgm:prSet presAssocID="{AB1F2882-C82D-4D33-BC32-3A098FC0C0B5}" presName="compositeShape" presStyleCnt="0">
        <dgm:presLayoutVars>
          <dgm:dir/>
          <dgm:resizeHandles/>
        </dgm:presLayoutVars>
      </dgm:prSet>
      <dgm:spPr/>
    </dgm:pt>
    <dgm:pt modelId="{F3CC1D6C-0CC1-4738-9F29-62E5FF94D363}" type="pres">
      <dgm:prSet presAssocID="{AB1F2882-C82D-4D33-BC32-3A098FC0C0B5}" presName="pyramid" presStyleLbl="node1" presStyleIdx="0" presStyleCnt="1" custScaleX="165000" custLinFactNeighborX="-7284" custLinFactNeighborY="-1370"/>
      <dgm:spPr>
        <a:solidFill>
          <a:schemeClr val="accent2">
            <a:lumMod val="20000"/>
            <a:lumOff val="80000"/>
          </a:schemeClr>
        </a:solidFill>
      </dgm:spPr>
    </dgm:pt>
    <dgm:pt modelId="{38B23AC3-2435-4487-AAB6-32C862BD8754}" type="pres">
      <dgm:prSet presAssocID="{AB1F2882-C82D-4D33-BC32-3A098FC0C0B5}" presName="theList" presStyleCnt="0"/>
      <dgm:spPr/>
    </dgm:pt>
    <dgm:pt modelId="{01C81012-1DA8-428C-8D04-D3882B894F9F}" type="pres">
      <dgm:prSet presAssocID="{6EF3A084-E79E-46B7-8546-34D577C33DCE}" presName="aNode" presStyleLbl="fgAcc1" presStyleIdx="0" presStyleCnt="5" custScaleX="157690">
        <dgm:presLayoutVars>
          <dgm:bulletEnabled val="1"/>
        </dgm:presLayoutVars>
      </dgm:prSet>
      <dgm:spPr/>
      <dgm:t>
        <a:bodyPr/>
        <a:lstStyle/>
        <a:p>
          <a:endParaRPr lang="en-US"/>
        </a:p>
      </dgm:t>
    </dgm:pt>
    <dgm:pt modelId="{C174496D-E239-47F1-AC2E-FDBE79B769C9}" type="pres">
      <dgm:prSet presAssocID="{6EF3A084-E79E-46B7-8546-34D577C33DCE}" presName="aSpace" presStyleCnt="0"/>
      <dgm:spPr/>
    </dgm:pt>
    <dgm:pt modelId="{5F297CC0-B1D7-4907-BD74-8265CA9EF69B}" type="pres">
      <dgm:prSet presAssocID="{067E7BF2-74B3-4239-88CF-15CF767CFBA3}" presName="aNode" presStyleLbl="fgAcc1" presStyleIdx="1" presStyleCnt="5" custScaleX="157690" custLinFactY="100000" custLinFactNeighborY="114060">
        <dgm:presLayoutVars>
          <dgm:bulletEnabled val="1"/>
        </dgm:presLayoutVars>
      </dgm:prSet>
      <dgm:spPr/>
      <dgm:t>
        <a:bodyPr/>
        <a:lstStyle/>
        <a:p>
          <a:endParaRPr lang="en-US"/>
        </a:p>
      </dgm:t>
    </dgm:pt>
    <dgm:pt modelId="{83F33F80-F32A-47AB-93D0-0EF286B19279}" type="pres">
      <dgm:prSet presAssocID="{067E7BF2-74B3-4239-88CF-15CF767CFBA3}" presName="aSpace" presStyleCnt="0"/>
      <dgm:spPr/>
    </dgm:pt>
    <dgm:pt modelId="{30B8796F-DD2D-4806-A809-5AC3FF5E4547}" type="pres">
      <dgm:prSet presAssocID="{1E1E1779-BFF0-422E-848D-E8C866255305}" presName="aNode" presStyleLbl="fgAcc1" presStyleIdx="2" presStyleCnt="5" custScaleX="157690" custLinFactY="-100000" custLinFactNeighborX="168" custLinFactNeighborY="-106948">
        <dgm:presLayoutVars>
          <dgm:bulletEnabled val="1"/>
        </dgm:presLayoutVars>
      </dgm:prSet>
      <dgm:spPr/>
      <dgm:t>
        <a:bodyPr/>
        <a:lstStyle/>
        <a:p>
          <a:endParaRPr lang="en-US"/>
        </a:p>
      </dgm:t>
    </dgm:pt>
    <dgm:pt modelId="{6E730FAE-EAA4-4617-8FEE-6F88EF9F9306}" type="pres">
      <dgm:prSet presAssocID="{1E1E1779-BFF0-422E-848D-E8C866255305}" presName="aSpace" presStyleCnt="0"/>
      <dgm:spPr/>
    </dgm:pt>
    <dgm:pt modelId="{91A9E5FA-D9AA-4710-876B-EE68E5560C83}" type="pres">
      <dgm:prSet presAssocID="{959F1723-F6A8-46F4-A058-F5054A79118F}" presName="aNode" presStyleLbl="fgAcc1" presStyleIdx="3" presStyleCnt="5" custScaleX="157690">
        <dgm:presLayoutVars>
          <dgm:bulletEnabled val="1"/>
        </dgm:presLayoutVars>
      </dgm:prSet>
      <dgm:spPr/>
      <dgm:t>
        <a:bodyPr/>
        <a:lstStyle/>
        <a:p>
          <a:endParaRPr lang="en-US"/>
        </a:p>
      </dgm:t>
    </dgm:pt>
    <dgm:pt modelId="{03CC2A8C-CCE8-4B39-BDB1-E52F9FD3A1FF}" type="pres">
      <dgm:prSet presAssocID="{959F1723-F6A8-46F4-A058-F5054A79118F}" presName="aSpace" presStyleCnt="0"/>
      <dgm:spPr/>
    </dgm:pt>
    <dgm:pt modelId="{6C0B4F36-D619-4FEC-A3F4-2AD1EC6CDD79}" type="pres">
      <dgm:prSet presAssocID="{C1E9F31C-CEA7-41D4-A43C-CD7D6C17BE00}" presName="aNode" presStyleLbl="fgAcc1" presStyleIdx="4" presStyleCnt="5" custScaleX="158966">
        <dgm:presLayoutVars>
          <dgm:bulletEnabled val="1"/>
        </dgm:presLayoutVars>
      </dgm:prSet>
      <dgm:spPr/>
      <dgm:t>
        <a:bodyPr/>
        <a:lstStyle/>
        <a:p>
          <a:endParaRPr lang="en-US"/>
        </a:p>
      </dgm:t>
    </dgm:pt>
    <dgm:pt modelId="{25208045-F147-4CA8-BF2B-F7B3C7C49877}" type="pres">
      <dgm:prSet presAssocID="{C1E9F31C-CEA7-41D4-A43C-CD7D6C17BE00}" presName="aSpace" presStyleCnt="0"/>
      <dgm:spPr/>
    </dgm:pt>
  </dgm:ptLst>
  <dgm:cxnLst>
    <dgm:cxn modelId="{2A6AB204-5478-465E-A3A1-A8A121F19F62}" srcId="{AB1F2882-C82D-4D33-BC32-3A098FC0C0B5}" destId="{959F1723-F6A8-46F4-A058-F5054A79118F}" srcOrd="3" destOrd="0" parTransId="{94CBCB28-390A-453F-898D-7E47EC0317B5}" sibTransId="{4C24B016-9BC7-4222-B14E-D88A2AC489F2}"/>
    <dgm:cxn modelId="{D807D4BD-809A-407C-BA6F-BB8A09417F2A}" srcId="{AB1F2882-C82D-4D33-BC32-3A098FC0C0B5}" destId="{6EF3A084-E79E-46B7-8546-34D577C33DCE}" srcOrd="0" destOrd="0" parTransId="{6B165F94-673F-412C-89BA-2164C7EAE2E8}" sibTransId="{1690AF3E-926F-4F0A-A8A8-782A2126F0F9}"/>
    <dgm:cxn modelId="{A56D7BDB-0CD8-4C65-A3C9-69E79263ECF7}" type="presOf" srcId="{1E1E1779-BFF0-422E-848D-E8C866255305}" destId="{30B8796F-DD2D-4806-A809-5AC3FF5E4547}" srcOrd="0" destOrd="0" presId="urn:microsoft.com/office/officeart/2005/8/layout/pyramid2"/>
    <dgm:cxn modelId="{6AAA323E-3AF8-4CBA-B590-D78C3210D925}" type="presOf" srcId="{C1E9F31C-CEA7-41D4-A43C-CD7D6C17BE00}" destId="{6C0B4F36-D619-4FEC-A3F4-2AD1EC6CDD79}" srcOrd="0" destOrd="0" presId="urn:microsoft.com/office/officeart/2005/8/layout/pyramid2"/>
    <dgm:cxn modelId="{65EEEEB5-F847-484D-8D49-E983D21CD805}" srcId="{AB1F2882-C82D-4D33-BC32-3A098FC0C0B5}" destId="{1E1E1779-BFF0-422E-848D-E8C866255305}" srcOrd="2" destOrd="0" parTransId="{D03AE90D-246A-4D5B-B155-29E03FDE4E00}" sibTransId="{AF198D38-5839-41AB-BA2B-3DAB182CF658}"/>
    <dgm:cxn modelId="{9FF979BC-0A1A-4E40-8E43-7B88A0670D4A}" srcId="{AB1F2882-C82D-4D33-BC32-3A098FC0C0B5}" destId="{C1E9F31C-CEA7-41D4-A43C-CD7D6C17BE00}" srcOrd="4" destOrd="0" parTransId="{66C0701B-3912-4B99-94F3-46B8FD811AC2}" sibTransId="{693936D8-9CEB-49DA-8942-E569207028A5}"/>
    <dgm:cxn modelId="{FC201E68-3928-498A-B1C2-647056C01856}" type="presOf" srcId="{AB1F2882-C82D-4D33-BC32-3A098FC0C0B5}" destId="{5D0C842F-6C85-4FAA-8DC3-96120468AFF6}" srcOrd="0" destOrd="0" presId="urn:microsoft.com/office/officeart/2005/8/layout/pyramid2"/>
    <dgm:cxn modelId="{7D41680F-2452-4B67-BE6E-7CAA6187DF05}" srcId="{AB1F2882-C82D-4D33-BC32-3A098FC0C0B5}" destId="{067E7BF2-74B3-4239-88CF-15CF767CFBA3}" srcOrd="1" destOrd="0" parTransId="{D5D7038E-52C2-40EA-8AD9-1C80222E1399}" sibTransId="{600D49E2-F4D6-4334-940B-357DD8AD3E76}"/>
    <dgm:cxn modelId="{24C440AF-A527-40F8-AC9E-645A501AA9F6}" type="presOf" srcId="{067E7BF2-74B3-4239-88CF-15CF767CFBA3}" destId="{5F297CC0-B1D7-4907-BD74-8265CA9EF69B}" srcOrd="0" destOrd="0" presId="urn:microsoft.com/office/officeart/2005/8/layout/pyramid2"/>
    <dgm:cxn modelId="{F56F4319-0C0E-498B-A042-F044D9399B57}" type="presOf" srcId="{959F1723-F6A8-46F4-A058-F5054A79118F}" destId="{91A9E5FA-D9AA-4710-876B-EE68E5560C83}" srcOrd="0" destOrd="0" presId="urn:microsoft.com/office/officeart/2005/8/layout/pyramid2"/>
    <dgm:cxn modelId="{5F34929A-3105-43DB-8034-6D6B1AD43C78}" type="presOf" srcId="{6EF3A084-E79E-46B7-8546-34D577C33DCE}" destId="{01C81012-1DA8-428C-8D04-D3882B894F9F}" srcOrd="0" destOrd="0" presId="urn:microsoft.com/office/officeart/2005/8/layout/pyramid2"/>
    <dgm:cxn modelId="{67F893AB-6B78-470B-A18C-02C9A3FB3A1A}" type="presParOf" srcId="{5D0C842F-6C85-4FAA-8DC3-96120468AFF6}" destId="{F3CC1D6C-0CC1-4738-9F29-62E5FF94D363}" srcOrd="0" destOrd="0" presId="urn:microsoft.com/office/officeart/2005/8/layout/pyramid2"/>
    <dgm:cxn modelId="{CDCAD2FD-D7AB-4413-BB38-5BFF9DE1A1BA}" type="presParOf" srcId="{5D0C842F-6C85-4FAA-8DC3-96120468AFF6}" destId="{38B23AC3-2435-4487-AAB6-32C862BD8754}" srcOrd="1" destOrd="0" presId="urn:microsoft.com/office/officeart/2005/8/layout/pyramid2"/>
    <dgm:cxn modelId="{BDAA54A5-2D26-4388-B309-8B9504942674}" type="presParOf" srcId="{38B23AC3-2435-4487-AAB6-32C862BD8754}" destId="{01C81012-1DA8-428C-8D04-D3882B894F9F}" srcOrd="0" destOrd="0" presId="urn:microsoft.com/office/officeart/2005/8/layout/pyramid2"/>
    <dgm:cxn modelId="{DCCD85EA-797F-4560-A248-BD9729A96424}" type="presParOf" srcId="{38B23AC3-2435-4487-AAB6-32C862BD8754}" destId="{C174496D-E239-47F1-AC2E-FDBE79B769C9}" srcOrd="1" destOrd="0" presId="urn:microsoft.com/office/officeart/2005/8/layout/pyramid2"/>
    <dgm:cxn modelId="{96CC6299-3242-4249-BC6C-E162629D4C73}" type="presParOf" srcId="{38B23AC3-2435-4487-AAB6-32C862BD8754}" destId="{5F297CC0-B1D7-4907-BD74-8265CA9EF69B}" srcOrd="2" destOrd="0" presId="urn:microsoft.com/office/officeart/2005/8/layout/pyramid2"/>
    <dgm:cxn modelId="{E47DA79A-5F04-4343-BE14-2689E3147A9A}" type="presParOf" srcId="{38B23AC3-2435-4487-AAB6-32C862BD8754}" destId="{83F33F80-F32A-47AB-93D0-0EF286B19279}" srcOrd="3" destOrd="0" presId="urn:microsoft.com/office/officeart/2005/8/layout/pyramid2"/>
    <dgm:cxn modelId="{A1C8A06F-D062-4A1C-B839-D4A0C0620636}" type="presParOf" srcId="{38B23AC3-2435-4487-AAB6-32C862BD8754}" destId="{30B8796F-DD2D-4806-A809-5AC3FF5E4547}" srcOrd="4" destOrd="0" presId="urn:microsoft.com/office/officeart/2005/8/layout/pyramid2"/>
    <dgm:cxn modelId="{F4C5CBA6-723D-4CEC-A5E7-8DC633121251}" type="presParOf" srcId="{38B23AC3-2435-4487-AAB6-32C862BD8754}" destId="{6E730FAE-EAA4-4617-8FEE-6F88EF9F9306}" srcOrd="5" destOrd="0" presId="urn:microsoft.com/office/officeart/2005/8/layout/pyramid2"/>
    <dgm:cxn modelId="{43623063-E598-4047-AAF4-DEA6DED00C18}" type="presParOf" srcId="{38B23AC3-2435-4487-AAB6-32C862BD8754}" destId="{91A9E5FA-D9AA-4710-876B-EE68E5560C83}" srcOrd="6" destOrd="0" presId="urn:microsoft.com/office/officeart/2005/8/layout/pyramid2"/>
    <dgm:cxn modelId="{14460B6F-3604-43B8-A29D-D291C9AC8D88}" type="presParOf" srcId="{38B23AC3-2435-4487-AAB6-32C862BD8754}" destId="{03CC2A8C-CCE8-4B39-BDB1-E52F9FD3A1FF}" srcOrd="7" destOrd="0" presId="urn:microsoft.com/office/officeart/2005/8/layout/pyramid2"/>
    <dgm:cxn modelId="{AF32044D-7828-4E49-BE65-69003E508B4D}" type="presParOf" srcId="{38B23AC3-2435-4487-AAB6-32C862BD8754}" destId="{6C0B4F36-D619-4FEC-A3F4-2AD1EC6CDD79}" srcOrd="8" destOrd="0" presId="urn:microsoft.com/office/officeart/2005/8/layout/pyramid2"/>
    <dgm:cxn modelId="{71F87BAE-5198-4730-BCEB-E5513D49F271}" type="presParOf" srcId="{38B23AC3-2435-4487-AAB6-32C862BD8754}" destId="{25208045-F147-4CA8-BF2B-F7B3C7C49877}"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38737C-201A-4E41-866F-66FD37C46B0B}" type="doc">
      <dgm:prSet loTypeId="urn:microsoft.com/office/officeart/2005/8/layout/cycle2" loCatId="cycle" qsTypeId="urn:microsoft.com/office/officeart/2005/8/quickstyle/3d2" qsCatId="3D" csTypeId="urn:microsoft.com/office/officeart/2005/8/colors/colorful3" csCatId="colorful" phldr="1"/>
      <dgm:spPr/>
      <dgm:t>
        <a:bodyPr/>
        <a:lstStyle/>
        <a:p>
          <a:endParaRPr lang="vi-VN"/>
        </a:p>
      </dgm:t>
    </dgm:pt>
    <dgm:pt modelId="{CD102944-F900-4AEC-A3EB-FACCFE617C00}">
      <dgm:prSet phldrT="[Text]" custT="1"/>
      <dgm:spPr/>
      <dgm:t>
        <a:bodyPr/>
        <a:lstStyle/>
        <a:p>
          <a:r>
            <a:rPr lang="en-US" sz="3200" b="1" dirty="0" err="1" smtClean="0">
              <a:solidFill>
                <a:schemeClr val="tx2">
                  <a:lumMod val="75000"/>
                </a:schemeClr>
              </a:solidFill>
              <a:latin typeface="Times New Roman" pitchFamily="18" charset="0"/>
              <a:cs typeface="Times New Roman" pitchFamily="18" charset="0"/>
            </a:rPr>
            <a:t>Nhận</a:t>
          </a:r>
          <a:r>
            <a:rPr lang="en-US" sz="3200" b="1" dirty="0" smtClean="0">
              <a:solidFill>
                <a:schemeClr val="tx2">
                  <a:lumMod val="75000"/>
                </a:schemeClr>
              </a:solidFill>
              <a:latin typeface="Times New Roman" pitchFamily="18" charset="0"/>
              <a:cs typeface="Times New Roman" pitchFamily="18" charset="0"/>
            </a:rPr>
            <a:t> </a:t>
          </a:r>
          <a:r>
            <a:rPr lang="en-US" sz="3200" b="1" dirty="0" err="1" smtClean="0">
              <a:solidFill>
                <a:schemeClr val="tx2">
                  <a:lumMod val="75000"/>
                </a:schemeClr>
              </a:solidFill>
              <a:latin typeface="Times New Roman" pitchFamily="18" charset="0"/>
              <a:cs typeface="Times New Roman" pitchFamily="18" charset="0"/>
            </a:rPr>
            <a:t>định</a:t>
          </a:r>
          <a:endParaRPr lang="vi-VN" sz="3200" b="1" dirty="0">
            <a:solidFill>
              <a:schemeClr val="tx2">
                <a:lumMod val="75000"/>
              </a:schemeClr>
            </a:solidFill>
            <a:latin typeface="Times New Roman" pitchFamily="18" charset="0"/>
            <a:cs typeface="Times New Roman" pitchFamily="18" charset="0"/>
          </a:endParaRPr>
        </a:p>
      </dgm:t>
    </dgm:pt>
    <dgm:pt modelId="{5CA002BA-B4B0-4987-AB7B-C203C78E89EB}" type="parTrans" cxnId="{F0C065FC-AF5E-4CAF-82B7-599684B267DE}">
      <dgm:prSet/>
      <dgm:spPr/>
      <dgm:t>
        <a:bodyPr/>
        <a:lstStyle/>
        <a:p>
          <a:endParaRPr lang="vi-VN"/>
        </a:p>
      </dgm:t>
    </dgm:pt>
    <dgm:pt modelId="{CCFF8CE4-1A40-470A-AD2C-5BB4E0A01A1F}" type="sibTrans" cxnId="{F0C065FC-AF5E-4CAF-82B7-599684B267DE}">
      <dgm:prSet/>
      <dgm:spPr/>
      <dgm:t>
        <a:bodyPr/>
        <a:lstStyle/>
        <a:p>
          <a:endParaRPr lang="vi-VN"/>
        </a:p>
      </dgm:t>
    </dgm:pt>
    <dgm:pt modelId="{5B08FC1F-E295-4EAD-BB83-06118C7F6FDC}">
      <dgm:prSet phldrT="[Text]" custT="1"/>
      <dgm:spPr/>
      <dgm:t>
        <a:bodyPr/>
        <a:lstStyle/>
        <a:p>
          <a:r>
            <a:rPr lang="en-US" sz="3200" dirty="0" err="1" smtClean="0">
              <a:solidFill>
                <a:schemeClr val="tx2">
                  <a:lumMod val="75000"/>
                </a:schemeClr>
              </a:solidFill>
              <a:latin typeface="Times New Roman" pitchFamily="18" charset="0"/>
              <a:cs typeface="Times New Roman" pitchFamily="18" charset="0"/>
            </a:rPr>
            <a:t>Chẩn</a:t>
          </a:r>
          <a:r>
            <a:rPr lang="en-US" sz="3200" dirty="0" smtClean="0">
              <a:solidFill>
                <a:schemeClr val="tx2">
                  <a:lumMod val="75000"/>
                </a:schemeClr>
              </a:solidFill>
              <a:latin typeface="Times New Roman" pitchFamily="18" charset="0"/>
              <a:cs typeface="Times New Roman" pitchFamily="18" charset="0"/>
            </a:rPr>
            <a:t> </a:t>
          </a:r>
          <a:r>
            <a:rPr lang="en-US" sz="3200" dirty="0" err="1" smtClean="0">
              <a:solidFill>
                <a:schemeClr val="tx2">
                  <a:lumMod val="75000"/>
                </a:schemeClr>
              </a:solidFill>
              <a:latin typeface="Times New Roman" pitchFamily="18" charset="0"/>
              <a:cs typeface="Times New Roman" pitchFamily="18" charset="0"/>
            </a:rPr>
            <a:t>đoán</a:t>
          </a:r>
          <a:r>
            <a:rPr lang="en-US" sz="3200" dirty="0" smtClean="0">
              <a:solidFill>
                <a:schemeClr val="tx2">
                  <a:lumMod val="75000"/>
                </a:schemeClr>
              </a:solidFill>
              <a:latin typeface="Times New Roman" pitchFamily="18" charset="0"/>
              <a:cs typeface="Times New Roman" pitchFamily="18" charset="0"/>
            </a:rPr>
            <a:t> ĐD</a:t>
          </a:r>
          <a:endParaRPr lang="vi-VN" sz="3200" dirty="0">
            <a:solidFill>
              <a:schemeClr val="tx2">
                <a:lumMod val="75000"/>
              </a:schemeClr>
            </a:solidFill>
            <a:latin typeface="Times New Roman" pitchFamily="18" charset="0"/>
            <a:cs typeface="Times New Roman" pitchFamily="18" charset="0"/>
          </a:endParaRPr>
        </a:p>
      </dgm:t>
    </dgm:pt>
    <dgm:pt modelId="{AA95FDDF-8733-43D5-972E-98D210B2CDB9}" type="parTrans" cxnId="{250A2C8D-5EEE-4060-B26C-78E5D0DE1AE8}">
      <dgm:prSet/>
      <dgm:spPr/>
      <dgm:t>
        <a:bodyPr/>
        <a:lstStyle/>
        <a:p>
          <a:endParaRPr lang="vi-VN"/>
        </a:p>
      </dgm:t>
    </dgm:pt>
    <dgm:pt modelId="{F76E6E26-DC59-46DC-B731-302CEB08C4B4}" type="sibTrans" cxnId="{250A2C8D-5EEE-4060-B26C-78E5D0DE1AE8}">
      <dgm:prSet/>
      <dgm:spPr/>
      <dgm:t>
        <a:bodyPr/>
        <a:lstStyle/>
        <a:p>
          <a:endParaRPr lang="vi-VN"/>
        </a:p>
      </dgm:t>
    </dgm:pt>
    <dgm:pt modelId="{CDE80550-E14A-49ED-A9AA-58EC0FED0608}">
      <dgm:prSet phldrT="[Text]" custT="1"/>
      <dgm:spPr/>
      <dgm:t>
        <a:bodyPr/>
        <a:lstStyle/>
        <a:p>
          <a:r>
            <a:rPr lang="en-US" sz="3200" dirty="0" err="1" smtClean="0">
              <a:solidFill>
                <a:schemeClr val="tx2">
                  <a:lumMod val="75000"/>
                </a:schemeClr>
              </a:solidFill>
              <a:latin typeface="Times New Roman" pitchFamily="18" charset="0"/>
              <a:cs typeface="Times New Roman" pitchFamily="18" charset="0"/>
            </a:rPr>
            <a:t>Lập</a:t>
          </a:r>
          <a:r>
            <a:rPr lang="en-US" sz="3200" dirty="0" smtClean="0">
              <a:solidFill>
                <a:schemeClr val="tx2">
                  <a:lumMod val="75000"/>
                </a:schemeClr>
              </a:solidFill>
              <a:latin typeface="Times New Roman" pitchFamily="18" charset="0"/>
              <a:cs typeface="Times New Roman" pitchFamily="18" charset="0"/>
            </a:rPr>
            <a:t> KHCS</a:t>
          </a:r>
          <a:endParaRPr lang="vi-VN" sz="3200" dirty="0">
            <a:solidFill>
              <a:schemeClr val="tx2">
                <a:lumMod val="75000"/>
              </a:schemeClr>
            </a:solidFill>
            <a:latin typeface="Times New Roman" pitchFamily="18" charset="0"/>
            <a:cs typeface="Times New Roman" pitchFamily="18" charset="0"/>
          </a:endParaRPr>
        </a:p>
      </dgm:t>
    </dgm:pt>
    <dgm:pt modelId="{FACD8BF2-2577-453C-8BD4-6ABC27C4BDE7}" type="parTrans" cxnId="{EE0B5F5E-553F-467A-9BE3-5B1B1A7360E8}">
      <dgm:prSet/>
      <dgm:spPr/>
      <dgm:t>
        <a:bodyPr/>
        <a:lstStyle/>
        <a:p>
          <a:endParaRPr lang="vi-VN"/>
        </a:p>
      </dgm:t>
    </dgm:pt>
    <dgm:pt modelId="{AF12A027-2854-470C-BAD3-72F7C054F80B}" type="sibTrans" cxnId="{EE0B5F5E-553F-467A-9BE3-5B1B1A7360E8}">
      <dgm:prSet/>
      <dgm:spPr/>
      <dgm:t>
        <a:bodyPr/>
        <a:lstStyle/>
        <a:p>
          <a:endParaRPr lang="vi-VN"/>
        </a:p>
      </dgm:t>
    </dgm:pt>
    <dgm:pt modelId="{7BF0F862-4B4E-4D32-BA24-EDFFED6D5810}">
      <dgm:prSet phldrT="[Text]" custT="1"/>
      <dgm:spPr/>
      <dgm:t>
        <a:bodyPr/>
        <a:lstStyle/>
        <a:p>
          <a:r>
            <a:rPr lang="en-US" sz="3200" dirty="0" err="1" smtClean="0">
              <a:solidFill>
                <a:schemeClr val="tx2">
                  <a:lumMod val="75000"/>
                </a:schemeClr>
              </a:solidFill>
              <a:latin typeface="Times New Roman" pitchFamily="18" charset="0"/>
              <a:cs typeface="Times New Roman" pitchFamily="18" charset="0"/>
            </a:rPr>
            <a:t>Thực</a:t>
          </a:r>
          <a:r>
            <a:rPr lang="en-US" sz="3200" dirty="0" smtClean="0">
              <a:solidFill>
                <a:schemeClr val="tx2">
                  <a:lumMod val="75000"/>
                </a:schemeClr>
              </a:solidFill>
              <a:latin typeface="Times New Roman" pitchFamily="18" charset="0"/>
              <a:cs typeface="Times New Roman" pitchFamily="18" charset="0"/>
            </a:rPr>
            <a:t> </a:t>
          </a:r>
          <a:r>
            <a:rPr lang="en-US" sz="3200" dirty="0" err="1" smtClean="0">
              <a:solidFill>
                <a:schemeClr val="tx2">
                  <a:lumMod val="75000"/>
                </a:schemeClr>
              </a:solidFill>
              <a:latin typeface="Times New Roman" pitchFamily="18" charset="0"/>
              <a:cs typeface="Times New Roman" pitchFamily="18" charset="0"/>
            </a:rPr>
            <a:t>hiện</a:t>
          </a:r>
          <a:r>
            <a:rPr lang="en-US" sz="3200" dirty="0" smtClean="0">
              <a:solidFill>
                <a:schemeClr val="tx2">
                  <a:lumMod val="75000"/>
                </a:schemeClr>
              </a:solidFill>
              <a:latin typeface="Times New Roman" pitchFamily="18" charset="0"/>
              <a:cs typeface="Times New Roman" pitchFamily="18" charset="0"/>
            </a:rPr>
            <a:t> KHCS</a:t>
          </a:r>
          <a:endParaRPr lang="vi-VN" sz="3200" dirty="0">
            <a:solidFill>
              <a:schemeClr val="tx2">
                <a:lumMod val="75000"/>
              </a:schemeClr>
            </a:solidFill>
            <a:latin typeface="Times New Roman" pitchFamily="18" charset="0"/>
            <a:cs typeface="Times New Roman" pitchFamily="18" charset="0"/>
          </a:endParaRPr>
        </a:p>
      </dgm:t>
    </dgm:pt>
    <dgm:pt modelId="{A2D23F78-7448-4D09-BE07-2A1220AF7FE2}" type="parTrans" cxnId="{38187911-DF68-42BD-82E8-0334C9847A31}">
      <dgm:prSet/>
      <dgm:spPr/>
      <dgm:t>
        <a:bodyPr/>
        <a:lstStyle/>
        <a:p>
          <a:endParaRPr lang="vi-VN"/>
        </a:p>
      </dgm:t>
    </dgm:pt>
    <dgm:pt modelId="{80FA1F7D-B8C9-4D10-AD2C-9AB85832E553}" type="sibTrans" cxnId="{38187911-DF68-42BD-82E8-0334C9847A31}">
      <dgm:prSet/>
      <dgm:spPr/>
      <dgm:t>
        <a:bodyPr/>
        <a:lstStyle/>
        <a:p>
          <a:endParaRPr lang="vi-VN"/>
        </a:p>
      </dgm:t>
    </dgm:pt>
    <dgm:pt modelId="{E28134F9-E8F3-44C3-BC11-DA89EE778EAE}">
      <dgm:prSet phldrT="[Text]" custT="1"/>
      <dgm:spPr/>
      <dgm:t>
        <a:bodyPr/>
        <a:lstStyle/>
        <a:p>
          <a:r>
            <a:rPr lang="en-US" sz="3200" dirty="0" err="1" smtClean="0">
              <a:solidFill>
                <a:schemeClr val="tx2">
                  <a:lumMod val="75000"/>
                </a:schemeClr>
              </a:solidFill>
              <a:latin typeface="Times New Roman" pitchFamily="18" charset="0"/>
              <a:cs typeface="Times New Roman" pitchFamily="18" charset="0"/>
            </a:rPr>
            <a:t>Lượng</a:t>
          </a:r>
          <a:r>
            <a:rPr lang="en-US" sz="3200" dirty="0" smtClean="0">
              <a:solidFill>
                <a:schemeClr val="tx2">
                  <a:lumMod val="75000"/>
                </a:schemeClr>
              </a:solidFill>
              <a:latin typeface="Times New Roman" pitchFamily="18" charset="0"/>
              <a:cs typeface="Times New Roman" pitchFamily="18" charset="0"/>
            </a:rPr>
            <a:t> </a:t>
          </a:r>
          <a:r>
            <a:rPr lang="en-US" sz="3200" dirty="0" err="1" smtClean="0">
              <a:solidFill>
                <a:schemeClr val="tx2">
                  <a:lumMod val="75000"/>
                </a:schemeClr>
              </a:solidFill>
              <a:latin typeface="Times New Roman" pitchFamily="18" charset="0"/>
              <a:cs typeface="Times New Roman" pitchFamily="18" charset="0"/>
            </a:rPr>
            <a:t>giá</a:t>
          </a:r>
          <a:endParaRPr lang="vi-VN" sz="3200" dirty="0">
            <a:solidFill>
              <a:schemeClr val="tx2">
                <a:lumMod val="75000"/>
              </a:schemeClr>
            </a:solidFill>
            <a:latin typeface="Times New Roman" pitchFamily="18" charset="0"/>
            <a:cs typeface="Times New Roman" pitchFamily="18" charset="0"/>
          </a:endParaRPr>
        </a:p>
      </dgm:t>
    </dgm:pt>
    <dgm:pt modelId="{452DE07A-6400-4D6C-B295-F69529A747C0}" type="parTrans" cxnId="{93078CCF-3F31-4D04-B26C-34BAAB6352BC}">
      <dgm:prSet/>
      <dgm:spPr/>
      <dgm:t>
        <a:bodyPr/>
        <a:lstStyle/>
        <a:p>
          <a:endParaRPr lang="vi-VN"/>
        </a:p>
      </dgm:t>
    </dgm:pt>
    <dgm:pt modelId="{C155FDF5-8812-470A-97C7-ACA0619056B5}" type="sibTrans" cxnId="{93078CCF-3F31-4D04-B26C-34BAAB6352BC}">
      <dgm:prSet/>
      <dgm:spPr/>
      <dgm:t>
        <a:bodyPr/>
        <a:lstStyle/>
        <a:p>
          <a:endParaRPr lang="vi-VN"/>
        </a:p>
      </dgm:t>
    </dgm:pt>
    <dgm:pt modelId="{D933A314-303C-4C7B-9AD1-0ED3486B879B}" type="pres">
      <dgm:prSet presAssocID="{2F38737C-201A-4E41-866F-66FD37C46B0B}" presName="cycle" presStyleCnt="0">
        <dgm:presLayoutVars>
          <dgm:dir/>
          <dgm:resizeHandles val="exact"/>
        </dgm:presLayoutVars>
      </dgm:prSet>
      <dgm:spPr/>
      <dgm:t>
        <a:bodyPr/>
        <a:lstStyle/>
        <a:p>
          <a:endParaRPr lang="vi-VN"/>
        </a:p>
      </dgm:t>
    </dgm:pt>
    <dgm:pt modelId="{79A3DD33-3E71-45B7-83EF-3B6AE14E4E12}" type="pres">
      <dgm:prSet presAssocID="{CD102944-F900-4AEC-A3EB-FACCFE617C00}" presName="node" presStyleLbl="node1" presStyleIdx="0" presStyleCnt="5" custScaleX="146398" custRadScaleRad="100190" custRadScaleInc="-7424">
        <dgm:presLayoutVars>
          <dgm:bulletEnabled val="1"/>
        </dgm:presLayoutVars>
      </dgm:prSet>
      <dgm:spPr/>
      <dgm:t>
        <a:bodyPr/>
        <a:lstStyle/>
        <a:p>
          <a:endParaRPr lang="vi-VN"/>
        </a:p>
      </dgm:t>
    </dgm:pt>
    <dgm:pt modelId="{FDD67327-31C4-4F40-9A33-E2F4B05A5EAD}" type="pres">
      <dgm:prSet presAssocID="{CCFF8CE4-1A40-470A-AD2C-5BB4E0A01A1F}" presName="sibTrans" presStyleLbl="sibTrans2D1" presStyleIdx="0" presStyleCnt="5"/>
      <dgm:spPr/>
      <dgm:t>
        <a:bodyPr/>
        <a:lstStyle/>
        <a:p>
          <a:endParaRPr lang="vi-VN"/>
        </a:p>
      </dgm:t>
    </dgm:pt>
    <dgm:pt modelId="{29F12C19-01CD-4DE9-85F0-1EE249BA8E89}" type="pres">
      <dgm:prSet presAssocID="{CCFF8CE4-1A40-470A-AD2C-5BB4E0A01A1F}" presName="connectorText" presStyleLbl="sibTrans2D1" presStyleIdx="0" presStyleCnt="5"/>
      <dgm:spPr/>
      <dgm:t>
        <a:bodyPr/>
        <a:lstStyle/>
        <a:p>
          <a:endParaRPr lang="vi-VN"/>
        </a:p>
      </dgm:t>
    </dgm:pt>
    <dgm:pt modelId="{57C96D70-D847-4AF2-8FDA-03747800B7D4}" type="pres">
      <dgm:prSet presAssocID="{5B08FC1F-E295-4EAD-BB83-06118C7F6FDC}" presName="node" presStyleLbl="node1" presStyleIdx="1" presStyleCnt="5" custScaleX="162179" custRadScaleRad="115020" custRadScaleInc="19280">
        <dgm:presLayoutVars>
          <dgm:bulletEnabled val="1"/>
        </dgm:presLayoutVars>
      </dgm:prSet>
      <dgm:spPr/>
      <dgm:t>
        <a:bodyPr/>
        <a:lstStyle/>
        <a:p>
          <a:endParaRPr lang="vi-VN"/>
        </a:p>
      </dgm:t>
    </dgm:pt>
    <dgm:pt modelId="{D695A86C-7AF8-401B-BA9E-61D8BF10904F}" type="pres">
      <dgm:prSet presAssocID="{F76E6E26-DC59-46DC-B731-302CEB08C4B4}" presName="sibTrans" presStyleLbl="sibTrans2D1" presStyleIdx="1" presStyleCnt="5"/>
      <dgm:spPr/>
      <dgm:t>
        <a:bodyPr/>
        <a:lstStyle/>
        <a:p>
          <a:endParaRPr lang="vi-VN"/>
        </a:p>
      </dgm:t>
    </dgm:pt>
    <dgm:pt modelId="{D7901895-3191-4F4D-BE0B-E3F75FE3C04B}" type="pres">
      <dgm:prSet presAssocID="{F76E6E26-DC59-46DC-B731-302CEB08C4B4}" presName="connectorText" presStyleLbl="sibTrans2D1" presStyleIdx="1" presStyleCnt="5"/>
      <dgm:spPr/>
      <dgm:t>
        <a:bodyPr/>
        <a:lstStyle/>
        <a:p>
          <a:endParaRPr lang="vi-VN"/>
        </a:p>
      </dgm:t>
    </dgm:pt>
    <dgm:pt modelId="{B6FABB7F-FF41-4071-B29E-CBE8E612C006}" type="pres">
      <dgm:prSet presAssocID="{CDE80550-E14A-49ED-A9AA-58EC0FED0608}" presName="node" presStyleLbl="node1" presStyleIdx="2" presStyleCnt="5" custScaleX="154541" custRadScaleRad="116321" custRadScaleInc="-30347">
        <dgm:presLayoutVars>
          <dgm:bulletEnabled val="1"/>
        </dgm:presLayoutVars>
      </dgm:prSet>
      <dgm:spPr/>
      <dgm:t>
        <a:bodyPr/>
        <a:lstStyle/>
        <a:p>
          <a:endParaRPr lang="vi-VN"/>
        </a:p>
      </dgm:t>
    </dgm:pt>
    <dgm:pt modelId="{5E64B7C1-117B-4A83-8F5A-DB43C10FD144}" type="pres">
      <dgm:prSet presAssocID="{AF12A027-2854-470C-BAD3-72F7C054F80B}" presName="sibTrans" presStyleLbl="sibTrans2D1" presStyleIdx="2" presStyleCnt="5"/>
      <dgm:spPr/>
      <dgm:t>
        <a:bodyPr/>
        <a:lstStyle/>
        <a:p>
          <a:endParaRPr lang="vi-VN"/>
        </a:p>
      </dgm:t>
    </dgm:pt>
    <dgm:pt modelId="{2FBA67D8-2F9F-4A7D-906E-D2F8D2B30044}" type="pres">
      <dgm:prSet presAssocID="{AF12A027-2854-470C-BAD3-72F7C054F80B}" presName="connectorText" presStyleLbl="sibTrans2D1" presStyleIdx="2" presStyleCnt="5"/>
      <dgm:spPr/>
      <dgm:t>
        <a:bodyPr/>
        <a:lstStyle/>
        <a:p>
          <a:endParaRPr lang="vi-VN"/>
        </a:p>
      </dgm:t>
    </dgm:pt>
    <dgm:pt modelId="{4E9BF328-311F-46BB-8752-286E2BD8BEDF}" type="pres">
      <dgm:prSet presAssocID="{7BF0F862-4B4E-4D32-BA24-EDFFED6D5810}" presName="node" presStyleLbl="node1" presStyleIdx="3" presStyleCnt="5" custScaleX="162123" custRadScaleRad="112658" custRadScaleInc="25437">
        <dgm:presLayoutVars>
          <dgm:bulletEnabled val="1"/>
        </dgm:presLayoutVars>
      </dgm:prSet>
      <dgm:spPr/>
      <dgm:t>
        <a:bodyPr/>
        <a:lstStyle/>
        <a:p>
          <a:endParaRPr lang="vi-VN"/>
        </a:p>
      </dgm:t>
    </dgm:pt>
    <dgm:pt modelId="{133C33A3-B932-4F3B-8C83-6D0A60DCD928}" type="pres">
      <dgm:prSet presAssocID="{80FA1F7D-B8C9-4D10-AD2C-9AB85832E553}" presName="sibTrans" presStyleLbl="sibTrans2D1" presStyleIdx="3" presStyleCnt="5"/>
      <dgm:spPr/>
      <dgm:t>
        <a:bodyPr/>
        <a:lstStyle/>
        <a:p>
          <a:endParaRPr lang="vi-VN"/>
        </a:p>
      </dgm:t>
    </dgm:pt>
    <dgm:pt modelId="{0D3CB488-BBEB-4083-9E0C-BDAF63E2AB78}" type="pres">
      <dgm:prSet presAssocID="{80FA1F7D-B8C9-4D10-AD2C-9AB85832E553}" presName="connectorText" presStyleLbl="sibTrans2D1" presStyleIdx="3" presStyleCnt="5"/>
      <dgm:spPr/>
      <dgm:t>
        <a:bodyPr/>
        <a:lstStyle/>
        <a:p>
          <a:endParaRPr lang="vi-VN"/>
        </a:p>
      </dgm:t>
    </dgm:pt>
    <dgm:pt modelId="{368906FA-ECEF-4D6F-99D8-0AC624CDB976}" type="pres">
      <dgm:prSet presAssocID="{E28134F9-E8F3-44C3-BC11-DA89EE778EAE}" presName="node" presStyleLbl="node1" presStyleIdx="4" presStyleCnt="5" custScaleX="156800" custRadScaleRad="121388" custRadScaleInc="-15738">
        <dgm:presLayoutVars>
          <dgm:bulletEnabled val="1"/>
        </dgm:presLayoutVars>
      </dgm:prSet>
      <dgm:spPr/>
      <dgm:t>
        <a:bodyPr/>
        <a:lstStyle/>
        <a:p>
          <a:endParaRPr lang="vi-VN"/>
        </a:p>
      </dgm:t>
    </dgm:pt>
    <dgm:pt modelId="{AF7077D0-6FD0-4E44-B0F8-7742746DB31A}" type="pres">
      <dgm:prSet presAssocID="{C155FDF5-8812-470A-97C7-ACA0619056B5}" presName="sibTrans" presStyleLbl="sibTrans2D1" presStyleIdx="4" presStyleCnt="5"/>
      <dgm:spPr/>
      <dgm:t>
        <a:bodyPr/>
        <a:lstStyle/>
        <a:p>
          <a:endParaRPr lang="vi-VN"/>
        </a:p>
      </dgm:t>
    </dgm:pt>
    <dgm:pt modelId="{217176C6-14A0-471C-A3C4-E764B3FA408A}" type="pres">
      <dgm:prSet presAssocID="{C155FDF5-8812-470A-97C7-ACA0619056B5}" presName="connectorText" presStyleLbl="sibTrans2D1" presStyleIdx="4" presStyleCnt="5"/>
      <dgm:spPr/>
      <dgm:t>
        <a:bodyPr/>
        <a:lstStyle/>
        <a:p>
          <a:endParaRPr lang="vi-VN"/>
        </a:p>
      </dgm:t>
    </dgm:pt>
  </dgm:ptLst>
  <dgm:cxnLst>
    <dgm:cxn modelId="{3F325807-88BF-4072-9EA2-1FD8D5F8552B}" type="presOf" srcId="{5B08FC1F-E295-4EAD-BB83-06118C7F6FDC}" destId="{57C96D70-D847-4AF2-8FDA-03747800B7D4}" srcOrd="0" destOrd="0" presId="urn:microsoft.com/office/officeart/2005/8/layout/cycle2"/>
    <dgm:cxn modelId="{2C6FBDCD-9A71-4D33-9553-F6442026400D}" type="presOf" srcId="{C155FDF5-8812-470A-97C7-ACA0619056B5}" destId="{AF7077D0-6FD0-4E44-B0F8-7742746DB31A}" srcOrd="0" destOrd="0" presId="urn:microsoft.com/office/officeart/2005/8/layout/cycle2"/>
    <dgm:cxn modelId="{45D9592A-FD07-4B66-9912-47F31A6ACDC1}" type="presOf" srcId="{CDE80550-E14A-49ED-A9AA-58EC0FED0608}" destId="{B6FABB7F-FF41-4071-B29E-CBE8E612C006}" srcOrd="0" destOrd="0" presId="urn:microsoft.com/office/officeart/2005/8/layout/cycle2"/>
    <dgm:cxn modelId="{7325FE7F-17BB-43A6-9DC2-6DF3E9E4ED8E}" type="presOf" srcId="{C155FDF5-8812-470A-97C7-ACA0619056B5}" destId="{217176C6-14A0-471C-A3C4-E764B3FA408A}" srcOrd="1" destOrd="0" presId="urn:microsoft.com/office/officeart/2005/8/layout/cycle2"/>
    <dgm:cxn modelId="{250A2C8D-5EEE-4060-B26C-78E5D0DE1AE8}" srcId="{2F38737C-201A-4E41-866F-66FD37C46B0B}" destId="{5B08FC1F-E295-4EAD-BB83-06118C7F6FDC}" srcOrd="1" destOrd="0" parTransId="{AA95FDDF-8733-43D5-972E-98D210B2CDB9}" sibTransId="{F76E6E26-DC59-46DC-B731-302CEB08C4B4}"/>
    <dgm:cxn modelId="{8EEB909A-FB7B-4418-8FBB-17A6B3208D76}" type="presOf" srcId="{AF12A027-2854-470C-BAD3-72F7C054F80B}" destId="{5E64B7C1-117B-4A83-8F5A-DB43C10FD144}" srcOrd="0" destOrd="0" presId="urn:microsoft.com/office/officeart/2005/8/layout/cycle2"/>
    <dgm:cxn modelId="{5F07A559-6214-4E72-9F5B-B9CBC6F5BD87}" type="presOf" srcId="{CCFF8CE4-1A40-470A-AD2C-5BB4E0A01A1F}" destId="{29F12C19-01CD-4DE9-85F0-1EE249BA8E89}" srcOrd="1" destOrd="0" presId="urn:microsoft.com/office/officeart/2005/8/layout/cycle2"/>
    <dgm:cxn modelId="{F0C065FC-AF5E-4CAF-82B7-599684B267DE}" srcId="{2F38737C-201A-4E41-866F-66FD37C46B0B}" destId="{CD102944-F900-4AEC-A3EB-FACCFE617C00}" srcOrd="0" destOrd="0" parTransId="{5CA002BA-B4B0-4987-AB7B-C203C78E89EB}" sibTransId="{CCFF8CE4-1A40-470A-AD2C-5BB4E0A01A1F}"/>
    <dgm:cxn modelId="{62129F65-0CAF-4B36-9C0D-A8AC6FA0B756}" type="presOf" srcId="{AF12A027-2854-470C-BAD3-72F7C054F80B}" destId="{2FBA67D8-2F9F-4A7D-906E-D2F8D2B30044}" srcOrd="1" destOrd="0" presId="urn:microsoft.com/office/officeart/2005/8/layout/cycle2"/>
    <dgm:cxn modelId="{2091B086-1201-475B-9446-C4F9EFF8EB3A}" type="presOf" srcId="{CCFF8CE4-1A40-470A-AD2C-5BB4E0A01A1F}" destId="{FDD67327-31C4-4F40-9A33-E2F4B05A5EAD}" srcOrd="0" destOrd="0" presId="urn:microsoft.com/office/officeart/2005/8/layout/cycle2"/>
    <dgm:cxn modelId="{EE0B5F5E-553F-467A-9BE3-5B1B1A7360E8}" srcId="{2F38737C-201A-4E41-866F-66FD37C46B0B}" destId="{CDE80550-E14A-49ED-A9AA-58EC0FED0608}" srcOrd="2" destOrd="0" parTransId="{FACD8BF2-2577-453C-8BD4-6ABC27C4BDE7}" sibTransId="{AF12A027-2854-470C-BAD3-72F7C054F80B}"/>
    <dgm:cxn modelId="{533FA1C5-74CD-4853-BE1D-B5922A3423B7}" type="presOf" srcId="{7BF0F862-4B4E-4D32-BA24-EDFFED6D5810}" destId="{4E9BF328-311F-46BB-8752-286E2BD8BEDF}" srcOrd="0" destOrd="0" presId="urn:microsoft.com/office/officeart/2005/8/layout/cycle2"/>
    <dgm:cxn modelId="{EAE407E0-F799-4BF6-BCA0-10E3C7431B3F}" type="presOf" srcId="{F76E6E26-DC59-46DC-B731-302CEB08C4B4}" destId="{D7901895-3191-4F4D-BE0B-E3F75FE3C04B}" srcOrd="1" destOrd="0" presId="urn:microsoft.com/office/officeart/2005/8/layout/cycle2"/>
    <dgm:cxn modelId="{38187911-DF68-42BD-82E8-0334C9847A31}" srcId="{2F38737C-201A-4E41-866F-66FD37C46B0B}" destId="{7BF0F862-4B4E-4D32-BA24-EDFFED6D5810}" srcOrd="3" destOrd="0" parTransId="{A2D23F78-7448-4D09-BE07-2A1220AF7FE2}" sibTransId="{80FA1F7D-B8C9-4D10-AD2C-9AB85832E553}"/>
    <dgm:cxn modelId="{80A3B068-A84F-46B5-8A85-5227D5CE27B0}" type="presOf" srcId="{E28134F9-E8F3-44C3-BC11-DA89EE778EAE}" destId="{368906FA-ECEF-4D6F-99D8-0AC624CDB976}" srcOrd="0" destOrd="0" presId="urn:microsoft.com/office/officeart/2005/8/layout/cycle2"/>
    <dgm:cxn modelId="{93078CCF-3F31-4D04-B26C-34BAAB6352BC}" srcId="{2F38737C-201A-4E41-866F-66FD37C46B0B}" destId="{E28134F9-E8F3-44C3-BC11-DA89EE778EAE}" srcOrd="4" destOrd="0" parTransId="{452DE07A-6400-4D6C-B295-F69529A747C0}" sibTransId="{C155FDF5-8812-470A-97C7-ACA0619056B5}"/>
    <dgm:cxn modelId="{CF7BB3D8-420A-4B0F-9FDC-C8B89A2B3BC7}" type="presOf" srcId="{80FA1F7D-B8C9-4D10-AD2C-9AB85832E553}" destId="{0D3CB488-BBEB-4083-9E0C-BDAF63E2AB78}" srcOrd="1" destOrd="0" presId="urn:microsoft.com/office/officeart/2005/8/layout/cycle2"/>
    <dgm:cxn modelId="{218AE9FD-78F4-431E-B0D6-4008D7BF6CED}" type="presOf" srcId="{2F38737C-201A-4E41-866F-66FD37C46B0B}" destId="{D933A314-303C-4C7B-9AD1-0ED3486B879B}" srcOrd="0" destOrd="0" presId="urn:microsoft.com/office/officeart/2005/8/layout/cycle2"/>
    <dgm:cxn modelId="{9936797B-72AA-4F19-9C74-FBAE67F30DDF}" type="presOf" srcId="{F76E6E26-DC59-46DC-B731-302CEB08C4B4}" destId="{D695A86C-7AF8-401B-BA9E-61D8BF10904F}" srcOrd="0" destOrd="0" presId="urn:microsoft.com/office/officeart/2005/8/layout/cycle2"/>
    <dgm:cxn modelId="{8869CB4E-B07C-46F6-82C1-5B4398AE155F}" type="presOf" srcId="{80FA1F7D-B8C9-4D10-AD2C-9AB85832E553}" destId="{133C33A3-B932-4F3B-8C83-6D0A60DCD928}" srcOrd="0" destOrd="0" presId="urn:microsoft.com/office/officeart/2005/8/layout/cycle2"/>
    <dgm:cxn modelId="{E34EB766-D5FE-4AC6-BCEB-3D2F30E19E67}" type="presOf" srcId="{CD102944-F900-4AEC-A3EB-FACCFE617C00}" destId="{79A3DD33-3E71-45B7-83EF-3B6AE14E4E12}" srcOrd="0" destOrd="0" presId="urn:microsoft.com/office/officeart/2005/8/layout/cycle2"/>
    <dgm:cxn modelId="{2AB08227-8C29-4E32-A7AF-28C1471BC63B}" type="presParOf" srcId="{D933A314-303C-4C7B-9AD1-0ED3486B879B}" destId="{79A3DD33-3E71-45B7-83EF-3B6AE14E4E12}" srcOrd="0" destOrd="0" presId="urn:microsoft.com/office/officeart/2005/8/layout/cycle2"/>
    <dgm:cxn modelId="{0D139C31-0B08-4BD0-AB76-B3D380804E54}" type="presParOf" srcId="{D933A314-303C-4C7B-9AD1-0ED3486B879B}" destId="{FDD67327-31C4-4F40-9A33-E2F4B05A5EAD}" srcOrd="1" destOrd="0" presId="urn:microsoft.com/office/officeart/2005/8/layout/cycle2"/>
    <dgm:cxn modelId="{DDCF6697-4313-4F85-B151-DB73B6A9F13F}" type="presParOf" srcId="{FDD67327-31C4-4F40-9A33-E2F4B05A5EAD}" destId="{29F12C19-01CD-4DE9-85F0-1EE249BA8E89}" srcOrd="0" destOrd="0" presId="urn:microsoft.com/office/officeart/2005/8/layout/cycle2"/>
    <dgm:cxn modelId="{31B1D256-CA09-4E59-9A0E-9357B5FC030D}" type="presParOf" srcId="{D933A314-303C-4C7B-9AD1-0ED3486B879B}" destId="{57C96D70-D847-4AF2-8FDA-03747800B7D4}" srcOrd="2" destOrd="0" presId="urn:microsoft.com/office/officeart/2005/8/layout/cycle2"/>
    <dgm:cxn modelId="{470FDB2B-3300-4DC8-A745-EF9D5756CE2F}" type="presParOf" srcId="{D933A314-303C-4C7B-9AD1-0ED3486B879B}" destId="{D695A86C-7AF8-401B-BA9E-61D8BF10904F}" srcOrd="3" destOrd="0" presId="urn:microsoft.com/office/officeart/2005/8/layout/cycle2"/>
    <dgm:cxn modelId="{F1560D1E-FB26-459D-9B3D-9F0D496CD28C}" type="presParOf" srcId="{D695A86C-7AF8-401B-BA9E-61D8BF10904F}" destId="{D7901895-3191-4F4D-BE0B-E3F75FE3C04B}" srcOrd="0" destOrd="0" presId="urn:microsoft.com/office/officeart/2005/8/layout/cycle2"/>
    <dgm:cxn modelId="{ACA2FE44-32BC-4AA7-BD0F-A2421C7BBF67}" type="presParOf" srcId="{D933A314-303C-4C7B-9AD1-0ED3486B879B}" destId="{B6FABB7F-FF41-4071-B29E-CBE8E612C006}" srcOrd="4" destOrd="0" presId="urn:microsoft.com/office/officeart/2005/8/layout/cycle2"/>
    <dgm:cxn modelId="{7630CB51-8C8D-4CBB-9465-EAEFD6B214C5}" type="presParOf" srcId="{D933A314-303C-4C7B-9AD1-0ED3486B879B}" destId="{5E64B7C1-117B-4A83-8F5A-DB43C10FD144}" srcOrd="5" destOrd="0" presId="urn:microsoft.com/office/officeart/2005/8/layout/cycle2"/>
    <dgm:cxn modelId="{25E242C2-3035-402A-898B-A063CB6E715C}" type="presParOf" srcId="{5E64B7C1-117B-4A83-8F5A-DB43C10FD144}" destId="{2FBA67D8-2F9F-4A7D-906E-D2F8D2B30044}" srcOrd="0" destOrd="0" presId="urn:microsoft.com/office/officeart/2005/8/layout/cycle2"/>
    <dgm:cxn modelId="{AF3E678E-600D-4CBC-AB65-A30CEC6CD02C}" type="presParOf" srcId="{D933A314-303C-4C7B-9AD1-0ED3486B879B}" destId="{4E9BF328-311F-46BB-8752-286E2BD8BEDF}" srcOrd="6" destOrd="0" presId="urn:microsoft.com/office/officeart/2005/8/layout/cycle2"/>
    <dgm:cxn modelId="{140C9D98-91F3-4B08-8FD8-73ABD5647209}" type="presParOf" srcId="{D933A314-303C-4C7B-9AD1-0ED3486B879B}" destId="{133C33A3-B932-4F3B-8C83-6D0A60DCD928}" srcOrd="7" destOrd="0" presId="urn:microsoft.com/office/officeart/2005/8/layout/cycle2"/>
    <dgm:cxn modelId="{F680E48A-50BC-48A9-870F-9AEB2D7E5282}" type="presParOf" srcId="{133C33A3-B932-4F3B-8C83-6D0A60DCD928}" destId="{0D3CB488-BBEB-4083-9E0C-BDAF63E2AB78}" srcOrd="0" destOrd="0" presId="urn:microsoft.com/office/officeart/2005/8/layout/cycle2"/>
    <dgm:cxn modelId="{E6F5F433-276B-428A-AEDD-3AEEB900933E}" type="presParOf" srcId="{D933A314-303C-4C7B-9AD1-0ED3486B879B}" destId="{368906FA-ECEF-4D6F-99D8-0AC624CDB976}" srcOrd="8" destOrd="0" presId="urn:microsoft.com/office/officeart/2005/8/layout/cycle2"/>
    <dgm:cxn modelId="{ECF9E3A0-9EE8-4069-8A65-1FBF5C072B63}" type="presParOf" srcId="{D933A314-303C-4C7B-9AD1-0ED3486B879B}" destId="{AF7077D0-6FD0-4E44-B0F8-7742746DB31A}" srcOrd="9" destOrd="0" presId="urn:microsoft.com/office/officeart/2005/8/layout/cycle2"/>
    <dgm:cxn modelId="{E6185D83-739D-4DE6-93B3-661C4103F7E4}" type="presParOf" srcId="{AF7077D0-6FD0-4E44-B0F8-7742746DB31A}" destId="{217176C6-14A0-471C-A3C4-E764B3FA408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C1D6C-0CC1-4738-9F29-62E5FF94D363}">
      <dsp:nvSpPr>
        <dsp:cNvPr id="0" name=""/>
        <dsp:cNvSpPr/>
      </dsp:nvSpPr>
      <dsp:spPr>
        <a:xfrm>
          <a:off x="-115511" y="0"/>
          <a:ext cx="5811219" cy="6477000"/>
        </a:xfrm>
        <a:prstGeom prst="triangle">
          <a:avLst/>
        </a:prstGeom>
        <a:solidFill>
          <a:schemeClr val="accent2">
            <a:lumMod val="20000"/>
            <a:lumOff val="8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C81012-1DA8-428C-8D04-D3882B894F9F}">
      <dsp:nvSpPr>
        <dsp:cNvPr id="0" name=""/>
        <dsp:cNvSpPr/>
      </dsp:nvSpPr>
      <dsp:spPr>
        <a:xfrm>
          <a:off x="2129758" y="648332"/>
          <a:ext cx="3609947" cy="92094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ĐẠI CƯƠNG</a:t>
          </a:r>
          <a:endParaRPr lang="en-US" sz="2800" kern="1200" dirty="0">
            <a:latin typeface="Times New Roman" pitchFamily="18" charset="0"/>
            <a:cs typeface="Times New Roman" pitchFamily="18" charset="0"/>
          </a:endParaRPr>
        </a:p>
      </dsp:txBody>
      <dsp:txXfrm>
        <a:off x="2174715" y="693289"/>
        <a:ext cx="3520033" cy="831034"/>
      </dsp:txXfrm>
    </dsp:sp>
    <dsp:sp modelId="{5F297CC0-B1D7-4907-BD74-8265CA9EF69B}">
      <dsp:nvSpPr>
        <dsp:cNvPr id="0" name=""/>
        <dsp:cNvSpPr/>
      </dsp:nvSpPr>
      <dsp:spPr>
        <a:xfrm>
          <a:off x="2129758" y="2736652"/>
          <a:ext cx="3609947" cy="92094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vi-VN" sz="2800" b="0" i="0" kern="1200" dirty="0" smtClean="0">
              <a:latin typeface="Times New Roman" pitchFamily="18" charset="0"/>
              <a:cs typeface="Times New Roman" pitchFamily="18" charset="0"/>
            </a:rPr>
            <a:t>TRƯỜNG HỢP MỞ KHÍ QUẢN</a:t>
          </a:r>
          <a:endParaRPr lang="en-US" sz="2800" b="0" kern="1200" dirty="0">
            <a:latin typeface="Times New Roman" pitchFamily="18" charset="0"/>
            <a:cs typeface="Times New Roman" pitchFamily="18" charset="0"/>
          </a:endParaRPr>
        </a:p>
      </dsp:txBody>
      <dsp:txXfrm>
        <a:off x="2174715" y="2781609"/>
        <a:ext cx="3520033" cy="831034"/>
      </dsp:txXfrm>
    </dsp:sp>
    <dsp:sp modelId="{30B8796F-DD2D-4806-A809-5AC3FF5E4547}">
      <dsp:nvSpPr>
        <dsp:cNvPr id="0" name=""/>
        <dsp:cNvSpPr/>
      </dsp:nvSpPr>
      <dsp:spPr>
        <a:xfrm>
          <a:off x="2129758" y="1676401"/>
          <a:ext cx="3609947" cy="92094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NGUYÊN NHÂN</a:t>
          </a:r>
          <a:endParaRPr lang="en-US" sz="2800" kern="1200" dirty="0">
            <a:latin typeface="Times New Roman" pitchFamily="18" charset="0"/>
            <a:cs typeface="Times New Roman" pitchFamily="18" charset="0"/>
          </a:endParaRPr>
        </a:p>
      </dsp:txBody>
      <dsp:txXfrm>
        <a:off x="2174715" y="1721358"/>
        <a:ext cx="3520033" cy="831034"/>
      </dsp:txXfrm>
    </dsp:sp>
    <dsp:sp modelId="{91A9E5FA-D9AA-4710-876B-EE68E5560C83}">
      <dsp:nvSpPr>
        <dsp:cNvPr id="0" name=""/>
        <dsp:cNvSpPr/>
      </dsp:nvSpPr>
      <dsp:spPr>
        <a:xfrm>
          <a:off x="2129758" y="3756533"/>
          <a:ext cx="3609947" cy="92094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BIẾN CHỨNG</a:t>
          </a:r>
          <a:endParaRPr lang="en-US" sz="2800" kern="1200" dirty="0">
            <a:latin typeface="Times New Roman" pitchFamily="18" charset="0"/>
            <a:cs typeface="Times New Roman" pitchFamily="18" charset="0"/>
          </a:endParaRPr>
        </a:p>
      </dsp:txBody>
      <dsp:txXfrm>
        <a:off x="2174715" y="3801490"/>
        <a:ext cx="3520033" cy="831034"/>
      </dsp:txXfrm>
    </dsp:sp>
    <dsp:sp modelId="{6C0B4F36-D619-4FEC-A3F4-2AD1EC6CDD79}">
      <dsp:nvSpPr>
        <dsp:cNvPr id="0" name=""/>
        <dsp:cNvSpPr/>
      </dsp:nvSpPr>
      <dsp:spPr>
        <a:xfrm>
          <a:off x="2115153" y="4792600"/>
          <a:ext cx="3639158" cy="92094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itchFamily="18" charset="0"/>
              <a:cs typeface="Times New Roman" pitchFamily="18" charset="0"/>
            </a:rPr>
            <a:t>QUY TRÌNH KỸ THUẬT CHĂM SÓC</a:t>
          </a:r>
          <a:endParaRPr lang="en-US" sz="2800" kern="1200" dirty="0">
            <a:latin typeface="Times New Roman" pitchFamily="18" charset="0"/>
            <a:cs typeface="Times New Roman" pitchFamily="18" charset="0"/>
          </a:endParaRPr>
        </a:p>
      </dsp:txBody>
      <dsp:txXfrm>
        <a:off x="2160110" y="4837557"/>
        <a:ext cx="3549244" cy="831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3DD33-3E71-45B7-83EF-3B6AE14E4E12}">
      <dsp:nvSpPr>
        <dsp:cNvPr id="0" name=""/>
        <dsp:cNvSpPr/>
      </dsp:nvSpPr>
      <dsp:spPr>
        <a:xfrm>
          <a:off x="2822358" y="959"/>
          <a:ext cx="2350177" cy="1605334"/>
        </a:xfrm>
        <a:prstGeom prst="ellipse">
          <a:avLst/>
        </a:prstGeom>
        <a:gradFill rotWithShape="0">
          <a:gsLst>
            <a:gs pos="0">
              <a:schemeClr val="accent3">
                <a:hueOff val="0"/>
                <a:satOff val="0"/>
                <a:lumOff val="0"/>
                <a:alphaOff val="0"/>
                <a:lumMod val="95000"/>
              </a:schemeClr>
            </a:gs>
            <a:gs pos="100000">
              <a:schemeClr val="accent3">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err="1" smtClean="0">
              <a:solidFill>
                <a:schemeClr val="tx2">
                  <a:lumMod val="75000"/>
                </a:schemeClr>
              </a:solidFill>
              <a:latin typeface="Times New Roman" pitchFamily="18" charset="0"/>
              <a:cs typeface="Times New Roman" pitchFamily="18" charset="0"/>
            </a:rPr>
            <a:t>Nhận</a:t>
          </a:r>
          <a:r>
            <a:rPr lang="en-US" sz="3200" b="1" kern="1200" dirty="0" smtClean="0">
              <a:solidFill>
                <a:schemeClr val="tx2">
                  <a:lumMod val="75000"/>
                </a:schemeClr>
              </a:solidFill>
              <a:latin typeface="Times New Roman" pitchFamily="18" charset="0"/>
              <a:cs typeface="Times New Roman" pitchFamily="18" charset="0"/>
            </a:rPr>
            <a:t> </a:t>
          </a:r>
          <a:r>
            <a:rPr lang="en-US" sz="3200" b="1" kern="1200" dirty="0" err="1" smtClean="0">
              <a:solidFill>
                <a:schemeClr val="tx2">
                  <a:lumMod val="75000"/>
                </a:schemeClr>
              </a:solidFill>
              <a:latin typeface="Times New Roman" pitchFamily="18" charset="0"/>
              <a:cs typeface="Times New Roman" pitchFamily="18" charset="0"/>
            </a:rPr>
            <a:t>định</a:t>
          </a:r>
          <a:endParaRPr lang="vi-VN" sz="3200" b="1" kern="1200" dirty="0">
            <a:solidFill>
              <a:schemeClr val="tx2">
                <a:lumMod val="75000"/>
              </a:schemeClr>
            </a:solidFill>
            <a:latin typeface="Times New Roman" pitchFamily="18" charset="0"/>
            <a:cs typeface="Times New Roman" pitchFamily="18" charset="0"/>
          </a:endParaRPr>
        </a:p>
      </dsp:txBody>
      <dsp:txXfrm>
        <a:off x="3166533" y="236055"/>
        <a:ext cx="1661827" cy="1135142"/>
      </dsp:txXfrm>
    </dsp:sp>
    <dsp:sp modelId="{FDD67327-31C4-4F40-9A33-E2F4B05A5EAD}">
      <dsp:nvSpPr>
        <dsp:cNvPr id="0" name=""/>
        <dsp:cNvSpPr/>
      </dsp:nvSpPr>
      <dsp:spPr>
        <a:xfrm rot="2014247">
          <a:off x="4953918" y="1311219"/>
          <a:ext cx="433104" cy="541800"/>
        </a:xfrm>
        <a:prstGeom prst="rightArrow">
          <a:avLst>
            <a:gd name="adj1" fmla="val 60000"/>
            <a:gd name="adj2" fmla="val 50000"/>
          </a:avLst>
        </a:prstGeom>
        <a:solidFill>
          <a:schemeClr val="accent3">
            <a:hueOff val="0"/>
            <a:satOff val="0"/>
            <a:lumOff val="0"/>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vi-VN" sz="2400" kern="1200"/>
        </a:p>
      </dsp:txBody>
      <dsp:txXfrm>
        <a:off x="4964754" y="1383655"/>
        <a:ext cx="303173" cy="325080"/>
      </dsp:txXfrm>
    </dsp:sp>
    <dsp:sp modelId="{57C96D70-D847-4AF2-8FDA-03747800B7D4}">
      <dsp:nvSpPr>
        <dsp:cNvPr id="0" name=""/>
        <dsp:cNvSpPr/>
      </dsp:nvSpPr>
      <dsp:spPr>
        <a:xfrm>
          <a:off x="5105411" y="1600204"/>
          <a:ext cx="2603515" cy="1605334"/>
        </a:xfrm>
        <a:prstGeom prst="ellipse">
          <a:avLst/>
        </a:prstGeom>
        <a:gradFill rotWithShape="0">
          <a:gsLst>
            <a:gs pos="0">
              <a:schemeClr val="accent3">
                <a:hueOff val="1156379"/>
                <a:satOff val="-6199"/>
                <a:lumOff val="-834"/>
                <a:alphaOff val="0"/>
                <a:lumMod val="95000"/>
              </a:schemeClr>
            </a:gs>
            <a:gs pos="100000">
              <a:schemeClr val="accent3">
                <a:hueOff val="1156379"/>
                <a:satOff val="-6199"/>
                <a:lumOff val="-83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tx2">
                  <a:lumMod val="75000"/>
                </a:schemeClr>
              </a:solidFill>
              <a:latin typeface="Times New Roman" pitchFamily="18" charset="0"/>
              <a:cs typeface="Times New Roman" pitchFamily="18" charset="0"/>
            </a:rPr>
            <a:t>Chẩn</a:t>
          </a:r>
          <a:r>
            <a:rPr lang="en-US" sz="3200" kern="1200" dirty="0" smtClean="0">
              <a:solidFill>
                <a:schemeClr val="tx2">
                  <a:lumMod val="75000"/>
                </a:schemeClr>
              </a:solidFill>
              <a:latin typeface="Times New Roman" pitchFamily="18" charset="0"/>
              <a:cs typeface="Times New Roman" pitchFamily="18" charset="0"/>
            </a:rPr>
            <a:t> </a:t>
          </a:r>
          <a:r>
            <a:rPr lang="en-US" sz="3200" kern="1200" dirty="0" err="1" smtClean="0">
              <a:solidFill>
                <a:schemeClr val="tx2">
                  <a:lumMod val="75000"/>
                </a:schemeClr>
              </a:solidFill>
              <a:latin typeface="Times New Roman" pitchFamily="18" charset="0"/>
              <a:cs typeface="Times New Roman" pitchFamily="18" charset="0"/>
            </a:rPr>
            <a:t>đoán</a:t>
          </a:r>
          <a:r>
            <a:rPr lang="en-US" sz="3200" kern="1200" dirty="0" smtClean="0">
              <a:solidFill>
                <a:schemeClr val="tx2">
                  <a:lumMod val="75000"/>
                </a:schemeClr>
              </a:solidFill>
              <a:latin typeface="Times New Roman" pitchFamily="18" charset="0"/>
              <a:cs typeface="Times New Roman" pitchFamily="18" charset="0"/>
            </a:rPr>
            <a:t> ĐD</a:t>
          </a:r>
          <a:endParaRPr lang="vi-VN" sz="3200" kern="1200" dirty="0">
            <a:solidFill>
              <a:schemeClr val="tx2">
                <a:lumMod val="75000"/>
              </a:schemeClr>
            </a:solidFill>
            <a:latin typeface="Times New Roman" pitchFamily="18" charset="0"/>
            <a:cs typeface="Times New Roman" pitchFamily="18" charset="0"/>
          </a:endParaRPr>
        </a:p>
      </dsp:txBody>
      <dsp:txXfrm>
        <a:off x="5486687" y="1835300"/>
        <a:ext cx="1840963" cy="1135142"/>
      </dsp:txXfrm>
    </dsp:sp>
    <dsp:sp modelId="{D695A86C-7AF8-401B-BA9E-61D8BF10904F}">
      <dsp:nvSpPr>
        <dsp:cNvPr id="0" name=""/>
        <dsp:cNvSpPr/>
      </dsp:nvSpPr>
      <dsp:spPr>
        <a:xfrm rot="6322645">
          <a:off x="5985781" y="3165402"/>
          <a:ext cx="274342" cy="541800"/>
        </a:xfrm>
        <a:prstGeom prst="rightArrow">
          <a:avLst>
            <a:gd name="adj1" fmla="val 60000"/>
            <a:gd name="adj2" fmla="val 50000"/>
          </a:avLst>
        </a:prstGeom>
        <a:solidFill>
          <a:schemeClr val="accent3">
            <a:hueOff val="1156379"/>
            <a:satOff val="-6199"/>
            <a:lumOff val="-834"/>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vi-VN" sz="2400" kern="1200"/>
        </a:p>
      </dsp:txBody>
      <dsp:txXfrm rot="10800000">
        <a:off x="6037845" y="3234084"/>
        <a:ext cx="192039" cy="325080"/>
      </dsp:txXfrm>
    </dsp:sp>
    <dsp:sp modelId="{B6FABB7F-FF41-4071-B29E-CBE8E612C006}">
      <dsp:nvSpPr>
        <dsp:cNvPr id="0" name=""/>
        <dsp:cNvSpPr/>
      </dsp:nvSpPr>
      <dsp:spPr>
        <a:xfrm>
          <a:off x="4594476" y="3680921"/>
          <a:ext cx="2480900" cy="1605334"/>
        </a:xfrm>
        <a:prstGeom prst="ellipse">
          <a:avLst/>
        </a:prstGeom>
        <a:gradFill rotWithShape="0">
          <a:gsLst>
            <a:gs pos="0">
              <a:schemeClr val="accent3">
                <a:hueOff val="2312758"/>
                <a:satOff val="-12398"/>
                <a:lumOff val="-1667"/>
                <a:alphaOff val="0"/>
                <a:lumMod val="95000"/>
              </a:schemeClr>
            </a:gs>
            <a:gs pos="100000">
              <a:schemeClr val="accent3">
                <a:hueOff val="2312758"/>
                <a:satOff val="-12398"/>
                <a:lumOff val="-1667"/>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tx2">
                  <a:lumMod val="75000"/>
                </a:schemeClr>
              </a:solidFill>
              <a:latin typeface="Times New Roman" pitchFamily="18" charset="0"/>
              <a:cs typeface="Times New Roman" pitchFamily="18" charset="0"/>
            </a:rPr>
            <a:t>Lập</a:t>
          </a:r>
          <a:r>
            <a:rPr lang="en-US" sz="3200" kern="1200" dirty="0" smtClean="0">
              <a:solidFill>
                <a:schemeClr val="tx2">
                  <a:lumMod val="75000"/>
                </a:schemeClr>
              </a:solidFill>
              <a:latin typeface="Times New Roman" pitchFamily="18" charset="0"/>
              <a:cs typeface="Times New Roman" pitchFamily="18" charset="0"/>
            </a:rPr>
            <a:t> KHCS</a:t>
          </a:r>
          <a:endParaRPr lang="vi-VN" sz="3200" kern="1200" dirty="0">
            <a:solidFill>
              <a:schemeClr val="tx2">
                <a:lumMod val="75000"/>
              </a:schemeClr>
            </a:solidFill>
            <a:latin typeface="Times New Roman" pitchFamily="18" charset="0"/>
            <a:cs typeface="Times New Roman" pitchFamily="18" charset="0"/>
          </a:endParaRPr>
        </a:p>
      </dsp:txBody>
      <dsp:txXfrm>
        <a:off x="4957795" y="3916017"/>
        <a:ext cx="1754262" cy="1135142"/>
      </dsp:txXfrm>
    </dsp:sp>
    <dsp:sp modelId="{5E64B7C1-117B-4A83-8F5A-DB43C10FD144}">
      <dsp:nvSpPr>
        <dsp:cNvPr id="0" name=""/>
        <dsp:cNvSpPr/>
      </dsp:nvSpPr>
      <dsp:spPr>
        <a:xfrm rot="10799999">
          <a:off x="3966447" y="4212688"/>
          <a:ext cx="443807" cy="541800"/>
        </a:xfrm>
        <a:prstGeom prst="rightArrow">
          <a:avLst>
            <a:gd name="adj1" fmla="val 60000"/>
            <a:gd name="adj2" fmla="val 50000"/>
          </a:avLst>
        </a:prstGeom>
        <a:solidFill>
          <a:schemeClr val="accent3">
            <a:hueOff val="2312758"/>
            <a:satOff val="-12398"/>
            <a:lumOff val="-1667"/>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vi-VN" sz="2400" kern="1200"/>
        </a:p>
      </dsp:txBody>
      <dsp:txXfrm rot="10800000">
        <a:off x="4099589" y="4321048"/>
        <a:ext cx="310665" cy="325080"/>
      </dsp:txXfrm>
    </dsp:sp>
    <dsp:sp modelId="{4E9BF328-311F-46BB-8752-286E2BD8BEDF}">
      <dsp:nvSpPr>
        <dsp:cNvPr id="0" name=""/>
        <dsp:cNvSpPr/>
      </dsp:nvSpPr>
      <dsp:spPr>
        <a:xfrm>
          <a:off x="1154488" y="3680922"/>
          <a:ext cx="2602616" cy="1605334"/>
        </a:xfrm>
        <a:prstGeom prst="ellipse">
          <a:avLst/>
        </a:prstGeom>
        <a:gradFill rotWithShape="0">
          <a:gsLst>
            <a:gs pos="0">
              <a:schemeClr val="accent3">
                <a:hueOff val="3469137"/>
                <a:satOff val="-18597"/>
                <a:lumOff val="-2501"/>
                <a:alphaOff val="0"/>
                <a:lumMod val="95000"/>
              </a:schemeClr>
            </a:gs>
            <a:gs pos="100000">
              <a:schemeClr val="accent3">
                <a:hueOff val="3469137"/>
                <a:satOff val="-18597"/>
                <a:lumOff val="-2501"/>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tx2">
                  <a:lumMod val="75000"/>
                </a:schemeClr>
              </a:solidFill>
              <a:latin typeface="Times New Roman" pitchFamily="18" charset="0"/>
              <a:cs typeface="Times New Roman" pitchFamily="18" charset="0"/>
            </a:rPr>
            <a:t>Thực</a:t>
          </a:r>
          <a:r>
            <a:rPr lang="en-US" sz="3200" kern="1200" dirty="0" smtClean="0">
              <a:solidFill>
                <a:schemeClr val="tx2">
                  <a:lumMod val="75000"/>
                </a:schemeClr>
              </a:solidFill>
              <a:latin typeface="Times New Roman" pitchFamily="18" charset="0"/>
              <a:cs typeface="Times New Roman" pitchFamily="18" charset="0"/>
            </a:rPr>
            <a:t> </a:t>
          </a:r>
          <a:r>
            <a:rPr lang="en-US" sz="3200" kern="1200" dirty="0" err="1" smtClean="0">
              <a:solidFill>
                <a:schemeClr val="tx2">
                  <a:lumMod val="75000"/>
                </a:schemeClr>
              </a:solidFill>
              <a:latin typeface="Times New Roman" pitchFamily="18" charset="0"/>
              <a:cs typeface="Times New Roman" pitchFamily="18" charset="0"/>
            </a:rPr>
            <a:t>hiện</a:t>
          </a:r>
          <a:r>
            <a:rPr lang="en-US" sz="3200" kern="1200" dirty="0" smtClean="0">
              <a:solidFill>
                <a:schemeClr val="tx2">
                  <a:lumMod val="75000"/>
                </a:schemeClr>
              </a:solidFill>
              <a:latin typeface="Times New Roman" pitchFamily="18" charset="0"/>
              <a:cs typeface="Times New Roman" pitchFamily="18" charset="0"/>
            </a:rPr>
            <a:t> KHCS</a:t>
          </a:r>
          <a:endParaRPr lang="vi-VN" sz="3200" kern="1200" dirty="0">
            <a:solidFill>
              <a:schemeClr val="tx2">
                <a:lumMod val="75000"/>
              </a:schemeClr>
            </a:solidFill>
            <a:latin typeface="Times New Roman" pitchFamily="18" charset="0"/>
            <a:cs typeface="Times New Roman" pitchFamily="18" charset="0"/>
          </a:endParaRPr>
        </a:p>
      </dsp:txBody>
      <dsp:txXfrm>
        <a:off x="1535632" y="3916018"/>
        <a:ext cx="1840328" cy="1135142"/>
      </dsp:txXfrm>
    </dsp:sp>
    <dsp:sp modelId="{133C33A3-B932-4F3B-8C83-6D0A60DCD928}">
      <dsp:nvSpPr>
        <dsp:cNvPr id="0" name=""/>
        <dsp:cNvSpPr/>
      </dsp:nvSpPr>
      <dsp:spPr>
        <a:xfrm rot="14989814">
          <a:off x="1893964" y="3140974"/>
          <a:ext cx="336318" cy="541800"/>
        </a:xfrm>
        <a:prstGeom prst="rightArrow">
          <a:avLst>
            <a:gd name="adj1" fmla="val 60000"/>
            <a:gd name="adj2" fmla="val 50000"/>
          </a:avLst>
        </a:prstGeom>
        <a:solidFill>
          <a:schemeClr val="accent3">
            <a:hueOff val="3469137"/>
            <a:satOff val="-18597"/>
            <a:lumOff val="-2501"/>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vi-VN" sz="2400" kern="1200"/>
        </a:p>
      </dsp:txBody>
      <dsp:txXfrm rot="10800000">
        <a:off x="1961806" y="3296688"/>
        <a:ext cx="235423" cy="325080"/>
      </dsp:txXfrm>
    </dsp:sp>
    <dsp:sp modelId="{368906FA-ECEF-4D6F-99D8-0AC624CDB976}">
      <dsp:nvSpPr>
        <dsp:cNvPr id="0" name=""/>
        <dsp:cNvSpPr/>
      </dsp:nvSpPr>
      <dsp:spPr>
        <a:xfrm>
          <a:off x="403789" y="1520939"/>
          <a:ext cx="2517164" cy="1605334"/>
        </a:xfrm>
        <a:prstGeom prst="ellipse">
          <a:avLst/>
        </a:prstGeom>
        <a:gradFill rotWithShape="0">
          <a:gsLst>
            <a:gs pos="0">
              <a:schemeClr val="accent3">
                <a:hueOff val="4625516"/>
                <a:satOff val="-24796"/>
                <a:lumOff val="-3334"/>
                <a:alphaOff val="0"/>
                <a:lumMod val="95000"/>
              </a:schemeClr>
            </a:gs>
            <a:gs pos="100000">
              <a:schemeClr val="accent3">
                <a:hueOff val="4625516"/>
                <a:satOff val="-24796"/>
                <a:lumOff val="-333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err="1" smtClean="0">
              <a:solidFill>
                <a:schemeClr val="tx2">
                  <a:lumMod val="75000"/>
                </a:schemeClr>
              </a:solidFill>
              <a:latin typeface="Times New Roman" pitchFamily="18" charset="0"/>
              <a:cs typeface="Times New Roman" pitchFamily="18" charset="0"/>
            </a:rPr>
            <a:t>Lượng</a:t>
          </a:r>
          <a:r>
            <a:rPr lang="en-US" sz="3200" kern="1200" dirty="0" smtClean="0">
              <a:solidFill>
                <a:schemeClr val="tx2">
                  <a:lumMod val="75000"/>
                </a:schemeClr>
              </a:solidFill>
              <a:latin typeface="Times New Roman" pitchFamily="18" charset="0"/>
              <a:cs typeface="Times New Roman" pitchFamily="18" charset="0"/>
            </a:rPr>
            <a:t> </a:t>
          </a:r>
          <a:r>
            <a:rPr lang="en-US" sz="3200" kern="1200" dirty="0" err="1" smtClean="0">
              <a:solidFill>
                <a:schemeClr val="tx2">
                  <a:lumMod val="75000"/>
                </a:schemeClr>
              </a:solidFill>
              <a:latin typeface="Times New Roman" pitchFamily="18" charset="0"/>
              <a:cs typeface="Times New Roman" pitchFamily="18" charset="0"/>
            </a:rPr>
            <a:t>giá</a:t>
          </a:r>
          <a:endParaRPr lang="vi-VN" sz="3200" kern="1200" dirty="0">
            <a:solidFill>
              <a:schemeClr val="tx2">
                <a:lumMod val="75000"/>
              </a:schemeClr>
            </a:solidFill>
            <a:latin typeface="Times New Roman" pitchFamily="18" charset="0"/>
            <a:cs typeface="Times New Roman" pitchFamily="18" charset="0"/>
          </a:endParaRPr>
        </a:p>
      </dsp:txBody>
      <dsp:txXfrm>
        <a:off x="772419" y="1756035"/>
        <a:ext cx="1779904" cy="1135142"/>
      </dsp:txXfrm>
    </dsp:sp>
    <dsp:sp modelId="{AF7077D0-6FD0-4E44-B0F8-7742746DB31A}">
      <dsp:nvSpPr>
        <dsp:cNvPr id="0" name=""/>
        <dsp:cNvSpPr/>
      </dsp:nvSpPr>
      <dsp:spPr>
        <a:xfrm rot="19616313">
          <a:off x="2645063" y="1288806"/>
          <a:ext cx="381704" cy="541800"/>
        </a:xfrm>
        <a:prstGeom prst="rightArrow">
          <a:avLst>
            <a:gd name="adj1" fmla="val 60000"/>
            <a:gd name="adj2" fmla="val 50000"/>
          </a:avLst>
        </a:prstGeom>
        <a:solidFill>
          <a:schemeClr val="accent3">
            <a:hueOff val="4625516"/>
            <a:satOff val="-24796"/>
            <a:lumOff val="-3334"/>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vi-VN" sz="2400" kern="1200"/>
        </a:p>
      </dsp:txBody>
      <dsp:txXfrm>
        <a:off x="2654333" y="1428401"/>
        <a:ext cx="267193" cy="32508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8A7F2C-79E3-4B9E-B2A8-6299B097A873}"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91BC-E43D-4D08-8AFD-689389C846E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8A7F2C-79E3-4B9E-B2A8-6299B097A873}"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91BC-E43D-4D08-8AFD-689389C846E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8A7F2C-79E3-4B9E-B2A8-6299B097A873}"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91BC-E43D-4D08-8AFD-689389C846E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8A7F2C-79E3-4B9E-B2A8-6299B097A873}"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91BC-E43D-4D08-8AFD-689389C846E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A7F2C-79E3-4B9E-B2A8-6299B097A873}"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91BC-E43D-4D08-8AFD-689389C846E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68A7F2C-79E3-4B9E-B2A8-6299B097A873}"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91BC-E43D-4D08-8AFD-689389C846E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8A7F2C-79E3-4B9E-B2A8-6299B097A873}" type="datetimeFigureOut">
              <a:rPr lang="en-US" smtClean="0"/>
              <a:t>15/09/2016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291BC-E43D-4D08-8AFD-689389C846E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8A7F2C-79E3-4B9E-B2A8-6299B097A873}" type="datetimeFigureOut">
              <a:rPr lang="en-US" smtClean="0"/>
              <a:t>15/09/2016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291BC-E43D-4D08-8AFD-689389C846E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A7F2C-79E3-4B9E-B2A8-6299B097A873}" type="datetimeFigureOut">
              <a:rPr lang="en-US" smtClean="0"/>
              <a:t>15/09/2016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291BC-E43D-4D08-8AFD-689389C846E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A7F2C-79E3-4B9E-B2A8-6299B097A873}"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91BC-E43D-4D08-8AFD-689389C846E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A7F2C-79E3-4B9E-B2A8-6299B097A873}"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91BC-E43D-4D08-8AFD-689389C846E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68A7F2C-79E3-4B9E-B2A8-6299B097A873}" type="datetimeFigureOut">
              <a:rPr lang="en-US" smtClean="0"/>
              <a:t>15/09/2016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46291BC-E43D-4D08-8AFD-689389C846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3429000"/>
            <a:ext cx="5029200" cy="609600"/>
          </a:xfrm>
        </p:spPr>
        <p:txBody>
          <a:bodyPr>
            <a:normAutofit/>
          </a:bodyPr>
          <a:lstStyle/>
          <a:p>
            <a:pPr algn="r"/>
            <a:r>
              <a:rPr lang="en-US" sz="2800" b="1" dirty="0" smtClean="0">
                <a:solidFill>
                  <a:schemeClr val="tx1"/>
                </a:solidFill>
                <a:latin typeface="Times New Roman" pitchFamily="18" charset="0"/>
                <a:cs typeface="Times New Roman" pitchFamily="18" charset="0"/>
              </a:rPr>
              <a:t>GVHD: NGUYỄN PHÚC HỌC</a:t>
            </a:r>
          </a:p>
          <a:p>
            <a:pPr algn="r"/>
            <a:endParaRPr lang="en-US" sz="5400" b="1" dirty="0">
              <a:latin typeface="Times New Roman" pitchFamily="18" charset="0"/>
              <a:cs typeface="Times New Roman" pitchFamily="18" charset="0"/>
            </a:endParaRPr>
          </a:p>
        </p:txBody>
      </p:sp>
      <p:sp>
        <p:nvSpPr>
          <p:cNvPr id="2" name="Title 1"/>
          <p:cNvSpPr>
            <a:spLocks noGrp="1"/>
          </p:cNvSpPr>
          <p:nvPr>
            <p:ph type="ctrTitle"/>
          </p:nvPr>
        </p:nvSpPr>
        <p:spPr>
          <a:xfrm>
            <a:off x="685800" y="1425575"/>
            <a:ext cx="7772400" cy="1470025"/>
          </a:xfrm>
        </p:spPr>
        <p:txBody>
          <a:bodyPr>
            <a:normAutofit fontScale="90000"/>
          </a:bodyPr>
          <a:lstStyle/>
          <a:p>
            <a:pPr marL="182880" indent="0" algn="ctr">
              <a:buNone/>
            </a:pPr>
            <a:r>
              <a:rPr lang="en-US" sz="4900" b="1" dirty="0" smtClean="0">
                <a:latin typeface="Times New Roman" pitchFamily="18" charset="0"/>
                <a:cs typeface="Times New Roman" pitchFamily="18" charset="0"/>
              </a:rPr>
              <a:t>CHĂM SÓC BỆNH NHÂN MỞ KHÍ QUẢN</a:t>
            </a:r>
            <a:r>
              <a:rPr lang="en-US" sz="5400" b="1" dirty="0" smtClean="0">
                <a:latin typeface="Times New Roman" pitchFamily="18" charset="0"/>
                <a:cs typeface="Times New Roman" pitchFamily="18" charset="0"/>
              </a:rPr>
              <a:t/>
            </a:r>
            <a:br>
              <a:rPr lang="en-US" sz="5400" b="1" dirty="0" smtClean="0">
                <a:latin typeface="Times New Roman" pitchFamily="18" charset="0"/>
                <a:cs typeface="Times New Roman" pitchFamily="18" charset="0"/>
              </a:rPr>
            </a:br>
            <a:endParaRPr lang="en-US" sz="5400" b="1" dirty="0">
              <a:latin typeface="Times New Roman" pitchFamily="18" charset="0"/>
              <a:cs typeface="Times New Roman" pitchFamily="18" charset="0"/>
            </a:endParaRPr>
          </a:p>
        </p:txBody>
      </p:sp>
    </p:spTree>
    <p:extLst>
      <p:ext uri="{BB962C8B-B14F-4D97-AF65-F5344CB8AC3E}">
        <p14:creationId xmlns:p14="http://schemas.microsoft.com/office/powerpoint/2010/main" val="2952470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7021687"/>
              </p:ext>
            </p:extLst>
          </p:nvPr>
        </p:nvGraphicFramePr>
        <p:xfrm>
          <a:off x="36394" y="10237"/>
          <a:ext cx="9183805" cy="6881436"/>
        </p:xfrm>
        <a:graphic>
          <a:graphicData uri="http://schemas.openxmlformats.org/drawingml/2006/table">
            <a:tbl>
              <a:tblPr firstRow="1" bandRow="1">
                <a:tableStyleId>{5C22544A-7EE6-4342-B048-85BDC9FD1C3A}</a:tableStyleId>
              </a:tblPr>
              <a:tblGrid>
                <a:gridCol w="1030406"/>
                <a:gridCol w="1219200"/>
                <a:gridCol w="3200400"/>
                <a:gridCol w="3733799"/>
              </a:tblGrid>
              <a:tr h="667367">
                <a:tc>
                  <a:txBody>
                    <a:bodyPr/>
                    <a:lstStyle/>
                    <a:p>
                      <a:pPr algn="ctr"/>
                      <a:r>
                        <a:rPr lang="en-US" sz="2000" dirty="0" smtClean="0">
                          <a:latin typeface="Times New Roman" pitchFamily="18" charset="0"/>
                          <a:cs typeface="Times New Roman" pitchFamily="18" charset="0"/>
                        </a:rPr>
                        <a:t>CHẨN</a:t>
                      </a:r>
                      <a:r>
                        <a:rPr lang="en-US" sz="2000" baseline="0" dirty="0" smtClean="0">
                          <a:latin typeface="Times New Roman" pitchFamily="18" charset="0"/>
                          <a:cs typeface="Times New Roman" pitchFamily="18" charset="0"/>
                        </a:rPr>
                        <a:t> ĐOÁN</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aseline="0" dirty="0" smtClean="0">
                          <a:latin typeface="Times New Roman" pitchFamily="18" charset="0"/>
                          <a:cs typeface="Times New Roman" pitchFamily="18" charset="0"/>
                        </a:rPr>
                        <a:t>LẬP KHCS</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dirty="0" smtClean="0">
                          <a:latin typeface="Times New Roman" pitchFamily="18" charset="0"/>
                          <a:cs typeface="Times New Roman" pitchFamily="18" charset="0"/>
                        </a:rPr>
                        <a:t>THỰC</a:t>
                      </a:r>
                      <a:r>
                        <a:rPr lang="en-US" sz="2000" baseline="0" dirty="0" smtClean="0">
                          <a:latin typeface="Times New Roman" pitchFamily="18" charset="0"/>
                          <a:cs typeface="Times New Roman" pitchFamily="18" charset="0"/>
                        </a:rPr>
                        <a:t> HIỆN KHCS</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dirty="0" smtClean="0">
                          <a:latin typeface="Times New Roman" pitchFamily="18" charset="0"/>
                          <a:cs typeface="Times New Roman" pitchFamily="18" charset="0"/>
                        </a:rPr>
                        <a:t>ĐÁNH</a:t>
                      </a:r>
                      <a:r>
                        <a:rPr lang="en-US" sz="2000" baseline="0" dirty="0" smtClean="0">
                          <a:latin typeface="Times New Roman" pitchFamily="18" charset="0"/>
                          <a:cs typeface="Times New Roman" pitchFamily="18" charset="0"/>
                        </a:rPr>
                        <a:t> GIÁ</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6180396">
                <a:tc>
                  <a:txBody>
                    <a:bodyPr/>
                    <a:lstStyle/>
                    <a:p>
                      <a:r>
                        <a:rPr lang="vi-VN" sz="2000" b="0" i="0" kern="1200" dirty="0" smtClean="0">
                          <a:solidFill>
                            <a:schemeClr val="dk1"/>
                          </a:solidFill>
                          <a:effectLst/>
                          <a:latin typeface="Times New Roman" pitchFamily="18" charset="0"/>
                          <a:ea typeface="+mn-ea"/>
                          <a:cs typeface="Times New Roman" pitchFamily="18" charset="0"/>
                        </a:rPr>
                        <a:t>Suy giảm khả năng trao đổi khí</a:t>
                      </a:r>
                      <a:r>
                        <a:rPr lang="en-US" sz="2000" b="0" i="0" kern="1200" dirty="0" smtClean="0">
                          <a:solidFill>
                            <a:schemeClr val="dk1"/>
                          </a:solidFill>
                          <a:effectLst/>
                          <a:latin typeface="Times New Roman" pitchFamily="18" charset="0"/>
                          <a:ea typeface="+mn-ea"/>
                          <a:cs typeface="Times New Roman" pitchFamily="18" charset="0"/>
                        </a:rPr>
                        <a:t> do</a:t>
                      </a:r>
                      <a:r>
                        <a:rPr lang="en-US" sz="2000" b="0" i="0" kern="1200" baseline="0" dirty="0" smtClean="0">
                          <a:solidFill>
                            <a:schemeClr val="dk1"/>
                          </a:solidFill>
                          <a:effectLst/>
                          <a:latin typeface="Times New Roman" pitchFamily="18" charset="0"/>
                          <a:ea typeface="+mn-ea"/>
                          <a:cs typeface="Times New Roman" pitchFamily="18" charset="0"/>
                        </a:rPr>
                        <a:t> </a:t>
                      </a:r>
                      <a:r>
                        <a:rPr lang="en-US" sz="2000" b="0" i="0" kern="1200" baseline="0" dirty="0" err="1" smtClean="0">
                          <a:solidFill>
                            <a:schemeClr val="dk1"/>
                          </a:solidFill>
                          <a:effectLst/>
                          <a:latin typeface="Times New Roman" pitchFamily="18" charset="0"/>
                          <a:ea typeface="+mn-ea"/>
                          <a:cs typeface="Times New Roman" pitchFamily="18" charset="0"/>
                        </a:rPr>
                        <a:t>mất</a:t>
                      </a:r>
                      <a:r>
                        <a:rPr lang="en-US" sz="2000" b="0" i="0" kern="1200" baseline="0" dirty="0" smtClean="0">
                          <a:solidFill>
                            <a:schemeClr val="dk1"/>
                          </a:solidFill>
                          <a:effectLst/>
                          <a:latin typeface="Times New Roman" pitchFamily="18" charset="0"/>
                          <a:ea typeface="+mn-ea"/>
                          <a:cs typeface="Times New Roman" pitchFamily="18" charset="0"/>
                        </a:rPr>
                        <a:t> </a:t>
                      </a:r>
                      <a:r>
                        <a:rPr lang="en-US" sz="2000" b="0" i="0" kern="1200" baseline="0" dirty="0" err="1" smtClean="0">
                          <a:solidFill>
                            <a:schemeClr val="dk1"/>
                          </a:solidFill>
                          <a:effectLst/>
                          <a:latin typeface="Times New Roman" pitchFamily="18" charset="0"/>
                          <a:ea typeface="+mn-ea"/>
                          <a:cs typeface="Times New Roman" pitchFamily="18" charset="0"/>
                        </a:rPr>
                        <a:t>khả</a:t>
                      </a:r>
                      <a:r>
                        <a:rPr lang="en-US" sz="2000" b="0" i="0" kern="1200" baseline="0" dirty="0" smtClean="0">
                          <a:solidFill>
                            <a:schemeClr val="dk1"/>
                          </a:solidFill>
                          <a:effectLst/>
                          <a:latin typeface="Times New Roman" pitchFamily="18" charset="0"/>
                          <a:ea typeface="+mn-ea"/>
                          <a:cs typeface="Times New Roman" pitchFamily="18" charset="0"/>
                        </a:rPr>
                        <a:t> </a:t>
                      </a:r>
                      <a:r>
                        <a:rPr lang="en-US" sz="2000" b="0" i="0" kern="1200" baseline="0" dirty="0" err="1" smtClean="0">
                          <a:solidFill>
                            <a:schemeClr val="dk1"/>
                          </a:solidFill>
                          <a:effectLst/>
                          <a:latin typeface="Times New Roman" pitchFamily="18" charset="0"/>
                          <a:ea typeface="+mn-ea"/>
                          <a:cs typeface="Times New Roman" pitchFamily="18" charset="0"/>
                        </a:rPr>
                        <a:t>năng</a:t>
                      </a:r>
                      <a:r>
                        <a:rPr lang="en-US" sz="2000" b="0" i="0" kern="1200" baseline="0" dirty="0" smtClean="0">
                          <a:solidFill>
                            <a:schemeClr val="dk1"/>
                          </a:solidFill>
                          <a:effectLst/>
                          <a:latin typeface="Times New Roman" pitchFamily="18" charset="0"/>
                          <a:ea typeface="+mn-ea"/>
                          <a:cs typeface="Times New Roman" pitchFamily="18" charset="0"/>
                        </a:rPr>
                        <a:t> ho </a:t>
                      </a:r>
                      <a:r>
                        <a:rPr lang="en-US" sz="2000" b="0" i="0" kern="1200" baseline="0" dirty="0" err="1" smtClean="0">
                          <a:solidFill>
                            <a:schemeClr val="dk1"/>
                          </a:solidFill>
                          <a:effectLst/>
                          <a:latin typeface="Times New Roman" pitchFamily="18" charset="0"/>
                          <a:ea typeface="+mn-ea"/>
                          <a:cs typeface="Times New Roman" pitchFamily="18" charset="0"/>
                        </a:rPr>
                        <a:t>và</a:t>
                      </a:r>
                      <a:r>
                        <a:rPr lang="en-US" sz="2000" b="0" i="0" kern="1200" baseline="0" dirty="0" smtClean="0">
                          <a:solidFill>
                            <a:schemeClr val="dk1"/>
                          </a:solidFill>
                          <a:effectLst/>
                          <a:latin typeface="Times New Roman" pitchFamily="18" charset="0"/>
                          <a:ea typeface="+mn-ea"/>
                          <a:cs typeface="Times New Roman" pitchFamily="18" charset="0"/>
                        </a:rPr>
                        <a:t> </a:t>
                      </a:r>
                      <a:r>
                        <a:rPr lang="en-US" sz="2000" b="0" i="0" kern="1200" baseline="0" dirty="0" err="1" smtClean="0">
                          <a:solidFill>
                            <a:schemeClr val="dk1"/>
                          </a:solidFill>
                          <a:effectLst/>
                          <a:latin typeface="Times New Roman" pitchFamily="18" charset="0"/>
                          <a:ea typeface="+mn-ea"/>
                          <a:cs typeface="Times New Roman" pitchFamily="18" charset="0"/>
                        </a:rPr>
                        <a:t>hít</a:t>
                      </a:r>
                      <a:r>
                        <a:rPr lang="en-US" sz="2000" b="0" i="0" kern="1200" baseline="0" dirty="0" smtClean="0">
                          <a:solidFill>
                            <a:schemeClr val="dk1"/>
                          </a:solidFill>
                          <a:effectLst/>
                          <a:latin typeface="Times New Roman" pitchFamily="18" charset="0"/>
                          <a:ea typeface="+mn-ea"/>
                          <a:cs typeface="Times New Roman" pitchFamily="18" charset="0"/>
                        </a:rPr>
                        <a:t> </a:t>
                      </a:r>
                      <a:r>
                        <a:rPr lang="en-US" sz="2000" b="0" i="0" kern="1200" baseline="0" dirty="0" err="1" smtClean="0">
                          <a:solidFill>
                            <a:schemeClr val="dk1"/>
                          </a:solidFill>
                          <a:effectLst/>
                          <a:latin typeface="Times New Roman" pitchFamily="18" charset="0"/>
                          <a:ea typeface="+mn-ea"/>
                          <a:cs typeface="Times New Roman" pitchFamily="18" charset="0"/>
                        </a:rPr>
                        <a:t>thở</a:t>
                      </a:r>
                      <a:r>
                        <a:rPr lang="en-US" sz="2000" b="0" i="0" kern="1200" baseline="0" dirty="0" smtClean="0">
                          <a:solidFill>
                            <a:schemeClr val="dk1"/>
                          </a:solidFill>
                          <a:effectLst/>
                          <a:latin typeface="Times New Roman" pitchFamily="18" charset="0"/>
                          <a:ea typeface="+mn-ea"/>
                          <a:cs typeface="Times New Roman" pitchFamily="18" charset="0"/>
                        </a:rPr>
                        <a:t> </a:t>
                      </a:r>
                      <a:r>
                        <a:rPr lang="en-US" sz="2000" b="0" i="0" kern="1200" baseline="0" dirty="0" err="1" smtClean="0">
                          <a:solidFill>
                            <a:schemeClr val="dk1"/>
                          </a:solidFill>
                          <a:effectLst/>
                          <a:latin typeface="Times New Roman" pitchFamily="18" charset="0"/>
                          <a:ea typeface="+mn-ea"/>
                          <a:cs typeface="Times New Roman" pitchFamily="18" charset="0"/>
                        </a:rPr>
                        <a:t>sâu</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dirty="0" err="1" smtClean="0">
                          <a:latin typeface="Times New Roman" pitchFamily="18" charset="0"/>
                          <a:cs typeface="Times New Roman" pitchFamily="18" charset="0"/>
                        </a:rPr>
                        <a:t>Giúp</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bệnh</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nhân</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thông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đường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khí</a:t>
                      </a:r>
                      <a:r>
                        <a:rPr lang="en-US" sz="2000" baseline="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2000" b="0" i="1" kern="1200" dirty="0" smtClean="0">
                          <a:solidFill>
                            <a:schemeClr val="dk1"/>
                          </a:solidFill>
                          <a:effectLst/>
                          <a:latin typeface="Times New Roman" pitchFamily="18" charset="0"/>
                          <a:ea typeface="+mn-ea"/>
                          <a:cs typeface="Times New Roman" pitchFamily="18" charset="0"/>
                        </a:rPr>
                        <a:t>-</a:t>
                      </a:r>
                      <a:r>
                        <a:rPr lang="vi-VN" sz="2000" b="0" i="1" kern="1200" dirty="0" smtClean="0">
                          <a:solidFill>
                            <a:schemeClr val="dk1"/>
                          </a:solidFill>
                          <a:effectLst/>
                          <a:latin typeface="Times New Roman" pitchFamily="18" charset="0"/>
                          <a:ea typeface="+mn-ea"/>
                          <a:cs typeface="Times New Roman" pitchFamily="18" charset="0"/>
                        </a:rPr>
                        <a:t>Hút đàm</a:t>
                      </a:r>
                      <a:r>
                        <a:rPr lang="vi-VN" sz="2000" b="0" i="0" kern="1200" dirty="0" smtClean="0">
                          <a:solidFill>
                            <a:schemeClr val="dk1"/>
                          </a:solidFill>
                          <a:effectLst/>
                          <a:latin typeface="Times New Roman" pitchFamily="18" charset="0"/>
                          <a:ea typeface="+mn-ea"/>
                          <a:cs typeface="Times New Roman" pitchFamily="18" charset="0"/>
                        </a:rPr>
                        <a:t>:</a:t>
                      </a:r>
                      <a:endParaRPr lang="en-US" sz="2000" b="0" i="0" kern="1200" dirty="0" smtClean="0">
                        <a:solidFill>
                          <a:schemeClr val="dk1"/>
                        </a:solidFill>
                        <a:effectLst/>
                        <a:latin typeface="Times New Roman" pitchFamily="18" charset="0"/>
                        <a:ea typeface="+mn-ea"/>
                        <a:cs typeface="Times New Roman" pitchFamily="18" charset="0"/>
                      </a:endParaRPr>
                    </a:p>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Hút không quá 10 giây/lần (vì mỗi lần hút áp lực oxy giảm xuống 30mm Hg).</a:t>
                      </a:r>
                    </a:p>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Ngưng hút ngay khi người bệnh có dấu hiệu suy giảm hô</a:t>
                      </a:r>
                      <a:r>
                        <a:rPr lang="en-US" sz="2000" b="0" i="0" kern="1200" baseline="0" dirty="0" smtClean="0">
                          <a:solidFill>
                            <a:schemeClr val="dk1"/>
                          </a:solidFill>
                          <a:effectLst/>
                          <a:latin typeface="Times New Roman" pitchFamily="18" charset="0"/>
                          <a:ea typeface="+mn-ea"/>
                          <a:cs typeface="Times New Roman" pitchFamily="18" charset="0"/>
                        </a:rPr>
                        <a:t> </a:t>
                      </a:r>
                      <a:r>
                        <a:rPr lang="vi-VN" sz="2000" b="0" i="0" kern="1200" dirty="0" smtClean="0">
                          <a:solidFill>
                            <a:schemeClr val="dk1"/>
                          </a:solidFill>
                          <a:effectLst/>
                          <a:latin typeface="Times New Roman" pitchFamily="18" charset="0"/>
                          <a:ea typeface="+mn-ea"/>
                          <a:cs typeface="Times New Roman" pitchFamily="18" charset="0"/>
                        </a:rPr>
                        <a:t>hấp</a:t>
                      </a:r>
                      <a:r>
                        <a:rPr lang="en-US" sz="2000" b="0" i="0" kern="1200" dirty="0" smtClean="0">
                          <a:solidFill>
                            <a:schemeClr val="dk1"/>
                          </a:solidFill>
                          <a:effectLst/>
                          <a:latin typeface="Times New Roman" pitchFamily="18" charset="0"/>
                          <a:ea typeface="+mn-ea"/>
                          <a:cs typeface="Times New Roman" pitchFamily="18" charset="0"/>
                        </a:rPr>
                        <a:t>.</a:t>
                      </a:r>
                    </a:p>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Ngay sau khi mở khí quản điều dưỡng phải hút đàm nhớt thường xuyên. Nên hút 5-10 lần trong 3-4 giờ đầu. </a:t>
                      </a:r>
                      <a:endParaRPr lang="en-US" sz="2000" b="0" i="0" kern="1200" dirty="0" smtClean="0">
                        <a:solidFill>
                          <a:schemeClr val="dk1"/>
                        </a:solidFill>
                        <a:effectLst/>
                        <a:latin typeface="Times New Roman" pitchFamily="18" charset="0"/>
                        <a:ea typeface="+mn-ea"/>
                        <a:cs typeface="Times New Roman" pitchFamily="18" charset="0"/>
                      </a:endParaRPr>
                    </a:p>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Cung cấp oxy cho người bệnh:bằngoxy ẩm, ấm, tránh biến chứng khô phổi, xẹp phổi. </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Lượng giá nồng độ oxy trong máu qua khí máu động mạch, SaO</a:t>
                      </a:r>
                      <a:r>
                        <a:rPr lang="vi-VN" sz="2000" b="0" i="0" kern="1200" baseline="-25000" dirty="0" smtClean="0">
                          <a:solidFill>
                            <a:schemeClr val="dk1"/>
                          </a:solidFill>
                          <a:effectLst/>
                          <a:latin typeface="Times New Roman" pitchFamily="18" charset="0"/>
                          <a:ea typeface="+mn-ea"/>
                          <a:cs typeface="Times New Roman" pitchFamily="18" charset="0"/>
                        </a:rPr>
                        <a:t>2</a:t>
                      </a:r>
                      <a:r>
                        <a:rPr lang="vi-VN" sz="2000" b="0" i="0" kern="1200" dirty="0" smtClean="0">
                          <a:solidFill>
                            <a:schemeClr val="dk1"/>
                          </a:solidFill>
                          <a:effectLst/>
                          <a:latin typeface="Times New Roman" pitchFamily="18" charset="0"/>
                          <a:ea typeface="+mn-ea"/>
                          <a:cs typeface="Times New Roman" pitchFamily="18" charset="0"/>
                        </a:rPr>
                        <a:t>. </a:t>
                      </a:r>
                      <a:endParaRPr lang="en-US" sz="2000" b="0" i="0"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Đánh giá tình trạng tắc nghẽn đàm nhớt như dấu hiệu khó thở, tím tái,… </a:t>
                      </a:r>
                      <a:endParaRPr lang="en-US" sz="2000" b="0" i="0"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Nghe phổi trước và sau khi hút đàm. Cần xác định tình trạng người bệnh có cần hút đàm không vì việc hút đàm thường xuyên trên người bệnh cũng có nhiều nguy cơ thiếu oxy, tăng kích thích cho người bệnh. </a:t>
                      </a:r>
                      <a:endParaRPr lang="en-US" sz="2000" b="0" i="0" kern="1200" dirty="0" smtClean="0">
                        <a:solidFill>
                          <a:schemeClr val="dk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Ghi chú về hút đàm, đáp ứng người bệnh, đánh giá chức năng lồng ngực và điều trị. Người bệnh luôn nằm trong tầm nhìn của điều dưỡng 24/24 giờ.</a:t>
                      </a:r>
                      <a:endParaRPr lang="en-US" sz="2000" b="0" dirty="0" smtClean="0">
                        <a:latin typeface="Times New Roman" pitchFamily="18" charset="0"/>
                        <a:cs typeface="Times New Roman" pitchFamily="18" charset="0"/>
                      </a:endParaRPr>
                    </a:p>
                    <a:p>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1890255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1601469"/>
              </p:ext>
            </p:extLst>
          </p:nvPr>
        </p:nvGraphicFramePr>
        <p:xfrm>
          <a:off x="-18198" y="0"/>
          <a:ext cx="9162197" cy="6858000"/>
        </p:xfrm>
        <a:graphic>
          <a:graphicData uri="http://schemas.openxmlformats.org/drawingml/2006/table">
            <a:tbl>
              <a:tblPr firstRow="1" bandRow="1">
                <a:tableStyleId>{93296810-A885-4BE3-A3E7-6D5BEEA58F35}</a:tableStyleId>
              </a:tblPr>
              <a:tblGrid>
                <a:gridCol w="1770797"/>
                <a:gridCol w="1295401"/>
                <a:gridCol w="4038600"/>
                <a:gridCol w="2057399"/>
              </a:tblGrid>
              <a:tr h="730836">
                <a:tc>
                  <a:txBody>
                    <a:bodyPr/>
                    <a:lstStyle/>
                    <a:p>
                      <a:pPr algn="ctr"/>
                      <a:r>
                        <a:rPr lang="en-US" sz="2000" b="1" i="0" dirty="0" smtClean="0">
                          <a:latin typeface="Times New Roman" pitchFamily="18" charset="0"/>
                          <a:cs typeface="Times New Roman" pitchFamily="18" charset="0"/>
                        </a:rPr>
                        <a:t>CHẨN</a:t>
                      </a:r>
                      <a:r>
                        <a:rPr lang="en-US" sz="2000" b="1" i="0" baseline="0" dirty="0" smtClean="0">
                          <a:latin typeface="Times New Roman" pitchFamily="18" charset="0"/>
                          <a:cs typeface="Times New Roman" pitchFamily="18" charset="0"/>
                        </a:rPr>
                        <a:t> ĐOÁN</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1" i="0" dirty="0" smtClean="0">
                          <a:latin typeface="Times New Roman" pitchFamily="18" charset="0"/>
                          <a:cs typeface="Times New Roman" pitchFamily="18" charset="0"/>
                        </a:rPr>
                        <a:t>LẬP</a:t>
                      </a:r>
                      <a:r>
                        <a:rPr lang="en-US" sz="2000" b="1" i="0" baseline="0" dirty="0" smtClean="0">
                          <a:latin typeface="Times New Roman" pitchFamily="18" charset="0"/>
                          <a:cs typeface="Times New Roman" pitchFamily="18" charset="0"/>
                        </a:rPr>
                        <a:t> KHCS</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1" i="0" dirty="0" smtClean="0">
                          <a:latin typeface="Times New Roman" pitchFamily="18" charset="0"/>
                          <a:cs typeface="Times New Roman" pitchFamily="18" charset="0"/>
                        </a:rPr>
                        <a:t>THỰC</a:t>
                      </a:r>
                      <a:r>
                        <a:rPr lang="en-US" sz="2000" b="1" i="0" baseline="0" dirty="0" smtClean="0">
                          <a:latin typeface="Times New Roman" pitchFamily="18" charset="0"/>
                          <a:cs typeface="Times New Roman" pitchFamily="18" charset="0"/>
                        </a:rPr>
                        <a:t> HIỆN KHCS</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1" i="0" dirty="0" smtClean="0">
                          <a:latin typeface="Times New Roman" pitchFamily="18" charset="0"/>
                          <a:cs typeface="Times New Roman" pitchFamily="18" charset="0"/>
                        </a:rPr>
                        <a:t>ĐÁNH</a:t>
                      </a:r>
                      <a:r>
                        <a:rPr lang="en-US" sz="2000" b="1" i="0" baseline="0" dirty="0" smtClean="0">
                          <a:latin typeface="Times New Roman" pitchFamily="18" charset="0"/>
                          <a:cs typeface="Times New Roman" pitchFamily="18" charset="0"/>
                        </a:rPr>
                        <a:t> GIÁ</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3024285">
                <a:tc>
                  <a:txBody>
                    <a:bodyPr/>
                    <a:lstStyle/>
                    <a:p>
                      <a:r>
                        <a:rPr lang="en-US" sz="2000" b="0" i="0" kern="1200" dirty="0" err="1" smtClean="0">
                          <a:solidFill>
                            <a:schemeClr val="dk1"/>
                          </a:solidFill>
                          <a:effectLst/>
                          <a:latin typeface="Times New Roman" pitchFamily="18" charset="0"/>
                          <a:ea typeface="+mn-ea"/>
                          <a:cs typeface="Times New Roman" pitchFamily="18" charset="0"/>
                        </a:rPr>
                        <a:t>Tình</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trạng</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nhiễm</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trùng</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phổi</a:t>
                      </a:r>
                      <a:r>
                        <a:rPr lang="en-US" sz="2000" b="0" i="0" kern="1200" dirty="0" smtClean="0">
                          <a:solidFill>
                            <a:schemeClr val="dk1"/>
                          </a:solidFill>
                          <a:effectLst/>
                          <a:latin typeface="Times New Roman" pitchFamily="18" charset="0"/>
                          <a:ea typeface="+mn-ea"/>
                          <a:cs typeface="Times New Roman" pitchFamily="18" charset="0"/>
                        </a:rPr>
                        <a:t> do </a:t>
                      </a:r>
                      <a:r>
                        <a:rPr lang="en-US" sz="2000" b="0" i="0" kern="1200" dirty="0" err="1" smtClean="0">
                          <a:solidFill>
                            <a:schemeClr val="dk1"/>
                          </a:solidFill>
                          <a:effectLst/>
                          <a:latin typeface="Times New Roman" pitchFamily="18" charset="0"/>
                          <a:ea typeface="+mn-ea"/>
                          <a:cs typeface="Times New Roman" pitchFamily="18" charset="0"/>
                        </a:rPr>
                        <a:t>lỗ</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mở</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khí</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quản</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ra</a:t>
                      </a:r>
                      <a:r>
                        <a:rPr lang="en-US" sz="2000" b="0" i="0" kern="1200" dirty="0" smtClean="0">
                          <a:solidFill>
                            <a:schemeClr val="dk1"/>
                          </a:solidFill>
                          <a:effectLst/>
                          <a:latin typeface="Times New Roman" pitchFamily="18" charset="0"/>
                          <a:ea typeface="+mn-ea"/>
                          <a:cs typeface="Times New Roman" pitchFamily="18" charset="0"/>
                        </a:rPr>
                        <a:t> da</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dirty="0" err="1" smtClean="0">
                          <a:latin typeface="Times New Roman" pitchFamily="18" charset="0"/>
                          <a:cs typeface="Times New Roman" pitchFamily="18" charset="0"/>
                        </a:rPr>
                        <a:t>Chăm</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sóc</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và</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bảo</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đảm</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vô</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khuẩn</a:t>
                      </a:r>
                      <a:r>
                        <a:rPr lang="en-US" sz="2000" b="0" i="0" baseline="0" dirty="0" smtClean="0">
                          <a:latin typeface="Times New Roman" pitchFamily="18" charset="0"/>
                          <a:cs typeface="Times New Roman" pitchFamily="18" charset="0"/>
                        </a:rPr>
                        <a:t> ở </a:t>
                      </a:r>
                      <a:r>
                        <a:rPr lang="en-US" sz="2000" b="0" i="0" baseline="0" dirty="0" err="1" smtClean="0">
                          <a:latin typeface="Times New Roman" pitchFamily="18" charset="0"/>
                          <a:cs typeface="Times New Roman" pitchFamily="18" charset="0"/>
                        </a:rPr>
                        <a:t>mở</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khí</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quản</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kern="1200" dirty="0" smtClean="0">
                          <a:solidFill>
                            <a:schemeClr val="dk1"/>
                          </a:solidFill>
                          <a:effectLst/>
                          <a:latin typeface="Times New Roman" pitchFamily="18" charset="0"/>
                          <a:ea typeface="+mn-ea"/>
                          <a:cs typeface="Times New Roman" pitchFamily="18" charset="0"/>
                        </a:rPr>
                        <a:t>-T</a:t>
                      </a:r>
                      <a:r>
                        <a:rPr lang="vi-VN" sz="2000" b="0" i="0" kern="1200" dirty="0" smtClean="0">
                          <a:solidFill>
                            <a:schemeClr val="dk1"/>
                          </a:solidFill>
                          <a:effectLst/>
                          <a:latin typeface="Times New Roman" pitchFamily="18" charset="0"/>
                          <a:ea typeface="+mn-ea"/>
                          <a:cs typeface="Times New Roman" pitchFamily="18" charset="0"/>
                        </a:rPr>
                        <a:t>heo dõi dấu chứng sinh tồn, nhận định màu sắc đàm, theo dõi choáng, chảy máu, suy hô hấp, biến chứng của mở khí quản. </a:t>
                      </a:r>
                      <a:endParaRPr lang="en-US" sz="2000" b="0" i="0" kern="1200" dirty="0" smtClean="0">
                        <a:solidFill>
                          <a:schemeClr val="dk1"/>
                        </a:solidFill>
                        <a:effectLst/>
                        <a:latin typeface="Times New Roman" pitchFamily="18" charset="0"/>
                        <a:ea typeface="+mn-ea"/>
                        <a:cs typeface="Times New Roman" pitchFamily="18" charset="0"/>
                      </a:endParaRPr>
                    </a:p>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Chăm sóc canule mỗi khi ẩm ướt hay mỗi phiên trực, rửa vết thương khi ẩm ướt, rửa nòng trong mỗi 4 giờ. Bảo đảm vô khuẩn khi hút đàm.</a:t>
                      </a:r>
                      <a:endParaRPr lang="en-US" sz="2000" b="0" i="0" kern="1200" dirty="0" smtClean="0">
                        <a:solidFill>
                          <a:schemeClr val="dk1"/>
                        </a:solidFill>
                        <a:effectLst/>
                        <a:latin typeface="Times New Roman" pitchFamily="18" charset="0"/>
                        <a:ea typeface="+mn-ea"/>
                        <a:cs typeface="Times New Roman" pitchFamily="18" charset="0"/>
                      </a:endParaRPr>
                    </a:p>
                    <a:p>
                      <a:endParaRPr lang="en-US" sz="2000" b="0" i="0" kern="1200" dirty="0" smtClean="0">
                        <a:solidFill>
                          <a:schemeClr val="dk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vi-VN" sz="2000" b="0" i="0" kern="1200" dirty="0" smtClean="0">
                          <a:solidFill>
                            <a:schemeClr val="dk1"/>
                          </a:solidFill>
                          <a:effectLst/>
                          <a:latin typeface="Times New Roman" pitchFamily="18" charset="0"/>
                          <a:ea typeface="+mn-ea"/>
                          <a:cs typeface="Times New Roman" pitchFamily="18" charset="0"/>
                        </a:rPr>
                        <a:t> Lượng giá vết thương trong suốt mỗi phiên trực, và ghi hồ sơ cẩn thận về chảy máu, mủ, tình trạng mô chung quanh, quan sát da dưới canule. </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102879">
                <a:tc>
                  <a:txBody>
                    <a:bodyPr/>
                    <a:lstStyle/>
                    <a:p>
                      <a:r>
                        <a:rPr lang="vi-VN" sz="2000" b="0" i="0" kern="1200" dirty="0" smtClean="0">
                          <a:solidFill>
                            <a:schemeClr val="dk1"/>
                          </a:solidFill>
                          <a:effectLst/>
                          <a:latin typeface="Times New Roman" pitchFamily="18" charset="0"/>
                          <a:ea typeface="+mn-ea"/>
                          <a:cs typeface="Times New Roman" pitchFamily="18" charset="0"/>
                        </a:rPr>
                        <a:t>Nguy cơ suy dinh dưỡng do khó nuốt</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dirty="0" err="1" smtClean="0">
                          <a:latin typeface="Times New Roman" pitchFamily="18" charset="0"/>
                          <a:cs typeface="Times New Roman" pitchFamily="18" charset="0"/>
                        </a:rPr>
                        <a:t>Đảm</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bảo</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đủ</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dinh</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dương</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cho</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người</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bệnh</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Truyền dịch hay ăn qua ống thông dạ dày hay bằng miệng. Theo dõi cân nặng người bệnh mỗi ngày và lượng nước xuất nhập.</a:t>
                      </a:r>
                      <a:endParaRPr lang="en-US" sz="2000" b="0" i="0" kern="1200" dirty="0" smtClean="0">
                        <a:solidFill>
                          <a:schemeClr val="dk1"/>
                        </a:solidFill>
                        <a:effectLst/>
                        <a:latin typeface="Times New Roman" pitchFamily="18" charset="0"/>
                        <a:ea typeface="+mn-ea"/>
                        <a:cs typeface="Times New Roman" pitchFamily="18" charset="0"/>
                      </a:endParaRPr>
                    </a:p>
                    <a:p>
                      <a:r>
                        <a:rPr lang="en-US" sz="2000" b="0" i="0" kern="1200" dirty="0" smtClean="0">
                          <a:solidFill>
                            <a:schemeClr val="dk1"/>
                          </a:solidFill>
                          <a:effectLst/>
                          <a:latin typeface="Times New Roman" pitchFamily="18" charset="0"/>
                          <a:ea typeface="+mn-ea"/>
                          <a:cs typeface="Times New Roman" pitchFamily="18" charset="0"/>
                        </a:rPr>
                        <a:t>-</a:t>
                      </a:r>
                      <a:r>
                        <a:rPr lang="vi-VN" sz="2000" b="0" i="0" kern="1200" dirty="0" smtClean="0">
                          <a:solidFill>
                            <a:schemeClr val="dk1"/>
                          </a:solidFill>
                          <a:effectLst/>
                          <a:latin typeface="Times New Roman" pitchFamily="18" charset="0"/>
                          <a:ea typeface="+mn-ea"/>
                          <a:cs typeface="Times New Roman" pitchFamily="18" charset="0"/>
                        </a:rPr>
                        <a:t>Chăm sóc hồi phục</a:t>
                      </a:r>
                      <a:r>
                        <a:rPr lang="en-US" sz="2000" b="0" i="0" kern="1200" dirty="0" smtClean="0">
                          <a:solidFill>
                            <a:schemeClr val="dk1"/>
                          </a:solidFill>
                          <a:effectLst/>
                          <a:latin typeface="Times New Roman" pitchFamily="18" charset="0"/>
                          <a:ea typeface="+mn-ea"/>
                          <a:cs typeface="Times New Roman" pitchFamily="18" charset="0"/>
                        </a:rPr>
                        <a:t>: </a:t>
                      </a:r>
                      <a:r>
                        <a:rPr lang="vi-VN" sz="2000" b="0" i="0" kern="1200" dirty="0" smtClean="0">
                          <a:solidFill>
                            <a:schemeClr val="dk1"/>
                          </a:solidFill>
                          <a:effectLst/>
                          <a:latin typeface="Times New Roman" pitchFamily="18" charset="0"/>
                          <a:ea typeface="+mn-ea"/>
                          <a:cs typeface="Times New Roman" pitchFamily="18" charset="0"/>
                        </a:rPr>
                        <a:t>để giúp người bệnh ngon miệng nên cho người bệnh ngửi, nhìn, nếm thức ăn trước khi ăn. Cho người bệnh uống nhiều nước giúp loãng đàm.</a:t>
                      </a:r>
                      <a:endParaRPr lang="en-US" sz="2000" b="0" i="0" kern="1200" dirty="0" smtClean="0">
                        <a:solidFill>
                          <a:schemeClr val="dk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kern="1200" dirty="0" smtClean="0">
                          <a:solidFill>
                            <a:schemeClr val="dk1"/>
                          </a:solidFill>
                          <a:effectLst/>
                          <a:latin typeface="Times New Roman" pitchFamily="18" charset="0"/>
                          <a:ea typeface="+mn-ea"/>
                          <a:cs typeface="Times New Roman" pitchFamily="18" charset="0"/>
                        </a:rPr>
                        <a:t>Đ</a:t>
                      </a:r>
                      <a:r>
                        <a:rPr lang="vi-VN" sz="2000" b="0" i="0" kern="1200" dirty="0" smtClean="0">
                          <a:solidFill>
                            <a:schemeClr val="dk1"/>
                          </a:solidFill>
                          <a:effectLst/>
                          <a:latin typeface="Times New Roman" pitchFamily="18" charset="0"/>
                          <a:ea typeface="+mn-ea"/>
                          <a:cs typeface="Times New Roman" pitchFamily="18" charset="0"/>
                        </a:rPr>
                        <a:t>ánh giá khả năng nuốt. Kiểm soát và cung cấp dinh dưỡng đủ cho người bệnh</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2264853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701805"/>
              </p:ext>
            </p:extLst>
          </p:nvPr>
        </p:nvGraphicFramePr>
        <p:xfrm>
          <a:off x="0" y="0"/>
          <a:ext cx="9144000" cy="6858000"/>
        </p:xfrm>
        <a:graphic>
          <a:graphicData uri="http://schemas.openxmlformats.org/drawingml/2006/table">
            <a:tbl>
              <a:tblPr firstRow="1" bandRow="1">
                <a:tableStyleId>{93296810-A885-4BE3-A3E7-6D5BEEA58F35}</a:tableStyleId>
              </a:tblPr>
              <a:tblGrid>
                <a:gridCol w="2286000"/>
                <a:gridCol w="1752600"/>
                <a:gridCol w="2819400"/>
                <a:gridCol w="2286000"/>
              </a:tblGrid>
              <a:tr h="990600">
                <a:tc>
                  <a:txBody>
                    <a:bodyPr/>
                    <a:lstStyle/>
                    <a:p>
                      <a:pPr algn="ctr"/>
                      <a:r>
                        <a:rPr lang="en-US" sz="2000" b="1" i="0" dirty="0" smtClean="0">
                          <a:latin typeface="Times New Roman" pitchFamily="18" charset="0"/>
                          <a:cs typeface="Times New Roman" pitchFamily="18" charset="0"/>
                        </a:rPr>
                        <a:t>CHẨN</a:t>
                      </a:r>
                      <a:r>
                        <a:rPr lang="en-US" sz="2000" b="1" i="0" baseline="0" dirty="0" smtClean="0">
                          <a:latin typeface="Times New Roman" pitchFamily="18" charset="0"/>
                          <a:cs typeface="Times New Roman" pitchFamily="18" charset="0"/>
                        </a:rPr>
                        <a:t> ĐOÁN</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1" i="0" dirty="0" smtClean="0">
                          <a:latin typeface="Times New Roman" pitchFamily="18" charset="0"/>
                          <a:cs typeface="Times New Roman" pitchFamily="18" charset="0"/>
                        </a:rPr>
                        <a:t>LẬP</a:t>
                      </a:r>
                      <a:r>
                        <a:rPr lang="en-US" sz="2000" b="1" i="0" baseline="0" dirty="0" smtClean="0">
                          <a:latin typeface="Times New Roman" pitchFamily="18" charset="0"/>
                          <a:cs typeface="Times New Roman" pitchFamily="18" charset="0"/>
                        </a:rPr>
                        <a:t> KHCS</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1" i="0" dirty="0" smtClean="0">
                          <a:latin typeface="Times New Roman" pitchFamily="18" charset="0"/>
                          <a:cs typeface="Times New Roman" pitchFamily="18" charset="0"/>
                        </a:rPr>
                        <a:t>THỰC</a:t>
                      </a:r>
                      <a:r>
                        <a:rPr lang="en-US" sz="2000" b="1" i="0" baseline="0" dirty="0" smtClean="0">
                          <a:latin typeface="Times New Roman" pitchFamily="18" charset="0"/>
                          <a:cs typeface="Times New Roman" pitchFamily="18" charset="0"/>
                        </a:rPr>
                        <a:t> HIỆN KHCS</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000" b="1" i="0" dirty="0" smtClean="0">
                          <a:latin typeface="Times New Roman" pitchFamily="18" charset="0"/>
                          <a:cs typeface="Times New Roman" pitchFamily="18" charset="0"/>
                        </a:rPr>
                        <a:t>ĐÁNH</a:t>
                      </a:r>
                      <a:r>
                        <a:rPr lang="en-US" sz="2000" b="1" i="0" baseline="0" dirty="0" smtClean="0">
                          <a:latin typeface="Times New Roman" pitchFamily="18" charset="0"/>
                          <a:cs typeface="Times New Roman" pitchFamily="18" charset="0"/>
                        </a:rPr>
                        <a:t> </a:t>
                      </a:r>
                      <a:r>
                        <a:rPr lang="en-US" sz="2000" b="1" i="0" baseline="0" dirty="0" smtClean="0">
                          <a:latin typeface="Times New Roman" pitchFamily="18" charset="0"/>
                          <a:cs typeface="Times New Roman" pitchFamily="18" charset="0"/>
                        </a:rPr>
                        <a:t>GIÁ</a:t>
                      </a:r>
                      <a:endParaRPr lang="en-US" sz="2000" b="1"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5867400">
                <a:tc>
                  <a:txBody>
                    <a:bodyPr/>
                    <a:lstStyle/>
                    <a:p>
                      <a:r>
                        <a:rPr lang="en-US" sz="2000" b="0" i="0" kern="1200" dirty="0" smtClean="0">
                          <a:solidFill>
                            <a:schemeClr val="dk1"/>
                          </a:solidFill>
                          <a:effectLst/>
                          <a:latin typeface="Times New Roman" pitchFamily="18" charset="0"/>
                          <a:ea typeface="+mn-ea"/>
                          <a:cs typeface="Times New Roman" pitchFamily="18" charset="0"/>
                        </a:rPr>
                        <a:t>Lo </a:t>
                      </a:r>
                      <a:r>
                        <a:rPr lang="en-US" sz="2000" b="0" i="0" kern="1200" dirty="0" err="1" smtClean="0">
                          <a:solidFill>
                            <a:schemeClr val="dk1"/>
                          </a:solidFill>
                          <a:effectLst/>
                          <a:latin typeface="Times New Roman" pitchFamily="18" charset="0"/>
                          <a:ea typeface="+mn-ea"/>
                          <a:cs typeface="Times New Roman" pitchFamily="18" charset="0"/>
                        </a:rPr>
                        <a:t>lắng</a:t>
                      </a:r>
                      <a:r>
                        <a:rPr lang="en-US" sz="2000" b="0" i="0" kern="1200" dirty="0" smtClean="0">
                          <a:solidFill>
                            <a:schemeClr val="dk1"/>
                          </a:solidFill>
                          <a:effectLst/>
                          <a:latin typeface="Times New Roman" pitchFamily="18" charset="0"/>
                          <a:ea typeface="+mn-ea"/>
                          <a:cs typeface="Times New Roman" pitchFamily="18" charset="0"/>
                        </a:rPr>
                        <a:t> do </a:t>
                      </a:r>
                      <a:r>
                        <a:rPr lang="en-US" sz="2000" b="0" i="0" kern="1200" dirty="0" err="1" smtClean="0">
                          <a:solidFill>
                            <a:schemeClr val="dk1"/>
                          </a:solidFill>
                          <a:effectLst/>
                          <a:latin typeface="Times New Roman" pitchFamily="18" charset="0"/>
                          <a:ea typeface="+mn-ea"/>
                          <a:cs typeface="Times New Roman" pitchFamily="18" charset="0"/>
                        </a:rPr>
                        <a:t>không</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giao</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tiếp</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bằng</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lời</a:t>
                      </a:r>
                      <a:r>
                        <a:rPr lang="en-US" sz="2000" b="0" i="0" kern="1200" dirty="0" smtClean="0">
                          <a:solidFill>
                            <a:schemeClr val="dk1"/>
                          </a:solidFill>
                          <a:effectLst/>
                          <a:latin typeface="Times New Roman" pitchFamily="18" charset="0"/>
                          <a:ea typeface="+mn-ea"/>
                          <a:cs typeface="Times New Roman" pitchFamily="18" charset="0"/>
                        </a:rPr>
                        <a:t>, do </a:t>
                      </a:r>
                      <a:r>
                        <a:rPr lang="en-US" sz="2000" b="0" i="0" kern="1200" dirty="0" err="1" smtClean="0">
                          <a:solidFill>
                            <a:schemeClr val="dk1"/>
                          </a:solidFill>
                          <a:effectLst/>
                          <a:latin typeface="Times New Roman" pitchFamily="18" charset="0"/>
                          <a:ea typeface="+mn-ea"/>
                          <a:cs typeface="Times New Roman" pitchFamily="18" charset="0"/>
                        </a:rPr>
                        <a:t>sợ</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lỗ</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mở</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trên</a:t>
                      </a:r>
                      <a:r>
                        <a:rPr lang="en-US" sz="2000" b="0" i="0" kern="1200" dirty="0" smtClean="0">
                          <a:solidFill>
                            <a:schemeClr val="dk1"/>
                          </a:solidFill>
                          <a:effectLst/>
                          <a:latin typeface="Times New Roman" pitchFamily="18" charset="0"/>
                          <a:ea typeface="+mn-ea"/>
                          <a:cs typeface="Times New Roman" pitchFamily="18" charset="0"/>
                        </a:rPr>
                        <a:t> </a:t>
                      </a:r>
                      <a:r>
                        <a:rPr lang="en-US" sz="2000" b="0" i="0" kern="1200" dirty="0" err="1" smtClean="0">
                          <a:solidFill>
                            <a:schemeClr val="dk1"/>
                          </a:solidFill>
                          <a:effectLst/>
                          <a:latin typeface="Times New Roman" pitchFamily="18" charset="0"/>
                          <a:ea typeface="+mn-ea"/>
                          <a:cs typeface="Times New Roman" pitchFamily="18" charset="0"/>
                        </a:rPr>
                        <a:t>cổ</a:t>
                      </a:r>
                      <a:r>
                        <a:rPr lang="en-US" sz="2000" b="0" i="0" kern="1200" dirty="0" smtClean="0">
                          <a:solidFill>
                            <a:schemeClr val="dk1"/>
                          </a:solidFill>
                          <a:effectLst/>
                          <a:latin typeface="Times New Roman" pitchFamily="18" charset="0"/>
                          <a:ea typeface="+mn-ea"/>
                          <a:cs typeface="Times New Roman" pitchFamily="18" charset="0"/>
                        </a:rPr>
                        <a:t>.</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dirty="0" err="1" smtClean="0">
                          <a:latin typeface="Times New Roman" pitchFamily="18" charset="0"/>
                          <a:cs typeface="Times New Roman" pitchFamily="18" charset="0"/>
                        </a:rPr>
                        <a:t>Giảm</a:t>
                      </a:r>
                      <a:r>
                        <a:rPr lang="en-US" sz="2000" b="0" i="0" baseline="0" dirty="0" smtClean="0">
                          <a:latin typeface="Times New Roman" pitchFamily="18" charset="0"/>
                          <a:cs typeface="Times New Roman" pitchFamily="18" charset="0"/>
                        </a:rPr>
                        <a:t> lo </a:t>
                      </a:r>
                      <a:r>
                        <a:rPr lang="en-US" sz="2000" b="0" i="0" baseline="0" dirty="0" err="1" smtClean="0">
                          <a:latin typeface="Times New Roman" pitchFamily="18" charset="0"/>
                          <a:cs typeface="Times New Roman" pitchFamily="18" charset="0"/>
                        </a:rPr>
                        <a:t>lắng</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cho</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người</a:t>
                      </a:r>
                      <a:r>
                        <a:rPr lang="en-US" sz="2000" b="0" i="0" baseline="0" dirty="0" smtClean="0">
                          <a:latin typeface="Times New Roman" pitchFamily="18" charset="0"/>
                          <a:cs typeface="Times New Roman" pitchFamily="18" charset="0"/>
                        </a:rPr>
                        <a:t> </a:t>
                      </a:r>
                      <a:r>
                        <a:rPr lang="en-US" sz="2000" b="0" i="0" baseline="0" dirty="0" err="1" smtClean="0">
                          <a:latin typeface="Times New Roman" pitchFamily="18" charset="0"/>
                          <a:cs typeface="Times New Roman" pitchFamily="18" charset="0"/>
                        </a:rPr>
                        <a:t>bệnh</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2000" b="0" i="0" kern="1200" dirty="0" smtClean="0">
                          <a:solidFill>
                            <a:schemeClr val="dk1"/>
                          </a:solidFill>
                          <a:effectLst/>
                          <a:latin typeface="Times New Roman" pitchFamily="18" charset="0"/>
                          <a:ea typeface="+mn-ea"/>
                          <a:cs typeface="Times New Roman" pitchFamily="18" charset="0"/>
                        </a:rPr>
                        <a:t>G</a:t>
                      </a:r>
                      <a:r>
                        <a:rPr lang="vi-VN" sz="2000" b="0" i="0" kern="1200" dirty="0" smtClean="0">
                          <a:solidFill>
                            <a:schemeClr val="dk1"/>
                          </a:solidFill>
                          <a:effectLst/>
                          <a:latin typeface="Times New Roman" pitchFamily="18" charset="0"/>
                          <a:ea typeface="+mn-ea"/>
                          <a:cs typeface="Times New Roman" pitchFamily="18" charset="0"/>
                        </a:rPr>
                        <a:t>iải thích cách hút đàm tạo sự tự tin cho người bệnh. Do người bệnh không giao tiếp bằng lời được nên cung cấp cho người bệnh các dụng cụ giao tiếp: giấy, bút, phấn, bảng, chuông gọi. Có thể giao tiếp qua dấu hiệu, người bệnh cần được học tập điệu bộ trước mổ.</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vi-VN" sz="2000" b="0" i="0" kern="1200" dirty="0" smtClean="0">
                          <a:solidFill>
                            <a:schemeClr val="dk1"/>
                          </a:solidFill>
                          <a:effectLst/>
                          <a:latin typeface="Times New Roman" pitchFamily="18" charset="0"/>
                          <a:ea typeface="+mn-ea"/>
                          <a:cs typeface="Times New Roman" pitchFamily="18" charset="0"/>
                        </a:rPr>
                        <a:t>Lượng giá mức độ lo lắng người bệnh,</a:t>
                      </a:r>
                      <a:endParaRPr lang="en-US" sz="2000" b="0" i="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4022586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ownloads\hinh-nen-powerpoint-cam-on-cho-slide-thuyet-trinh-anh-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8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311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10236" y="1371600"/>
            <a:ext cx="4191000" cy="4419600"/>
          </a:xfrm>
          <a:prstGeom prst="rightArrow">
            <a:avLst>
              <a:gd name="adj1" fmla="val 50000"/>
              <a:gd name="adj2" fmla="val 4760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500" b="1" dirty="0" smtClean="0">
                <a:solidFill>
                  <a:schemeClr val="tx1"/>
                </a:solidFill>
                <a:latin typeface="Times New Roman" pitchFamily="18" charset="0"/>
                <a:cs typeface="Times New Roman" pitchFamily="18" charset="0"/>
              </a:rPr>
              <a:t>NỘI DUNG</a:t>
            </a:r>
            <a:endParaRPr lang="en-US" sz="4500" b="1" dirty="0">
              <a:solidFill>
                <a:schemeClr val="tx1"/>
              </a:solidFill>
              <a:latin typeface="Times New Roman" pitchFamily="18" charset="0"/>
              <a:cs typeface="Times New Roman" pitchFamily="18" charset="0"/>
            </a:endParaRPr>
          </a:p>
        </p:txBody>
      </p:sp>
      <p:graphicFrame>
        <p:nvGraphicFramePr>
          <p:cNvPr id="7" name="Content Placeholder 3"/>
          <p:cNvGraphicFramePr>
            <a:graphicFrameLocks noGrp="1"/>
          </p:cNvGraphicFramePr>
          <p:nvPr>
            <p:extLst>
              <p:ext uri="{D42A27DB-BD31-4B8C-83A1-F6EECF244321}">
                <p14:modId xmlns:p14="http://schemas.microsoft.com/office/powerpoint/2010/main" val="2430970145"/>
              </p:ext>
            </p:extLst>
          </p:nvPr>
        </p:nvGraphicFramePr>
        <p:xfrm>
          <a:off x="3048000" y="228600"/>
          <a:ext cx="5638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12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534400" cy="6400800"/>
          </a:xfrm>
        </p:spPr>
        <p:txBody>
          <a:bodyPr>
            <a:noAutofit/>
          </a:bodyPr>
          <a:lstStyle/>
          <a:p>
            <a:pPr marL="45720" indent="0">
              <a:buNone/>
            </a:pPr>
            <a:r>
              <a:rPr lang="en-US" sz="2800" b="1" dirty="0" smtClean="0">
                <a:latin typeface="Times New Roman" pitchFamily="18" charset="0"/>
                <a:cs typeface="Times New Roman" pitchFamily="18" charset="0"/>
              </a:rPr>
              <a:t>I. ĐẠI CƯƠNG</a:t>
            </a:r>
          </a:p>
          <a:p>
            <a:pPr marL="45720" indent="0">
              <a:buNone/>
            </a:pPr>
            <a:r>
              <a:rPr lang="en-US" sz="2800" dirty="0" smtClean="0">
                <a:latin typeface="Times New Roman" pitchFamily="18" charset="0"/>
                <a:cs typeface="Times New Roman" pitchFamily="18" charset="0"/>
              </a:rPr>
              <a:t>-</a:t>
            </a:r>
            <a:r>
              <a:rPr lang="vi-VN" sz="2800" b="1" dirty="0" smtClean="0">
                <a:latin typeface="Times New Roman" pitchFamily="18" charset="0"/>
                <a:cs typeface="Times New Roman" pitchFamily="18" charset="0"/>
              </a:rPr>
              <a:t>Mở </a:t>
            </a:r>
            <a:r>
              <a:rPr lang="vi-VN" sz="2800" b="1" dirty="0">
                <a:latin typeface="Times New Roman" pitchFamily="18" charset="0"/>
                <a:cs typeface="Times New Roman" pitchFamily="18" charset="0"/>
              </a:rPr>
              <a:t>khí quản </a:t>
            </a:r>
            <a:r>
              <a:rPr lang="vi-VN" sz="2800" dirty="0">
                <a:latin typeface="Times New Roman" pitchFamily="18" charset="0"/>
                <a:cs typeface="Times New Roman" pitchFamily="18" charset="0"/>
              </a:rPr>
              <a:t>là vết rạch ở khí quản tạo ra lỗ mở từ khí quản ra da qua canule Krisaberg tạm thời hay vĩnh viễn  cho phép không khí đi qua khi có tắc nghẽn đường hô hấp trên, giúp lấy chất tiết ở khí quản, giúp việc cai máy thở (do giảm khí khoảng chết và hạ kháng lực đường thở), cho phép giúp thở nhân tạo dài ngày. Nơi mở thường ở đốt 2, 3, 4 vòng sụn khí </a:t>
            </a:r>
            <a:r>
              <a:rPr lang="vi-VN" sz="2800" dirty="0" smtClean="0">
                <a:latin typeface="Times New Roman" pitchFamily="18" charset="0"/>
                <a:cs typeface="Times New Roman" pitchFamily="18" charset="0"/>
              </a:rPr>
              <a:t>quản.</a:t>
            </a:r>
            <a:endParaRPr lang="en-US" sz="2800" dirty="0" smtClean="0">
              <a:latin typeface="Times New Roman" pitchFamily="18" charset="0"/>
              <a:cs typeface="Times New Roman" pitchFamily="18" charset="0"/>
            </a:endParaRPr>
          </a:p>
          <a:p>
            <a:pPr marL="45720" indent="0">
              <a:buNone/>
            </a:pPr>
            <a:r>
              <a:rPr lang="en-US" sz="2800" b="1" dirty="0" err="1" smtClean="0">
                <a:latin typeface="Times New Roman" pitchFamily="18" charset="0"/>
                <a:cs typeface="Times New Roman" pitchFamily="18" charset="0"/>
              </a:rPr>
              <a:t>Mục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đích</a:t>
            </a:r>
            <a:r>
              <a:rPr lang="en-US" sz="2800" b="1" dirty="0" smtClean="0">
                <a:latin typeface="Times New Roman" pitchFamily="18" charset="0"/>
                <a:cs typeface="Times New Roman" pitchFamily="18" charset="0"/>
              </a:rPr>
              <a:t>:</a:t>
            </a:r>
            <a:endParaRPr lang="vi-VN" sz="2800" b="1" dirty="0">
              <a:latin typeface="Times New Roman" pitchFamily="18" charset="0"/>
              <a:cs typeface="Times New Roman" pitchFamily="18" charset="0"/>
            </a:endParaRPr>
          </a:p>
          <a:p>
            <a:pPr marL="45720" indent="0">
              <a:buNone/>
            </a:pP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Mở khí quản giúp giảm được khoảng </a:t>
            </a:r>
            <a:r>
              <a:rPr lang="vi-VN" sz="2800" dirty="0" smtClean="0">
                <a:latin typeface="Times New Roman" pitchFamily="18" charset="0"/>
                <a:cs typeface="Times New Roman" pitchFamily="18" charset="0"/>
              </a:rPr>
              <a:t>chết.</a:t>
            </a:r>
            <a:endParaRPr lang="vi-VN" sz="2800" dirty="0">
              <a:latin typeface="Times New Roman" pitchFamily="18" charset="0"/>
              <a:cs typeface="Times New Roman" pitchFamily="18" charset="0"/>
            </a:endParaRPr>
          </a:p>
          <a:p>
            <a:pPr marL="45720" indent="0">
              <a:buNone/>
            </a:pP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Giúp người bệnh thở dễ dàng hiệu </a:t>
            </a:r>
            <a:r>
              <a:rPr lang="vi-VN" sz="2800" dirty="0" smtClean="0">
                <a:latin typeface="Times New Roman" pitchFamily="18" charset="0"/>
                <a:cs typeface="Times New Roman" pitchFamily="18" charset="0"/>
              </a:rPr>
              <a:t>quả</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45720" indent="0">
              <a:buNone/>
            </a:pP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Dễ dàng lấy dị vật, hút đàm nhớt.</a:t>
            </a:r>
          </a:p>
          <a:p>
            <a:pPr marL="45720" indent="0">
              <a:buNone/>
            </a:pP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Lắp máy thở dễ dàng.</a:t>
            </a:r>
          </a:p>
          <a:p>
            <a:pPr marL="4572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18449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228600"/>
            <a:ext cx="8458200" cy="4495800"/>
          </a:xfrm>
        </p:spPr>
        <p:txBody>
          <a:bodyPr>
            <a:noAutofit/>
          </a:bodyPr>
          <a:lstStyle/>
          <a:p>
            <a:pPr marL="45720" indent="0">
              <a:buNone/>
            </a:pPr>
            <a:r>
              <a:rPr lang="en-US" sz="2800" b="1" dirty="0" smtClean="0">
                <a:latin typeface="Times New Roman" pitchFamily="18" charset="0"/>
                <a:cs typeface="Times New Roman" pitchFamily="18" charset="0"/>
              </a:rPr>
              <a:t>II. </a:t>
            </a:r>
            <a:r>
              <a:rPr lang="vi-VN" sz="2800" b="1" dirty="0" smtClean="0">
                <a:latin typeface="Times New Roman" pitchFamily="18" charset="0"/>
                <a:cs typeface="Times New Roman" pitchFamily="18" charset="0"/>
              </a:rPr>
              <a:t>Nguyên </a:t>
            </a:r>
            <a:r>
              <a:rPr lang="vi-VN" sz="2800" b="1" dirty="0">
                <a:latin typeface="Times New Roman" pitchFamily="18" charset="0"/>
                <a:cs typeface="Times New Roman" pitchFamily="18" charset="0"/>
              </a:rPr>
              <a:t>nhân</a:t>
            </a:r>
          </a:p>
          <a:p>
            <a:r>
              <a:rPr lang="vi-VN" sz="2800" dirty="0">
                <a:latin typeface="Times New Roman" pitchFamily="18" charset="0"/>
                <a:cs typeface="Times New Roman" pitchFamily="18" charset="0"/>
              </a:rPr>
              <a:t>Hít máu vào đường thở, đàm nhớt ở vùng hầu họng, hít chất nôn </a:t>
            </a:r>
            <a:r>
              <a:rPr lang="vi-VN" sz="2800" dirty="0" smtClean="0">
                <a:latin typeface="Times New Roman" pitchFamily="18" charset="0"/>
                <a:cs typeface="Times New Roman" pitchFamily="18" charset="0"/>
              </a:rPr>
              <a:t>ói</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Tăng tiết đàm nhớt ở khí phế </a:t>
            </a:r>
            <a:r>
              <a:rPr lang="vi-VN" sz="2800" dirty="0" smtClean="0">
                <a:latin typeface="Times New Roman" pitchFamily="18" charset="0"/>
                <a:cs typeface="Times New Roman" pitchFamily="18" charset="0"/>
              </a:rPr>
              <a:t>quản</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Mất khả năng ho và hít thở </a:t>
            </a:r>
            <a:r>
              <a:rPr lang="vi-VN" sz="2800" dirty="0" smtClean="0">
                <a:latin typeface="Times New Roman" pitchFamily="18" charset="0"/>
                <a:cs typeface="Times New Roman" pitchFamily="18" charset="0"/>
              </a:rPr>
              <a:t>sâu</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Hạn chế giãn nở lồng ngực từ sự bất </a:t>
            </a:r>
            <a:r>
              <a:rPr lang="vi-VN" sz="2800" dirty="0"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Do những nguyên nhân khác: béo phì, mất nước, viêm phổi, tràn </a:t>
            </a:r>
            <a:r>
              <a:rPr lang="vi-VN" sz="2800" dirty="0" smtClean="0">
                <a:latin typeface="Times New Roman" pitchFamily="18" charset="0"/>
                <a:cs typeface="Times New Roman" pitchFamily="18" charset="0"/>
              </a:rPr>
              <a:t>khí</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pPr marL="4572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121156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0"/>
            <a:ext cx="6172200" cy="6781800"/>
          </a:xfrm>
        </p:spPr>
        <p:txBody>
          <a:bodyPr>
            <a:normAutofit/>
          </a:bodyPr>
          <a:lstStyle/>
          <a:p>
            <a:pPr marL="45720" indent="0">
              <a:buNone/>
            </a:pPr>
            <a:r>
              <a:rPr lang="en-US" sz="2800" b="1" dirty="0" smtClean="0">
                <a:latin typeface="Times New Roman" pitchFamily="18" charset="0"/>
                <a:cs typeface="Times New Roman" pitchFamily="18" charset="0"/>
              </a:rPr>
              <a:t>III. </a:t>
            </a:r>
            <a:r>
              <a:rPr lang="vi-VN" sz="2800" b="1" dirty="0">
                <a:latin typeface="Times New Roman" pitchFamily="18" charset="0"/>
                <a:cs typeface="Times New Roman" pitchFamily="18" charset="0"/>
              </a:rPr>
              <a:t>TRƯỜNG HỢP MỞ KHÍ QUẢN</a:t>
            </a:r>
            <a:r>
              <a:rPr lang="en-US" sz="2800" b="1" dirty="0" smtClean="0">
                <a:latin typeface="Times New Roman" pitchFamily="18" charset="0"/>
                <a:cs typeface="Times New Roman" pitchFamily="18" charset="0"/>
              </a:rPr>
              <a:t>:</a:t>
            </a:r>
          </a:p>
          <a:p>
            <a:r>
              <a:rPr lang="vi-VN" sz="2800" dirty="0">
                <a:latin typeface="Times New Roman" pitchFamily="18" charset="0"/>
                <a:cs typeface="Times New Roman" pitchFamily="18" charset="0"/>
              </a:rPr>
              <a:t>Tắc nghẽn hô hấp</a:t>
            </a:r>
          </a:p>
          <a:p>
            <a:r>
              <a:rPr lang="vi-VN" sz="2800" dirty="0">
                <a:latin typeface="Times New Roman" pitchFamily="18" charset="0"/>
                <a:cs typeface="Times New Roman" pitchFamily="18" charset="0"/>
              </a:rPr>
              <a:t>Cấp cứu</a:t>
            </a:r>
          </a:p>
          <a:p>
            <a:r>
              <a:rPr lang="vi-VN" sz="2800" dirty="0">
                <a:latin typeface="Times New Roman" pitchFamily="18" charset="0"/>
                <a:cs typeface="Times New Roman" pitchFamily="18" charset="0"/>
              </a:rPr>
              <a:t>Tắc nghẽn đường hô hấp trên do dị vật</a:t>
            </a:r>
          </a:p>
          <a:p>
            <a:r>
              <a:rPr lang="vi-VN" sz="2800" dirty="0">
                <a:latin typeface="Times New Roman" pitchFamily="18" charset="0"/>
                <a:cs typeface="Times New Roman" pitchFamily="18" charset="0"/>
              </a:rPr>
              <a:t>Chấn thương hàm </a:t>
            </a:r>
            <a:r>
              <a:rPr lang="vi-VN" sz="2800" dirty="0" smtClean="0">
                <a:latin typeface="Times New Roman" pitchFamily="18" charset="0"/>
                <a:cs typeface="Times New Roman" pitchFamily="18" charset="0"/>
              </a:rPr>
              <a:t>mặt</a:t>
            </a:r>
            <a:r>
              <a:rPr lang="en-US"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Người bệnh bị tổn thương do nội khí quản.</a:t>
            </a:r>
          </a:p>
          <a:p>
            <a:r>
              <a:rPr lang="vi-VN" sz="2800" dirty="0">
                <a:latin typeface="Times New Roman" pitchFamily="18" charset="0"/>
                <a:cs typeface="Times New Roman" pitchFamily="18" charset="0"/>
              </a:rPr>
              <a:t>Chảy máu đường hô hấp trên.</a:t>
            </a:r>
          </a:p>
          <a:p>
            <a:r>
              <a:rPr lang="vi-VN" sz="2800" dirty="0">
                <a:latin typeface="Times New Roman" pitchFamily="18" charset="0"/>
                <a:cs typeface="Times New Roman" pitchFamily="18" charset="0"/>
              </a:rPr>
              <a:t>Bỏng đường thở.</a:t>
            </a:r>
          </a:p>
          <a:p>
            <a:r>
              <a:rPr lang="vi-VN" sz="2800" dirty="0">
                <a:latin typeface="Times New Roman" pitchFamily="18" charset="0"/>
                <a:cs typeface="Times New Roman" pitchFamily="18" charset="0"/>
              </a:rPr>
              <a:t>Chấn thương cổ và thanh quản: gây giập nát, phù nề.</a:t>
            </a:r>
          </a:p>
          <a:p>
            <a:pPr marL="45720" indent="0">
              <a:buNone/>
            </a:pPr>
            <a:endParaRPr lang="en-US" sz="2800" dirty="0">
              <a:latin typeface="Times New Roman" pitchFamily="18" charset="0"/>
              <a:cs typeface="Times New Roman" pitchFamily="18" charset="0"/>
            </a:endParaRPr>
          </a:p>
        </p:txBody>
      </p:sp>
      <p:pic>
        <p:nvPicPr>
          <p:cNvPr id="1026" name="Picture 2" descr="C:\Users\Administrator\Downloads\hoc-xuo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3736" y="3352800"/>
            <a:ext cx="31242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ministrator\Downloads\tre-bi-viem-va-cap-tinh-co-can-nao-va114220667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3735" y="609600"/>
            <a:ext cx="3091787" cy="2505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720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001000" cy="5105400"/>
          </a:xfrm>
        </p:spPr>
        <p:txBody>
          <a:bodyPr>
            <a:noAutofit/>
          </a:bodyPr>
          <a:lstStyle/>
          <a:p>
            <a:pPr marL="45720" indent="0">
              <a:buNone/>
            </a:pPr>
            <a:r>
              <a:rPr lang="en-US" sz="2800" dirty="0" smtClean="0">
                <a:solidFill>
                  <a:schemeClr val="tx1"/>
                </a:solidFill>
                <a:latin typeface="Times New Roman" pitchFamily="18" charset="0"/>
                <a:cs typeface="Times New Roman" pitchFamily="18" charset="0"/>
              </a:rPr>
              <a:t>IV. BIẾN CHỨNG:</a:t>
            </a:r>
          </a:p>
          <a:p>
            <a:pPr marL="45720" indent="0">
              <a:buNone/>
            </a:pPr>
            <a:r>
              <a:rPr lang="en-US" sz="2800" dirty="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Ngay</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sau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đặt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chảy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máu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chân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mở</a:t>
            </a:r>
            <a:r>
              <a:rPr lang="en-US" sz="2800" dirty="0">
                <a:solidFill>
                  <a:schemeClr val="tx1"/>
                </a:solidFill>
                <a:latin typeface="Times New Roman" pitchFamily="18" charset="0"/>
                <a:cs typeface="Times New Roman" pitchFamily="18" charset="0"/>
              </a:rPr>
              <a:t> </a:t>
            </a:r>
          </a:p>
          <a:p>
            <a:pPr>
              <a:buFont typeface="Wingdings" pitchFamily="2" charset="2"/>
              <a:buNone/>
            </a:pPr>
            <a:r>
              <a:rPr lang="en-US" sz="2800" dirty="0" err="1">
                <a:solidFill>
                  <a:schemeClr val="tx1"/>
                </a:solidFill>
                <a:latin typeface="Times New Roman" pitchFamily="18" charset="0"/>
                <a:cs typeface="Times New Roman" pitchFamily="18" charset="0"/>
              </a:rPr>
              <a:t>khí</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quản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sút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ống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trong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những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giờ</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đầu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sau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khi</a:t>
            </a:r>
            <a:r>
              <a:rPr lang="en-US" sz="2800" dirty="0">
                <a:solidFill>
                  <a:schemeClr val="tx1"/>
                </a:solidFill>
                <a:latin typeface="Times New Roman" pitchFamily="18" charset="0"/>
                <a:cs typeface="Times New Roman" pitchFamily="18" charset="0"/>
              </a:rPr>
              <a:t> </a:t>
            </a:r>
          </a:p>
          <a:p>
            <a:pPr>
              <a:buFont typeface="Wingdings" pitchFamily="2" charset="2"/>
              <a:buNone/>
            </a:pPr>
            <a:r>
              <a:rPr lang="en-US" sz="2800" dirty="0" err="1">
                <a:solidFill>
                  <a:schemeClr val="tx1"/>
                </a:solidFill>
                <a:latin typeface="Times New Roman" pitchFamily="18" charset="0"/>
                <a:cs typeface="Times New Roman" pitchFamily="18" charset="0"/>
              </a:rPr>
              <a:t>đặt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tắc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nghẽn</a:t>
            </a:r>
            <a:r>
              <a:rPr lang="en-US" sz="2800" dirty="0">
                <a:solidFill>
                  <a:schemeClr val="tx1"/>
                </a:solidFill>
                <a:latin typeface="Times New Roman" pitchFamily="18" charset="0"/>
                <a:cs typeface="Times New Roman" pitchFamily="18" charset="0"/>
              </a:rPr>
              <a:t> do </a:t>
            </a:r>
            <a:r>
              <a:rPr lang="en-US" sz="2800" dirty="0" err="1">
                <a:solidFill>
                  <a:schemeClr val="tx1"/>
                </a:solidFill>
                <a:latin typeface="Times New Roman" pitchFamily="18" charset="0"/>
                <a:cs typeface="Times New Roman" pitchFamily="18" charset="0"/>
              </a:rPr>
              <a:t>đàm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nhớt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tắc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nghẽn</a:t>
            </a:r>
            <a:r>
              <a:rPr lang="en-US" sz="2800" dirty="0">
                <a:solidFill>
                  <a:schemeClr val="tx1"/>
                </a:solidFill>
                <a:latin typeface="Times New Roman" pitchFamily="18" charset="0"/>
                <a:cs typeface="Times New Roman" pitchFamily="18" charset="0"/>
              </a:rPr>
              <a:t> do </a:t>
            </a:r>
          </a:p>
          <a:p>
            <a:pPr>
              <a:buFont typeface="Wingdings" pitchFamily="2" charset="2"/>
              <a:buNone/>
            </a:pPr>
            <a:r>
              <a:rPr lang="en-US" sz="2800" dirty="0" err="1">
                <a:solidFill>
                  <a:schemeClr val="tx1"/>
                </a:solidFill>
                <a:latin typeface="Times New Roman" pitchFamily="18" charset="0"/>
                <a:cs typeface="Times New Roman" pitchFamily="18" charset="0"/>
              </a:rPr>
              <a:t>cục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máu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tràn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khí</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dưới</a:t>
            </a:r>
            <a:r>
              <a:rPr lang="en-US" sz="2800" dirty="0">
                <a:solidFill>
                  <a:schemeClr val="tx1"/>
                </a:solidFill>
                <a:latin typeface="Times New Roman" pitchFamily="18" charset="0"/>
                <a:cs typeface="Times New Roman" pitchFamily="18" charset="0"/>
              </a:rPr>
              <a:t> da.</a:t>
            </a:r>
          </a:p>
          <a:p>
            <a:pPr>
              <a:buFont typeface="Wingdings" pitchFamily="2" charset="2"/>
              <a:buNone/>
            </a:pPr>
            <a:r>
              <a:rPr lang="en-US" sz="2800" dirty="0" smtClean="0">
                <a:solidFill>
                  <a:schemeClr val="tx1"/>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Biến</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chứng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muộn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viêm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nghẹt</a:t>
            </a:r>
            <a:r>
              <a:rPr lang="en-US" sz="2800" dirty="0">
                <a:solidFill>
                  <a:schemeClr val="tx1"/>
                </a:solidFill>
                <a:latin typeface="Times New Roman" pitchFamily="18" charset="0"/>
                <a:cs typeface="Times New Roman" pitchFamily="18" charset="0"/>
              </a:rPr>
              <a:t> </a:t>
            </a:r>
          </a:p>
          <a:p>
            <a:pPr>
              <a:buFont typeface="Wingdings" pitchFamily="2" charset="2"/>
              <a:buNone/>
            </a:pPr>
            <a:r>
              <a:rPr lang="en-US" sz="2800" dirty="0" err="1">
                <a:solidFill>
                  <a:schemeClr val="tx1"/>
                </a:solidFill>
                <a:latin typeface="Times New Roman" pitchFamily="18" charset="0"/>
                <a:cs typeface="Times New Roman" pitchFamily="18" charset="0"/>
              </a:rPr>
              <a:t>đờm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nhiễm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trùng</a:t>
            </a:r>
            <a:r>
              <a:rPr lang="en-US" sz="2800" dirty="0">
                <a:solidFill>
                  <a:schemeClr val="tx1"/>
                </a:solidFill>
                <a:latin typeface="Times New Roman" pitchFamily="18" charset="0"/>
                <a:cs typeface="Times New Roman" pitchFamily="18" charset="0"/>
              </a:rPr>
              <a:t> da </a:t>
            </a:r>
            <a:r>
              <a:rPr lang="en-US" sz="2800" dirty="0" err="1">
                <a:solidFill>
                  <a:schemeClr val="tx1"/>
                </a:solidFill>
                <a:latin typeface="Times New Roman" pitchFamily="18" charset="0"/>
                <a:cs typeface="Times New Roman" pitchFamily="18" charset="0"/>
              </a:rPr>
              <a:t>chung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quanh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ống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sút</a:t>
            </a:r>
            <a:r>
              <a:rPr lang="en-US" sz="2800" dirty="0">
                <a:solidFill>
                  <a:schemeClr val="tx1"/>
                </a:solidFill>
                <a:latin typeface="Times New Roman" pitchFamily="18" charset="0"/>
                <a:cs typeface="Times New Roman" pitchFamily="18" charset="0"/>
              </a:rPr>
              <a:t> </a:t>
            </a:r>
          </a:p>
          <a:p>
            <a:pPr>
              <a:buFont typeface="Wingdings" pitchFamily="2" charset="2"/>
              <a:buNone/>
            </a:pPr>
            <a:r>
              <a:rPr lang="en-US" sz="2800" dirty="0" err="1">
                <a:solidFill>
                  <a:schemeClr val="tx1"/>
                </a:solidFill>
                <a:latin typeface="Times New Roman" pitchFamily="18" charset="0"/>
                <a:cs typeface="Times New Roman" pitchFamily="18" charset="0"/>
              </a:rPr>
              <a:t>ống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xẹp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dò</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khí</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thực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quản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hẹp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khí</a:t>
            </a:r>
            <a:r>
              <a:rPr lang="en-US" sz="2800" dirty="0">
                <a:solidFill>
                  <a:schemeClr val="tx1"/>
                </a:solidFill>
                <a:latin typeface="Times New Roman" pitchFamily="18" charset="0"/>
                <a:cs typeface="Times New Roman" pitchFamily="18" charset="0"/>
              </a:rPr>
              <a:t> </a:t>
            </a:r>
          </a:p>
          <a:p>
            <a:pPr>
              <a:buFont typeface="Wingdings" pitchFamily="2" charset="2"/>
              <a:buNone/>
            </a:pPr>
            <a:r>
              <a:rPr lang="en-US" sz="2800" dirty="0" err="1">
                <a:solidFill>
                  <a:schemeClr val="tx1"/>
                </a:solidFill>
                <a:latin typeface="Times New Roman" pitchFamily="18" charset="0"/>
                <a:cs typeface="Times New Roman" pitchFamily="18" charset="0"/>
              </a:rPr>
              <a:t>quản</a:t>
            </a:r>
            <a:r>
              <a:rPr lang="en-US" sz="2800" dirty="0">
                <a:solidFill>
                  <a:schemeClr val="tx1"/>
                </a:solidFill>
                <a:latin typeface="Times New Roman" pitchFamily="18" charset="0"/>
                <a:cs typeface="Times New Roman" pitchFamily="18" charset="0"/>
              </a:rPr>
              <a:t>.</a:t>
            </a:r>
          </a:p>
          <a:p>
            <a:pPr marL="45720" indent="0">
              <a:buNone/>
            </a:pP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3501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458200" cy="685800"/>
          </a:xfrm>
        </p:spPr>
        <p:txBody>
          <a:bodyPr>
            <a:normAutofit/>
          </a:bodyPr>
          <a:lstStyle/>
          <a:p>
            <a:pPr marL="45720" indent="0" algn="ctr">
              <a:buNone/>
            </a:pPr>
            <a:r>
              <a:rPr lang="en-US" sz="2800" dirty="0" smtClean="0">
                <a:latin typeface="Times New Roman" pitchFamily="18" charset="0"/>
                <a:cs typeface="Times New Roman" pitchFamily="18" charset="0"/>
              </a:rPr>
              <a:t>V. QUY TRÌNH ĐIỀU DƯỠNG:</a:t>
            </a:r>
            <a:endParaRPr lang="en-US" sz="2800" dirty="0">
              <a:latin typeface="Times New Roman" pitchFamily="18" charset="0"/>
              <a:cs typeface="Times New Roman" pitchFamily="18" charset="0"/>
            </a:endParaRPr>
          </a:p>
        </p:txBody>
      </p:sp>
      <p:graphicFrame>
        <p:nvGraphicFramePr>
          <p:cNvPr id="6" name="Content Placeholder 3"/>
          <p:cNvGraphicFramePr>
            <a:graphicFrameLocks noGrp="1"/>
          </p:cNvGraphicFramePr>
          <p:nvPr>
            <p:extLst>
              <p:ext uri="{D42A27DB-BD31-4B8C-83A1-F6EECF244321}">
                <p14:modId xmlns:p14="http://schemas.microsoft.com/office/powerpoint/2010/main" val="2783122257"/>
              </p:ext>
            </p:extLst>
          </p:nvPr>
        </p:nvGraphicFramePr>
        <p:xfrm>
          <a:off x="457200" y="990600"/>
          <a:ext cx="8229600" cy="5318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6615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0"/>
            <a:ext cx="9144000" cy="4524315"/>
          </a:xfrm>
          <a:prstGeom prst="rect">
            <a:avLst/>
          </a:prstGeom>
        </p:spPr>
        <p:txBody>
          <a:bodyPr wrap="square">
            <a:spAutoFit/>
          </a:bodyPr>
          <a:lstStyle/>
          <a:p>
            <a:r>
              <a:rPr lang="en-US" sz="2400" b="1" dirty="0" smtClean="0">
                <a:latin typeface="Times New Roman" pitchFamily="18" charset="0"/>
                <a:cs typeface="Times New Roman" pitchFamily="18" charset="0"/>
              </a:rPr>
              <a:t>1-</a:t>
            </a:r>
            <a:r>
              <a:rPr lang="vi-VN" sz="2400" b="1" dirty="0" smtClean="0">
                <a:latin typeface="Times New Roman" pitchFamily="18" charset="0"/>
                <a:cs typeface="Times New Roman" pitchFamily="18" charset="0"/>
              </a:rPr>
              <a:t>NHẬN </a:t>
            </a:r>
            <a:r>
              <a:rPr lang="vi-VN" sz="2400" b="1" dirty="0">
                <a:latin typeface="Times New Roman" pitchFamily="18" charset="0"/>
                <a:cs typeface="Times New Roman" pitchFamily="18" charset="0"/>
              </a:rPr>
              <a:t>ĐỊNH TÌNH TRẠNG NGƯỜI </a:t>
            </a:r>
            <a:r>
              <a:rPr lang="vi-VN" sz="2400" b="1" dirty="0" smtClean="0">
                <a:latin typeface="Times New Roman" pitchFamily="18" charset="0"/>
                <a:cs typeface="Times New Roman" pitchFamily="18" charset="0"/>
              </a:rPr>
              <a:t>BỆNH</a:t>
            </a:r>
            <a:r>
              <a:rPr lang="en-US" sz="2400" b="1" dirty="0" smtClean="0">
                <a:latin typeface="Times New Roman" pitchFamily="18" charset="0"/>
                <a:cs typeface="Times New Roman" pitchFamily="18" charset="0"/>
              </a:rPr>
              <a:t>:</a:t>
            </a:r>
            <a:endParaRPr lang="vi-VN" sz="2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a:t>
            </a:r>
            <a:r>
              <a:rPr lang="vi-VN" sz="2400" b="1" dirty="0" smtClean="0">
                <a:latin typeface="Times New Roman" pitchFamily="18" charset="0"/>
                <a:cs typeface="Times New Roman" pitchFamily="18" charset="0"/>
              </a:rPr>
              <a:t>Trước </a:t>
            </a:r>
            <a:r>
              <a:rPr lang="vi-VN" sz="2400" b="1" dirty="0">
                <a:latin typeface="Times New Roman" pitchFamily="18" charset="0"/>
                <a:cs typeface="Times New Roman" pitchFamily="18" charset="0"/>
              </a:rPr>
              <a:t>thủ thuật: </a:t>
            </a:r>
            <a:r>
              <a:rPr lang="vi-VN" sz="2400" dirty="0">
                <a:latin typeface="Times New Roman" pitchFamily="18" charset="0"/>
                <a:cs typeface="Times New Roman" pitchFamily="18" charset="0"/>
              </a:rPr>
              <a:t>điều dưỡng nhận định về hô hấp, tình trạng nghe, khả năng ngôn ngữ, khả năng viết của người bệnh để chọn lọc phương pháp giao tiếp sau khi mở khí quản. Nhận định tình trạng hiểu biết về thủ thuật, giao tiếp, và sự lo âu của người bệnh.</a:t>
            </a:r>
          </a:p>
          <a:p>
            <a:r>
              <a:rPr lang="en-US" sz="2400" b="1" dirty="0" smtClean="0">
                <a:latin typeface="Times New Roman" pitchFamily="18" charset="0"/>
                <a:cs typeface="Times New Roman" pitchFamily="18" charset="0"/>
              </a:rPr>
              <a:t>*</a:t>
            </a:r>
            <a:r>
              <a:rPr lang="vi-VN" sz="2400" b="1" dirty="0" smtClean="0">
                <a:latin typeface="Times New Roman" pitchFamily="18" charset="0"/>
                <a:cs typeface="Times New Roman" pitchFamily="18" charset="0"/>
              </a:rPr>
              <a:t>Sau </a:t>
            </a:r>
            <a:r>
              <a:rPr lang="vi-VN" sz="2400" b="1" dirty="0">
                <a:latin typeface="Times New Roman" pitchFamily="18" charset="0"/>
                <a:cs typeface="Times New Roman" pitchFamily="18" charset="0"/>
              </a:rPr>
              <a:t>thủ thuật:</a:t>
            </a:r>
          </a:p>
          <a:p>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Nhận </a:t>
            </a:r>
            <a:r>
              <a:rPr lang="vi-VN" sz="2400" dirty="0">
                <a:latin typeface="Times New Roman" pitchFamily="18" charset="0"/>
                <a:cs typeface="Times New Roman" pitchFamily="18" charset="0"/>
              </a:rPr>
              <a:t>định về tần số thở, nhịp điệu thở, thở sâu, kiểu thở</a:t>
            </a:r>
          </a:p>
          <a:p>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Nhận </a:t>
            </a:r>
            <a:r>
              <a:rPr lang="vi-VN" sz="2400" dirty="0">
                <a:latin typeface="Times New Roman" pitchFamily="18" charset="0"/>
                <a:cs typeface="Times New Roman" pitchFamily="18" charset="0"/>
              </a:rPr>
              <a:t>định sự di động của lồng ngực, tình trạng ho, số lượng và chất tiết qua mở khí quản, hút đàm. Nhận định khí máu động mạch PaO</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 PaCO</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 SaO</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Kiểm </a:t>
            </a:r>
            <a:r>
              <a:rPr lang="vi-VN" sz="2400" dirty="0">
                <a:latin typeface="Times New Roman" pitchFamily="18" charset="0"/>
                <a:cs typeface="Times New Roman" pitchFamily="18" charset="0"/>
              </a:rPr>
              <a:t>tra vùng đặt canule về chảy máu, sưng nề, tràn khí dưới da quanh vùng </a:t>
            </a:r>
            <a:r>
              <a:rPr lang="vi-VN" sz="2400" dirty="0" smtClean="0">
                <a:latin typeface="Times New Roman" pitchFamily="18" charset="0"/>
                <a:cs typeface="Times New Roman" pitchFamily="18" charset="0"/>
              </a:rPr>
              <a:t>cổ</a:t>
            </a:r>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137946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421" y="167426"/>
            <a:ext cx="5302070" cy="6690574"/>
          </a:xfrm>
          <a:prstGeom prst="rect">
            <a:avLst/>
          </a:prstGeom>
        </p:spPr>
        <p:txBody>
          <a:bodyPr>
            <a:normAutofit/>
          </a:bodyPr>
          <a:lstStyle/>
          <a:p>
            <a:r>
              <a:rPr lang="vi-VN" b="1" dirty="0" smtClean="0">
                <a:latin typeface="Times New Roman" panose="02020603050405020304" pitchFamily="18" charset="0"/>
                <a:cs typeface="Times New Roman" panose="02020603050405020304" pitchFamily="18" charset="0"/>
              </a:rPr>
              <a:t>Kiểm tra áp lực bóng chèn mỗi tua trực.</a:t>
            </a:r>
          </a:p>
          <a:p>
            <a:r>
              <a:rPr lang="vi-VN" b="1" dirty="0" smtClean="0">
                <a:latin typeface="Times New Roman" panose="02020603050405020304" pitchFamily="18" charset="0"/>
                <a:cs typeface="Times New Roman" panose="02020603050405020304" pitchFamily="18" charset="0"/>
              </a:rPr>
              <a:t>Kiểm tra nơi cột dây có quá chặt hay quá lỏng, nên để ngón tay số 2 dưới dây vừa khít là tốt.</a:t>
            </a:r>
          </a:p>
          <a:p>
            <a:r>
              <a:rPr lang="vi-VN" b="1" dirty="0" smtClean="0">
                <a:latin typeface="Times New Roman" panose="02020603050405020304" pitchFamily="18" charset="0"/>
                <a:cs typeface="Times New Roman" panose="02020603050405020304" pitchFamily="18" charset="0"/>
              </a:rPr>
              <a:t>Nghe phổi mỗi giờ hay trước và sau hút đàm để nhận định tình trạng thông khí của người bệnh. Nhận định tình trạng phát âm của người bệnh nếu họ nói được nghĩa là có tình trạng nghẹt ống.</a:t>
            </a:r>
          </a:p>
          <a:p>
            <a:r>
              <a:rPr lang="vi-VN" b="1" dirty="0" smtClean="0">
                <a:latin typeface="Times New Roman" panose="02020603050405020304" pitchFamily="18" charset="0"/>
                <a:cs typeface="Times New Roman" panose="02020603050405020304" pitchFamily="18" charset="0"/>
              </a:rPr>
              <a:t>Kiểm tra dò khí qua mở khí quản, kiểm tra băng thấm dịch hay máu, dấu hiệu nhiễm trùng, mủ, phù nề, nhiệt độ, bạch cầu, VS.</a:t>
            </a:r>
          </a:p>
          <a:p>
            <a:r>
              <a:rPr lang="vi-VN" b="1" dirty="0" smtClean="0">
                <a:latin typeface="Times New Roman" panose="02020603050405020304" pitchFamily="18" charset="0"/>
                <a:cs typeface="Times New Roman" panose="02020603050405020304" pitchFamily="18" charset="0"/>
              </a:rPr>
              <a:t>Nhận định tình trạng viêm phổi, rối loạn nhịp thở, dấu hiệu ho, đau ngực, mạch nhanh, dấu hiệu khó thở, tri giác, huyết áp.</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2106" y="430572"/>
            <a:ext cx="3721894" cy="31146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1054" y="3812146"/>
            <a:ext cx="3216499" cy="2472744"/>
          </a:xfrm>
          <a:prstGeom prst="rect">
            <a:avLst/>
          </a:prstGeom>
        </p:spPr>
      </p:pic>
    </p:spTree>
    <p:extLst>
      <p:ext uri="{BB962C8B-B14F-4D97-AF65-F5344CB8AC3E}">
        <p14:creationId xmlns:p14="http://schemas.microsoft.com/office/powerpoint/2010/main" val="867543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570</TotalTime>
  <Words>1052</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CHĂM SÓC BỆNH NHÂN MỞ KHÍ QUẢN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BỆNH NHÂN MỞ KHÍ QUẢN </dc:title>
  <dc:creator>Administrator</dc:creator>
  <cp:lastModifiedBy>Administrator</cp:lastModifiedBy>
  <cp:revision>31</cp:revision>
  <dcterms:created xsi:type="dcterms:W3CDTF">2016-09-12T02:38:05Z</dcterms:created>
  <dcterms:modified xsi:type="dcterms:W3CDTF">2016-09-15T17:26:10Z</dcterms:modified>
</cp:coreProperties>
</file>