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47"/>
  </p:notesMasterIdLst>
  <p:sldIdLst>
    <p:sldId id="256" r:id="rId2"/>
    <p:sldId id="288" r:id="rId3"/>
    <p:sldId id="271" r:id="rId4"/>
    <p:sldId id="272" r:id="rId5"/>
    <p:sldId id="273" r:id="rId6"/>
    <p:sldId id="274" r:id="rId7"/>
    <p:sldId id="289" r:id="rId8"/>
    <p:sldId id="275" r:id="rId9"/>
    <p:sldId id="276" r:id="rId10"/>
    <p:sldId id="290" r:id="rId11"/>
    <p:sldId id="277" r:id="rId12"/>
    <p:sldId id="291" r:id="rId13"/>
    <p:sldId id="278" r:id="rId14"/>
    <p:sldId id="293" r:id="rId15"/>
    <p:sldId id="292" r:id="rId16"/>
    <p:sldId id="294" r:id="rId17"/>
    <p:sldId id="279" r:id="rId18"/>
    <p:sldId id="280" r:id="rId19"/>
    <p:sldId id="297" r:id="rId20"/>
    <p:sldId id="281" r:id="rId21"/>
    <p:sldId id="299" r:id="rId22"/>
    <p:sldId id="300" r:id="rId23"/>
    <p:sldId id="298" r:id="rId24"/>
    <p:sldId id="282" r:id="rId25"/>
    <p:sldId id="283" r:id="rId26"/>
    <p:sldId id="284" r:id="rId27"/>
    <p:sldId id="296" r:id="rId28"/>
    <p:sldId id="285" r:id="rId29"/>
    <p:sldId id="286" r:id="rId30"/>
    <p:sldId id="295" r:id="rId31"/>
    <p:sldId id="287" r:id="rId32"/>
    <p:sldId id="262" r:id="rId33"/>
    <p:sldId id="263" r:id="rId34"/>
    <p:sldId id="257" r:id="rId35"/>
    <p:sldId id="261" r:id="rId36"/>
    <p:sldId id="258" r:id="rId37"/>
    <p:sldId id="259" r:id="rId38"/>
    <p:sldId id="270" r:id="rId39"/>
    <p:sldId id="264" r:id="rId40"/>
    <p:sldId id="266" r:id="rId41"/>
    <p:sldId id="267" r:id="rId42"/>
    <p:sldId id="268" r:id="rId43"/>
    <p:sldId id="269" r:id="rId44"/>
    <p:sldId id="265" r:id="rId45"/>
    <p:sldId id="260" r:id="rId46"/>
  </p:sldIdLst>
  <p:sldSz cx="9144000" cy="6858000" type="screen4x3"/>
  <p:notesSz cx="6858000" cy="9144000"/>
  <p:custDataLst>
    <p:tags r:id="rId48"/>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24" autoAdjust="0"/>
  </p:normalViewPr>
  <p:slideViewPr>
    <p:cSldViewPr>
      <p:cViewPr>
        <p:scale>
          <a:sx n="50" d="100"/>
          <a:sy n="50" d="100"/>
        </p:scale>
        <p:origin x="-150" y="-7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gs" Target="tags/tag1.xml"/><Relationship Id="rId8" Type="http://schemas.openxmlformats.org/officeDocument/2006/relationships/slide" Target="slides/slide7.xml"/><Relationship Id="rId51"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D7C70A6-657A-43DA-A134-909227E5732D}" type="datetimeFigureOut">
              <a:rPr lang="en-US" smtClean="0"/>
              <a:pPr/>
              <a:t>8/12/2016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09F6FAE-93A0-4391-95DF-B67BDF6BAD09}" type="slidenum">
              <a:rPr lang="en-US" smtClean="0"/>
              <a:pPr/>
              <a:t>‹#›</a:t>
            </a:fld>
            <a:endParaRPr lang="en-US"/>
          </a:p>
        </p:txBody>
      </p:sp>
    </p:spTree>
    <p:extLst>
      <p:ext uri="{BB962C8B-B14F-4D97-AF65-F5344CB8AC3E}">
        <p14:creationId xmlns:p14="http://schemas.microsoft.com/office/powerpoint/2010/main" val="23981502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09F6FAE-93A0-4391-95DF-B67BDF6BAD09}" type="slidenum">
              <a:rPr lang="en-US" smtClean="0"/>
              <a:pPr/>
              <a:t>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E164A03-E341-4FBC-AE44-D2179707A3B6}" type="datetimeFigureOut">
              <a:rPr lang="en-US" smtClean="0"/>
              <a:pPr/>
              <a:t>8/12/2016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3ACBF1-A9B5-4D95-8D2B-98AFE55CDD9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164A03-E341-4FBC-AE44-D2179707A3B6}" type="datetimeFigureOut">
              <a:rPr lang="en-US" smtClean="0"/>
              <a:pPr/>
              <a:t>8/12/2016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3ACBF1-A9B5-4D95-8D2B-98AFE55CDD9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164A03-E341-4FBC-AE44-D2179707A3B6}" type="datetimeFigureOut">
              <a:rPr lang="en-US" smtClean="0"/>
              <a:pPr/>
              <a:t>8/12/2016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3ACBF1-A9B5-4D95-8D2B-98AFE55CDD9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164A03-E341-4FBC-AE44-D2179707A3B6}" type="datetimeFigureOut">
              <a:rPr lang="en-US" smtClean="0"/>
              <a:pPr/>
              <a:t>8/12/2016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3ACBF1-A9B5-4D95-8D2B-98AFE55CDD9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E164A03-E341-4FBC-AE44-D2179707A3B6}" type="datetimeFigureOut">
              <a:rPr lang="en-US" smtClean="0"/>
              <a:pPr/>
              <a:t>8/12/2016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3ACBF1-A9B5-4D95-8D2B-98AFE55CDD9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E164A03-E341-4FBC-AE44-D2179707A3B6}" type="datetimeFigureOut">
              <a:rPr lang="en-US" smtClean="0"/>
              <a:pPr/>
              <a:t>8/12/2016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3ACBF1-A9B5-4D95-8D2B-98AFE55CDD9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E164A03-E341-4FBC-AE44-D2179707A3B6}" type="datetimeFigureOut">
              <a:rPr lang="en-US" smtClean="0"/>
              <a:pPr/>
              <a:t>8/12/2016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E3ACBF1-A9B5-4D95-8D2B-98AFE55CDD9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E164A03-E341-4FBC-AE44-D2179707A3B6}" type="datetimeFigureOut">
              <a:rPr lang="en-US" smtClean="0"/>
              <a:pPr/>
              <a:t>8/12/2016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E3ACBF1-A9B5-4D95-8D2B-98AFE55CDD9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164A03-E341-4FBC-AE44-D2179707A3B6}" type="datetimeFigureOut">
              <a:rPr lang="en-US" smtClean="0"/>
              <a:pPr/>
              <a:t>8/12/2016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E3ACBF1-A9B5-4D95-8D2B-98AFE55CDD9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E164A03-E341-4FBC-AE44-D2179707A3B6}" type="datetimeFigureOut">
              <a:rPr lang="en-US" smtClean="0"/>
              <a:pPr/>
              <a:t>8/12/2016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3ACBF1-A9B5-4D95-8D2B-98AFE55CDD9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E164A03-E341-4FBC-AE44-D2179707A3B6}" type="datetimeFigureOut">
              <a:rPr lang="en-US" smtClean="0"/>
              <a:pPr/>
              <a:t>8/12/2016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3ACBF1-A9B5-4D95-8D2B-98AFE55CDD9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164A03-E341-4FBC-AE44-D2179707A3B6}" type="datetimeFigureOut">
              <a:rPr lang="en-US" smtClean="0"/>
              <a:pPr/>
              <a:t>8/12/2016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3ACBF1-A9B5-4D95-8D2B-98AFE55CDD9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4572000"/>
            <a:ext cx="8458200" cy="1600200"/>
          </a:xfrm>
        </p:spPr>
        <p:txBody>
          <a:bodyPr>
            <a:normAutofit fontScale="90000"/>
          </a:bodyPr>
          <a:lstStyle/>
          <a:p>
            <a:pPr marL="457200" indent="-457200" algn="l"/>
            <a:r>
              <a:rPr lang="en-US" sz="3100" b="1" dirty="0" smtClean="0"/>
              <a:t/>
            </a:r>
            <a:br>
              <a:rPr lang="en-US" sz="3100" b="1" dirty="0" smtClean="0"/>
            </a:br>
            <a:r>
              <a:rPr lang="en-US" sz="3100" b="1" dirty="0" smtClean="0"/>
              <a:t/>
            </a:r>
            <a:br>
              <a:rPr lang="en-US" sz="3100" b="1" dirty="0" smtClean="0"/>
            </a:br>
            <a:r>
              <a:rPr lang="en-US" sz="4900" b="1" u="sng" dirty="0" smtClean="0">
                <a:latin typeface="Times New Roman" pitchFamily="18" charset="0"/>
                <a:cs typeface="Times New Roman" pitchFamily="18" charset="0"/>
              </a:rPr>
              <a:t>RHEUMATOID ARTHRITIS</a:t>
            </a:r>
            <a:r>
              <a:rPr lang="en-US" sz="4900" u="sng" dirty="0" smtClean="0">
                <a:latin typeface="Times New Roman" pitchFamily="18" charset="0"/>
                <a:cs typeface="Times New Roman" pitchFamily="18" charset="0"/>
              </a:rPr>
              <a:t/>
            </a:r>
            <a:br>
              <a:rPr lang="en-US" sz="4900" u="sng" dirty="0" smtClean="0">
                <a:latin typeface="Times New Roman" pitchFamily="18" charset="0"/>
                <a:cs typeface="Times New Roman" pitchFamily="18" charset="0"/>
              </a:rPr>
            </a:br>
            <a:r>
              <a:rPr lang="en-US" sz="2400" dirty="0" smtClean="0"/>
              <a:t/>
            </a:r>
            <a:br>
              <a:rPr lang="en-US" sz="2400" dirty="0" smtClean="0"/>
            </a:br>
            <a:endParaRPr lang="en-US" sz="2400" dirty="0"/>
          </a:p>
        </p:txBody>
      </p:sp>
      <p:sp>
        <p:nvSpPr>
          <p:cNvPr id="3" name="Subtitle 2"/>
          <p:cNvSpPr>
            <a:spLocks noGrp="1"/>
          </p:cNvSpPr>
          <p:nvPr>
            <p:ph type="subTitle" idx="1"/>
          </p:nvPr>
        </p:nvSpPr>
        <p:spPr>
          <a:xfrm>
            <a:off x="381000" y="228600"/>
            <a:ext cx="8458200" cy="3810000"/>
          </a:xfrm>
        </p:spPr>
        <p:style>
          <a:lnRef idx="2">
            <a:schemeClr val="accent5"/>
          </a:lnRef>
          <a:fillRef idx="1">
            <a:schemeClr val="lt1"/>
          </a:fillRef>
          <a:effectRef idx="0">
            <a:schemeClr val="accent5"/>
          </a:effectRef>
          <a:fontRef idx="minor">
            <a:schemeClr val="dk1"/>
          </a:fontRef>
        </p:style>
        <p:txBody>
          <a:bodyPr>
            <a:noAutofit/>
          </a:bodyPr>
          <a:lstStyle/>
          <a:p>
            <a:pPr algn="ctr"/>
            <a:endParaRPr lang="en-US" sz="6600" b="1" dirty="0" smtClean="0">
              <a:solidFill>
                <a:schemeClr val="tx1"/>
              </a:solidFill>
              <a:latin typeface="Times New Roman" pitchFamily="18" charset="0"/>
              <a:cs typeface="Times New Roman" pitchFamily="18" charset="0"/>
            </a:endParaRPr>
          </a:p>
          <a:p>
            <a:pPr algn="ctr"/>
            <a:r>
              <a:rPr lang="en-US" sz="6600" b="1" dirty="0" smtClean="0">
                <a:solidFill>
                  <a:schemeClr val="tx1"/>
                </a:solidFill>
                <a:latin typeface="Times New Roman" pitchFamily="18" charset="0"/>
                <a:cs typeface="Times New Roman" pitchFamily="18" charset="0"/>
              </a:rPr>
              <a:t>BỆNH VIÊM KHỚP DẠNG THẤP </a:t>
            </a:r>
          </a:p>
          <a:p>
            <a:pPr algn="ctr"/>
            <a:endParaRPr lang="en-US" sz="5400" b="1" dirty="0" smtClean="0">
              <a:solidFill>
                <a:schemeClr val="tx1"/>
              </a:solidFill>
              <a:latin typeface="Times New Roman" pitchFamily="18" charset="0"/>
              <a:cs typeface="Times New Roman" pitchFamily="18" charset="0"/>
            </a:endParaRPr>
          </a:p>
          <a:p>
            <a:pPr algn="ctr"/>
            <a:endParaRPr lang="en-US" sz="5400" dirty="0" smtClean="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fontScale="90000"/>
          </a:bodyPr>
          <a:lstStyle/>
          <a:p>
            <a:r>
              <a:rPr lang="vi-VN" b="1" dirty="0" smtClean="0">
                <a:latin typeface="Times New Roman" pitchFamily="18" charset="0"/>
                <a:cs typeface="Times New Roman" pitchFamily="18" charset="0"/>
              </a:rPr>
              <a:t/>
            </a:r>
            <a:br>
              <a:rPr lang="vi-VN" b="1" dirty="0" smtClean="0">
                <a:latin typeface="Times New Roman" pitchFamily="18" charset="0"/>
                <a:cs typeface="Times New Roman" pitchFamily="18" charset="0"/>
              </a:rPr>
            </a:br>
            <a:r>
              <a:rPr lang="en-US" b="1" dirty="0" err="1" smtClean="0">
                <a:latin typeface="Times New Roman" pitchFamily="18" charset="0"/>
                <a:cs typeface="Times New Roman" pitchFamily="18" charset="0"/>
              </a:rPr>
              <a:t>Lâm</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sàng</a:t>
            </a:r>
            <a:r>
              <a:rPr lang="en-US" b="1" dirty="0" smtClean="0"/>
              <a:t/>
            </a:r>
            <a:br>
              <a:rPr lang="en-US" b="1" dirty="0" smtClean="0"/>
            </a:br>
            <a:endParaRPr lang="en-US" dirty="0"/>
          </a:p>
        </p:txBody>
      </p:sp>
      <p:sp>
        <p:nvSpPr>
          <p:cNvPr id="3" name="Content Placeholder 2"/>
          <p:cNvSpPr>
            <a:spLocks noGrp="1"/>
          </p:cNvSpPr>
          <p:nvPr>
            <p:ph idx="1"/>
          </p:nvPr>
        </p:nvSpPr>
        <p:spPr>
          <a:xfrm>
            <a:off x="457200" y="1371600"/>
            <a:ext cx="8229600" cy="5257800"/>
          </a:xfrm>
        </p:spPr>
        <p:txBody>
          <a:bodyPr>
            <a:normAutofit fontScale="62500" lnSpcReduction="20000"/>
          </a:bodyPr>
          <a:lstStyle/>
          <a:p>
            <a:pPr>
              <a:buNone/>
            </a:pPr>
            <a:r>
              <a:rPr lang="vi-VN" sz="4500" b="1" dirty="0" smtClean="0">
                <a:latin typeface="Times New Roman" pitchFamily="18" charset="0"/>
                <a:cs typeface="Times New Roman" pitchFamily="18" charset="0"/>
              </a:rPr>
              <a:t>2.  </a:t>
            </a:r>
            <a:r>
              <a:rPr lang="en-US" sz="4500" b="1" dirty="0" err="1" smtClean="0">
                <a:latin typeface="Times New Roman" pitchFamily="18" charset="0"/>
                <a:cs typeface="Times New Roman" pitchFamily="18" charset="0"/>
              </a:rPr>
              <a:t>Giai</a:t>
            </a:r>
            <a:r>
              <a:rPr lang="en-US" sz="4500" b="1" dirty="0" smtClean="0">
                <a:latin typeface="Times New Roman" pitchFamily="18" charset="0"/>
                <a:cs typeface="Times New Roman" pitchFamily="18" charset="0"/>
              </a:rPr>
              <a:t> </a:t>
            </a:r>
            <a:r>
              <a:rPr lang="en-US" sz="4500" b="1" dirty="0" err="1" smtClean="0">
                <a:latin typeface="Times New Roman" pitchFamily="18" charset="0"/>
                <a:cs typeface="Times New Roman" pitchFamily="18" charset="0"/>
              </a:rPr>
              <a:t>đoạn</a:t>
            </a:r>
            <a:r>
              <a:rPr lang="en-US" sz="4500" b="1" dirty="0" smtClean="0">
                <a:latin typeface="Times New Roman" pitchFamily="18" charset="0"/>
                <a:cs typeface="Times New Roman" pitchFamily="18" charset="0"/>
              </a:rPr>
              <a:t> </a:t>
            </a:r>
            <a:r>
              <a:rPr lang="en-US" sz="4500" b="1" dirty="0" err="1" smtClean="0">
                <a:latin typeface="Times New Roman" pitchFamily="18" charset="0"/>
                <a:cs typeface="Times New Roman" pitchFamily="18" charset="0"/>
              </a:rPr>
              <a:t>toàn</a:t>
            </a:r>
            <a:r>
              <a:rPr lang="en-US" sz="4500" b="1" dirty="0" smtClean="0">
                <a:latin typeface="Times New Roman" pitchFamily="18" charset="0"/>
                <a:cs typeface="Times New Roman" pitchFamily="18" charset="0"/>
              </a:rPr>
              <a:t> </a:t>
            </a:r>
            <a:r>
              <a:rPr lang="en-US" sz="4500" b="1" dirty="0" err="1" smtClean="0">
                <a:latin typeface="Times New Roman" pitchFamily="18" charset="0"/>
                <a:cs typeface="Times New Roman" pitchFamily="18" charset="0"/>
              </a:rPr>
              <a:t>phát</a:t>
            </a:r>
            <a:r>
              <a:rPr lang="en-US" sz="4500" b="1" dirty="0" smtClean="0">
                <a:latin typeface="Times New Roman" pitchFamily="18" charset="0"/>
                <a:cs typeface="Times New Roman" pitchFamily="18" charset="0"/>
              </a:rPr>
              <a:t>:</a:t>
            </a:r>
            <a:endParaRPr lang="vi-VN" sz="4500" dirty="0" smtClean="0">
              <a:latin typeface="Times New Roman" pitchFamily="18" charset="0"/>
              <a:cs typeface="Times New Roman" pitchFamily="18" charset="0"/>
            </a:endParaRPr>
          </a:p>
          <a:p>
            <a:r>
              <a:rPr lang="en-US" sz="4500" dirty="0" err="1" smtClean="0">
                <a:latin typeface="Times New Roman" pitchFamily="18" charset="0"/>
                <a:cs typeface="Times New Roman" pitchFamily="18" charset="0"/>
              </a:rPr>
              <a:t>Khớp</a:t>
            </a:r>
            <a:r>
              <a:rPr lang="en-US" sz="4500" dirty="0" smtClean="0">
                <a:latin typeface="Times New Roman" pitchFamily="18" charset="0"/>
                <a:cs typeface="Times New Roman" pitchFamily="18" charset="0"/>
              </a:rPr>
              <a:t> </a:t>
            </a:r>
            <a:r>
              <a:rPr lang="en-US" sz="4500" dirty="0" err="1" smtClean="0">
                <a:latin typeface="Times New Roman" pitchFamily="18" charset="0"/>
                <a:cs typeface="Times New Roman" pitchFamily="18" charset="0"/>
              </a:rPr>
              <a:t>gối</a:t>
            </a:r>
            <a:r>
              <a:rPr lang="en-US" sz="4500" dirty="0" smtClean="0">
                <a:latin typeface="Times New Roman" pitchFamily="18" charset="0"/>
                <a:cs typeface="Times New Roman" pitchFamily="18" charset="0"/>
              </a:rPr>
              <a:t>: </a:t>
            </a:r>
            <a:r>
              <a:rPr lang="en-US" sz="4500" dirty="0" err="1" smtClean="0">
                <a:latin typeface="Times New Roman" pitchFamily="18" charset="0"/>
                <a:cs typeface="Times New Roman" pitchFamily="18" charset="0"/>
              </a:rPr>
              <a:t>sưng</a:t>
            </a:r>
            <a:r>
              <a:rPr lang="en-US" sz="4500" dirty="0" smtClean="0">
                <a:latin typeface="Times New Roman" pitchFamily="18" charset="0"/>
                <a:cs typeface="Times New Roman" pitchFamily="18" charset="0"/>
              </a:rPr>
              <a:t> to, </a:t>
            </a:r>
            <a:r>
              <a:rPr lang="en-US" sz="4500" dirty="0" err="1" smtClean="0">
                <a:latin typeface="Times New Roman" pitchFamily="18" charset="0"/>
                <a:cs typeface="Times New Roman" pitchFamily="18" charset="0"/>
              </a:rPr>
              <a:t>đau</a:t>
            </a:r>
            <a:r>
              <a:rPr lang="en-US" sz="4500" dirty="0" smtClean="0">
                <a:latin typeface="Times New Roman" pitchFamily="18" charset="0"/>
                <a:cs typeface="Times New Roman" pitchFamily="18" charset="0"/>
              </a:rPr>
              <a:t>, </a:t>
            </a:r>
            <a:r>
              <a:rPr lang="en-US" sz="4500" dirty="0" err="1" smtClean="0">
                <a:latin typeface="Times New Roman" pitchFamily="18" charset="0"/>
                <a:cs typeface="Times New Roman" pitchFamily="18" charset="0"/>
              </a:rPr>
              <a:t>hạn</a:t>
            </a:r>
            <a:r>
              <a:rPr lang="en-US" sz="4500" dirty="0" smtClean="0">
                <a:latin typeface="Times New Roman" pitchFamily="18" charset="0"/>
                <a:cs typeface="Times New Roman" pitchFamily="18" charset="0"/>
              </a:rPr>
              <a:t> </a:t>
            </a:r>
            <a:r>
              <a:rPr lang="en-US" sz="4500" dirty="0" err="1" smtClean="0">
                <a:latin typeface="Times New Roman" pitchFamily="18" charset="0"/>
                <a:cs typeface="Times New Roman" pitchFamily="18" charset="0"/>
              </a:rPr>
              <a:t>chế</a:t>
            </a:r>
            <a:r>
              <a:rPr lang="en-US" sz="4500" dirty="0" smtClean="0">
                <a:latin typeface="Times New Roman" pitchFamily="18" charset="0"/>
                <a:cs typeface="Times New Roman" pitchFamily="18" charset="0"/>
              </a:rPr>
              <a:t> </a:t>
            </a:r>
            <a:r>
              <a:rPr lang="en-US" sz="4500" dirty="0" err="1" smtClean="0">
                <a:latin typeface="Times New Roman" pitchFamily="18" charset="0"/>
                <a:cs typeface="Times New Roman" pitchFamily="18" charset="0"/>
              </a:rPr>
              <a:t>gấp</a:t>
            </a:r>
            <a:r>
              <a:rPr lang="en-US" sz="4500" dirty="0" smtClean="0">
                <a:latin typeface="Times New Roman" pitchFamily="18" charset="0"/>
                <a:cs typeface="Times New Roman" pitchFamily="18" charset="0"/>
              </a:rPr>
              <a:t> </a:t>
            </a:r>
            <a:r>
              <a:rPr lang="en-US" sz="4500" dirty="0" err="1" smtClean="0">
                <a:latin typeface="Times New Roman" pitchFamily="18" charset="0"/>
                <a:cs typeface="Times New Roman" pitchFamily="18" charset="0"/>
              </a:rPr>
              <a:t>duỗi</a:t>
            </a:r>
            <a:r>
              <a:rPr lang="en-US" sz="4500" dirty="0" smtClean="0">
                <a:latin typeface="Times New Roman" pitchFamily="18" charset="0"/>
                <a:cs typeface="Times New Roman" pitchFamily="18" charset="0"/>
              </a:rPr>
              <a:t>, </a:t>
            </a:r>
            <a:r>
              <a:rPr lang="en-US" sz="4500" dirty="0" err="1" smtClean="0">
                <a:latin typeface="Times New Roman" pitchFamily="18" charset="0"/>
                <a:cs typeface="Times New Roman" pitchFamily="18" charset="0"/>
              </a:rPr>
              <a:t>phù</a:t>
            </a:r>
            <a:r>
              <a:rPr lang="en-US" sz="4500" dirty="0" smtClean="0">
                <a:latin typeface="Times New Roman" pitchFamily="18" charset="0"/>
                <a:cs typeface="Times New Roman" pitchFamily="18" charset="0"/>
              </a:rPr>
              <a:t> </a:t>
            </a:r>
            <a:r>
              <a:rPr lang="en-US" sz="4500" dirty="0" err="1" smtClean="0">
                <a:latin typeface="Times New Roman" pitchFamily="18" charset="0"/>
                <a:cs typeface="Times New Roman" pitchFamily="18" charset="0"/>
              </a:rPr>
              <a:t>nề</a:t>
            </a:r>
            <a:r>
              <a:rPr lang="en-US" sz="4500" dirty="0" smtClean="0">
                <a:latin typeface="Times New Roman" pitchFamily="18" charset="0"/>
                <a:cs typeface="Times New Roman" pitchFamily="18" charset="0"/>
              </a:rPr>
              <a:t> </a:t>
            </a:r>
            <a:r>
              <a:rPr lang="en-US" sz="4500" dirty="0" err="1" smtClean="0">
                <a:latin typeface="Times New Roman" pitchFamily="18" charset="0"/>
                <a:cs typeface="Times New Roman" pitchFamily="18" charset="0"/>
              </a:rPr>
              <a:t>tổ</a:t>
            </a:r>
            <a:r>
              <a:rPr lang="en-US" sz="4500" dirty="0" smtClean="0">
                <a:latin typeface="Times New Roman" pitchFamily="18" charset="0"/>
                <a:cs typeface="Times New Roman" pitchFamily="18" charset="0"/>
              </a:rPr>
              <a:t> </a:t>
            </a:r>
            <a:r>
              <a:rPr lang="en-US" sz="4500" dirty="0" err="1" smtClean="0">
                <a:latin typeface="Times New Roman" pitchFamily="18" charset="0"/>
                <a:cs typeface="Times New Roman" pitchFamily="18" charset="0"/>
              </a:rPr>
              <a:t>chức</a:t>
            </a:r>
            <a:r>
              <a:rPr lang="en-US" sz="4500" dirty="0" smtClean="0">
                <a:latin typeface="Times New Roman" pitchFamily="18" charset="0"/>
                <a:cs typeface="Times New Roman" pitchFamily="18" charset="0"/>
              </a:rPr>
              <a:t> </a:t>
            </a:r>
            <a:r>
              <a:rPr lang="en-US" sz="4500" dirty="0" err="1" smtClean="0">
                <a:latin typeface="Times New Roman" pitchFamily="18" charset="0"/>
                <a:cs typeface="Times New Roman" pitchFamily="18" charset="0"/>
              </a:rPr>
              <a:t>cạnh</a:t>
            </a:r>
            <a:r>
              <a:rPr lang="en-US" sz="4500" dirty="0" smtClean="0">
                <a:latin typeface="Times New Roman" pitchFamily="18" charset="0"/>
                <a:cs typeface="Times New Roman" pitchFamily="18" charset="0"/>
              </a:rPr>
              <a:t> </a:t>
            </a:r>
            <a:r>
              <a:rPr lang="en-US" sz="4500" dirty="0" err="1" smtClean="0">
                <a:latin typeface="Times New Roman" pitchFamily="18" charset="0"/>
                <a:cs typeface="Times New Roman" pitchFamily="18" charset="0"/>
              </a:rPr>
              <a:t>khớp</a:t>
            </a:r>
            <a:r>
              <a:rPr lang="en-US" sz="4500" dirty="0" smtClean="0">
                <a:latin typeface="Times New Roman" pitchFamily="18" charset="0"/>
                <a:cs typeface="Times New Roman" pitchFamily="18" charset="0"/>
              </a:rPr>
              <a:t>, </a:t>
            </a:r>
            <a:r>
              <a:rPr lang="en-US" sz="4500" dirty="0" err="1" smtClean="0">
                <a:latin typeface="Times New Roman" pitchFamily="18" charset="0"/>
                <a:cs typeface="Times New Roman" pitchFamily="18" charset="0"/>
              </a:rPr>
              <a:t>có</a:t>
            </a:r>
            <a:r>
              <a:rPr lang="en-US" sz="4500" dirty="0" smtClean="0">
                <a:latin typeface="Times New Roman" pitchFamily="18" charset="0"/>
                <a:cs typeface="Times New Roman" pitchFamily="18" charset="0"/>
              </a:rPr>
              <a:t> </a:t>
            </a:r>
            <a:r>
              <a:rPr lang="en-US" sz="4500" dirty="0" err="1" smtClean="0">
                <a:latin typeface="Times New Roman" pitchFamily="18" charset="0"/>
                <a:cs typeface="Times New Roman" pitchFamily="18" charset="0"/>
              </a:rPr>
              <a:t>thể</a:t>
            </a:r>
            <a:r>
              <a:rPr lang="en-US" sz="4500" dirty="0" smtClean="0">
                <a:latin typeface="Times New Roman" pitchFamily="18" charset="0"/>
                <a:cs typeface="Times New Roman" pitchFamily="18" charset="0"/>
              </a:rPr>
              <a:t> </a:t>
            </a:r>
            <a:r>
              <a:rPr lang="en-US" sz="4500" dirty="0" err="1" smtClean="0">
                <a:latin typeface="Times New Roman" pitchFamily="18" charset="0"/>
                <a:cs typeface="Times New Roman" pitchFamily="18" charset="0"/>
              </a:rPr>
              <a:t>tràn</a:t>
            </a:r>
            <a:r>
              <a:rPr lang="en-US" sz="4500" dirty="0" smtClean="0">
                <a:latin typeface="Times New Roman" pitchFamily="18" charset="0"/>
                <a:cs typeface="Times New Roman" pitchFamily="18" charset="0"/>
              </a:rPr>
              <a:t> </a:t>
            </a:r>
            <a:r>
              <a:rPr lang="en-US" sz="4500" dirty="0" err="1" smtClean="0">
                <a:latin typeface="Times New Roman" pitchFamily="18" charset="0"/>
                <a:cs typeface="Times New Roman" pitchFamily="18" charset="0"/>
              </a:rPr>
              <a:t>dịch</a:t>
            </a:r>
            <a:r>
              <a:rPr lang="en-US" sz="4500" dirty="0" smtClean="0">
                <a:latin typeface="Times New Roman" pitchFamily="18" charset="0"/>
                <a:cs typeface="Times New Roman" pitchFamily="18" charset="0"/>
              </a:rPr>
              <a:t> ổ </a:t>
            </a:r>
            <a:r>
              <a:rPr lang="en-US" sz="4500" dirty="0" err="1" smtClean="0">
                <a:latin typeface="Times New Roman" pitchFamily="18" charset="0"/>
                <a:cs typeface="Times New Roman" pitchFamily="18" charset="0"/>
              </a:rPr>
              <a:t>khớp</a:t>
            </a:r>
            <a:endParaRPr lang="vi-VN" sz="4500" dirty="0" smtClean="0">
              <a:latin typeface="Times New Roman" pitchFamily="18" charset="0"/>
              <a:cs typeface="Times New Roman" pitchFamily="18" charset="0"/>
            </a:endParaRPr>
          </a:p>
          <a:p>
            <a:endParaRPr lang="en-US" sz="4500" dirty="0" smtClean="0">
              <a:latin typeface="Times New Roman" pitchFamily="18" charset="0"/>
              <a:cs typeface="Times New Roman" pitchFamily="18" charset="0"/>
            </a:endParaRPr>
          </a:p>
          <a:p>
            <a:r>
              <a:rPr lang="en-US" sz="4500" dirty="0" err="1" smtClean="0">
                <a:latin typeface="Times New Roman" pitchFamily="18" charset="0"/>
                <a:cs typeface="Times New Roman" pitchFamily="18" charset="0"/>
              </a:rPr>
              <a:t>Khớp</a:t>
            </a:r>
            <a:r>
              <a:rPr lang="en-US" sz="4500" dirty="0" smtClean="0">
                <a:latin typeface="Times New Roman" pitchFamily="18" charset="0"/>
                <a:cs typeface="Times New Roman" pitchFamily="18" charset="0"/>
              </a:rPr>
              <a:t> </a:t>
            </a:r>
            <a:r>
              <a:rPr lang="en-US" sz="4500" dirty="0" err="1" smtClean="0">
                <a:latin typeface="Times New Roman" pitchFamily="18" charset="0"/>
                <a:cs typeface="Times New Roman" pitchFamily="18" charset="0"/>
              </a:rPr>
              <a:t>khuỷu</a:t>
            </a:r>
            <a:r>
              <a:rPr lang="en-US" sz="4500" dirty="0" smtClean="0">
                <a:latin typeface="Times New Roman" pitchFamily="18" charset="0"/>
                <a:cs typeface="Times New Roman" pitchFamily="18" charset="0"/>
              </a:rPr>
              <a:t>: </a:t>
            </a:r>
            <a:r>
              <a:rPr lang="en-US" sz="4500" dirty="0" err="1" smtClean="0">
                <a:latin typeface="Times New Roman" pitchFamily="18" charset="0"/>
                <a:cs typeface="Times New Roman" pitchFamily="18" charset="0"/>
              </a:rPr>
              <a:t>sưng</a:t>
            </a:r>
            <a:r>
              <a:rPr lang="en-US" sz="4500" dirty="0" smtClean="0">
                <a:latin typeface="Times New Roman" pitchFamily="18" charset="0"/>
                <a:cs typeface="Times New Roman" pitchFamily="18" charset="0"/>
              </a:rPr>
              <a:t>, </a:t>
            </a:r>
            <a:r>
              <a:rPr lang="en-US" sz="4500" dirty="0" err="1" smtClean="0">
                <a:latin typeface="Times New Roman" pitchFamily="18" charset="0"/>
                <a:cs typeface="Times New Roman" pitchFamily="18" charset="0"/>
              </a:rPr>
              <a:t>đau</a:t>
            </a:r>
            <a:r>
              <a:rPr lang="en-US" sz="4500" dirty="0" smtClean="0">
                <a:latin typeface="Times New Roman" pitchFamily="18" charset="0"/>
                <a:cs typeface="Times New Roman" pitchFamily="18" charset="0"/>
              </a:rPr>
              <a:t>, </a:t>
            </a:r>
            <a:r>
              <a:rPr lang="en-US" sz="4500" dirty="0" err="1" smtClean="0">
                <a:latin typeface="Times New Roman" pitchFamily="18" charset="0"/>
                <a:cs typeface="Times New Roman" pitchFamily="18" charset="0"/>
              </a:rPr>
              <a:t>hạn</a:t>
            </a:r>
            <a:r>
              <a:rPr lang="en-US" sz="4500" dirty="0" smtClean="0">
                <a:latin typeface="Times New Roman" pitchFamily="18" charset="0"/>
                <a:cs typeface="Times New Roman" pitchFamily="18" charset="0"/>
              </a:rPr>
              <a:t> </a:t>
            </a:r>
            <a:r>
              <a:rPr lang="en-US" sz="4500" dirty="0" err="1" smtClean="0">
                <a:latin typeface="Times New Roman" pitchFamily="18" charset="0"/>
                <a:cs typeface="Times New Roman" pitchFamily="18" charset="0"/>
              </a:rPr>
              <a:t>chế</a:t>
            </a:r>
            <a:r>
              <a:rPr lang="en-US" sz="4500" dirty="0" smtClean="0">
                <a:latin typeface="Times New Roman" pitchFamily="18" charset="0"/>
                <a:cs typeface="Times New Roman" pitchFamily="18" charset="0"/>
              </a:rPr>
              <a:t> </a:t>
            </a:r>
            <a:r>
              <a:rPr lang="en-US" sz="4500" dirty="0" err="1" smtClean="0">
                <a:latin typeface="Times New Roman" pitchFamily="18" charset="0"/>
                <a:cs typeface="Times New Roman" pitchFamily="18" charset="0"/>
              </a:rPr>
              <a:t>vận</a:t>
            </a:r>
            <a:r>
              <a:rPr lang="en-US" sz="4500" dirty="0" smtClean="0">
                <a:latin typeface="Times New Roman" pitchFamily="18" charset="0"/>
                <a:cs typeface="Times New Roman" pitchFamily="18" charset="0"/>
              </a:rPr>
              <a:t> </a:t>
            </a:r>
            <a:r>
              <a:rPr lang="en-US" sz="4500" dirty="0" err="1" smtClean="0">
                <a:latin typeface="Times New Roman" pitchFamily="18" charset="0"/>
                <a:cs typeface="Times New Roman" pitchFamily="18" charset="0"/>
              </a:rPr>
              <a:t>động</a:t>
            </a:r>
            <a:r>
              <a:rPr lang="en-US" sz="4500" dirty="0" smtClean="0">
                <a:latin typeface="Times New Roman" pitchFamily="18" charset="0"/>
                <a:cs typeface="Times New Roman" pitchFamily="18" charset="0"/>
              </a:rPr>
              <a:t> </a:t>
            </a:r>
            <a:r>
              <a:rPr lang="en-US" sz="4500" dirty="0" err="1" smtClean="0">
                <a:latin typeface="Times New Roman" pitchFamily="18" charset="0"/>
                <a:cs typeface="Times New Roman" pitchFamily="18" charset="0"/>
              </a:rPr>
              <a:t>gấp</a:t>
            </a:r>
            <a:r>
              <a:rPr lang="en-US" sz="4500" dirty="0" smtClean="0">
                <a:latin typeface="Times New Roman" pitchFamily="18" charset="0"/>
                <a:cs typeface="Times New Roman" pitchFamily="18" charset="0"/>
              </a:rPr>
              <a:t> </a:t>
            </a:r>
            <a:r>
              <a:rPr lang="en-US" sz="4500" dirty="0" err="1" smtClean="0">
                <a:latin typeface="Times New Roman" pitchFamily="18" charset="0"/>
                <a:cs typeface="Times New Roman" pitchFamily="18" charset="0"/>
              </a:rPr>
              <a:t>duỗi</a:t>
            </a:r>
            <a:r>
              <a:rPr lang="en-US" sz="4500" dirty="0" smtClean="0">
                <a:latin typeface="Times New Roman" pitchFamily="18" charset="0"/>
                <a:cs typeface="Times New Roman" pitchFamily="18" charset="0"/>
              </a:rPr>
              <a:t>.</a:t>
            </a:r>
            <a:endParaRPr lang="vi-VN" sz="4500" dirty="0" smtClean="0">
              <a:latin typeface="Times New Roman" pitchFamily="18" charset="0"/>
              <a:cs typeface="Times New Roman" pitchFamily="18" charset="0"/>
            </a:endParaRPr>
          </a:p>
          <a:p>
            <a:pPr>
              <a:buNone/>
            </a:pPr>
            <a:endParaRPr lang="en-US" sz="4500" dirty="0" smtClean="0">
              <a:latin typeface="Times New Roman" pitchFamily="18" charset="0"/>
              <a:cs typeface="Times New Roman" pitchFamily="18" charset="0"/>
            </a:endParaRPr>
          </a:p>
          <a:p>
            <a:r>
              <a:rPr lang="en-US" sz="4500" dirty="0" err="1" smtClean="0">
                <a:latin typeface="Times New Roman" pitchFamily="18" charset="0"/>
                <a:cs typeface="Times New Roman" pitchFamily="18" charset="0"/>
              </a:rPr>
              <a:t>Khớp</a:t>
            </a:r>
            <a:r>
              <a:rPr lang="en-US" sz="4500" dirty="0" smtClean="0">
                <a:latin typeface="Times New Roman" pitchFamily="18" charset="0"/>
                <a:cs typeface="Times New Roman" pitchFamily="18" charset="0"/>
              </a:rPr>
              <a:t> </a:t>
            </a:r>
            <a:r>
              <a:rPr lang="en-US" sz="4500" dirty="0" err="1" smtClean="0">
                <a:latin typeface="Times New Roman" pitchFamily="18" charset="0"/>
                <a:cs typeface="Times New Roman" pitchFamily="18" charset="0"/>
              </a:rPr>
              <a:t>cổ</a:t>
            </a:r>
            <a:r>
              <a:rPr lang="en-US" sz="4500" dirty="0" smtClean="0">
                <a:latin typeface="Times New Roman" pitchFamily="18" charset="0"/>
                <a:cs typeface="Times New Roman" pitchFamily="18" charset="0"/>
              </a:rPr>
              <a:t> </a:t>
            </a:r>
            <a:r>
              <a:rPr lang="en-US" sz="4500" dirty="0" err="1" smtClean="0">
                <a:latin typeface="Times New Roman" pitchFamily="18" charset="0"/>
                <a:cs typeface="Times New Roman" pitchFamily="18" charset="0"/>
              </a:rPr>
              <a:t>chân</a:t>
            </a:r>
            <a:r>
              <a:rPr lang="en-US" sz="4500" dirty="0" smtClean="0">
                <a:latin typeface="Times New Roman" pitchFamily="18" charset="0"/>
                <a:cs typeface="Times New Roman" pitchFamily="18" charset="0"/>
              </a:rPr>
              <a:t>: </a:t>
            </a:r>
            <a:r>
              <a:rPr lang="en-US" sz="4500" dirty="0" err="1" smtClean="0">
                <a:latin typeface="Times New Roman" pitchFamily="18" charset="0"/>
                <a:cs typeface="Times New Roman" pitchFamily="18" charset="0"/>
              </a:rPr>
              <a:t>sưng</a:t>
            </a:r>
            <a:r>
              <a:rPr lang="en-US" sz="4500" dirty="0" smtClean="0">
                <a:latin typeface="Times New Roman" pitchFamily="18" charset="0"/>
                <a:cs typeface="Times New Roman" pitchFamily="18" charset="0"/>
              </a:rPr>
              <a:t>, </a:t>
            </a:r>
            <a:r>
              <a:rPr lang="en-US" sz="4500" dirty="0" err="1" smtClean="0">
                <a:latin typeface="Times New Roman" pitchFamily="18" charset="0"/>
                <a:cs typeface="Times New Roman" pitchFamily="18" charset="0"/>
              </a:rPr>
              <a:t>đau</a:t>
            </a:r>
            <a:r>
              <a:rPr lang="en-US" sz="4500" dirty="0" smtClean="0">
                <a:latin typeface="Times New Roman" pitchFamily="18" charset="0"/>
                <a:cs typeface="Times New Roman" pitchFamily="18" charset="0"/>
              </a:rPr>
              <a:t>, </a:t>
            </a:r>
            <a:r>
              <a:rPr lang="en-US" sz="4500" dirty="0" err="1" smtClean="0">
                <a:latin typeface="Times New Roman" pitchFamily="18" charset="0"/>
                <a:cs typeface="Times New Roman" pitchFamily="18" charset="0"/>
              </a:rPr>
              <a:t>phù</a:t>
            </a:r>
            <a:r>
              <a:rPr lang="en-US" sz="4500" dirty="0" smtClean="0">
                <a:latin typeface="Times New Roman" pitchFamily="18" charset="0"/>
                <a:cs typeface="Times New Roman" pitchFamily="18" charset="0"/>
              </a:rPr>
              <a:t> </a:t>
            </a:r>
            <a:r>
              <a:rPr lang="en-US" sz="4500" dirty="0" err="1" smtClean="0">
                <a:latin typeface="Times New Roman" pitchFamily="18" charset="0"/>
                <a:cs typeface="Times New Roman" pitchFamily="18" charset="0"/>
              </a:rPr>
              <a:t>nề</a:t>
            </a:r>
            <a:r>
              <a:rPr lang="en-US" sz="4500" dirty="0" smtClean="0">
                <a:latin typeface="Times New Roman" pitchFamily="18" charset="0"/>
                <a:cs typeface="Times New Roman" pitchFamily="18" charset="0"/>
              </a:rPr>
              <a:t> </a:t>
            </a:r>
            <a:r>
              <a:rPr lang="en-US" sz="4500" dirty="0" err="1" smtClean="0">
                <a:latin typeface="Times New Roman" pitchFamily="18" charset="0"/>
                <a:cs typeface="Times New Roman" pitchFamily="18" charset="0"/>
              </a:rPr>
              <a:t>cả</a:t>
            </a:r>
            <a:r>
              <a:rPr lang="en-US" sz="4500" dirty="0" smtClean="0">
                <a:latin typeface="Times New Roman" pitchFamily="18" charset="0"/>
                <a:cs typeface="Times New Roman" pitchFamily="18" charset="0"/>
              </a:rPr>
              <a:t> </a:t>
            </a:r>
            <a:r>
              <a:rPr lang="en-US" sz="4500" dirty="0" err="1" smtClean="0">
                <a:latin typeface="Times New Roman" pitchFamily="18" charset="0"/>
                <a:cs typeface="Times New Roman" pitchFamily="18" charset="0"/>
              </a:rPr>
              <a:t>bàn</a:t>
            </a:r>
            <a:r>
              <a:rPr lang="en-US" sz="4500" dirty="0" smtClean="0">
                <a:latin typeface="Times New Roman" pitchFamily="18" charset="0"/>
                <a:cs typeface="Times New Roman" pitchFamily="18" charset="0"/>
              </a:rPr>
              <a:t> </a:t>
            </a:r>
            <a:r>
              <a:rPr lang="en-US" sz="4500" dirty="0" err="1" smtClean="0">
                <a:latin typeface="Times New Roman" pitchFamily="18" charset="0"/>
                <a:cs typeface="Times New Roman" pitchFamily="18" charset="0"/>
              </a:rPr>
              <a:t>chân</a:t>
            </a:r>
            <a:r>
              <a:rPr lang="en-US" sz="4500" dirty="0" smtClean="0">
                <a:latin typeface="Times New Roman" pitchFamily="18" charset="0"/>
                <a:cs typeface="Times New Roman" pitchFamily="18" charset="0"/>
              </a:rPr>
              <a:t>, </a:t>
            </a:r>
            <a:r>
              <a:rPr lang="en-US" sz="4500" dirty="0" err="1" smtClean="0">
                <a:latin typeface="Times New Roman" pitchFamily="18" charset="0"/>
                <a:cs typeface="Times New Roman" pitchFamily="18" charset="0"/>
              </a:rPr>
              <a:t>đôi</a:t>
            </a:r>
            <a:r>
              <a:rPr lang="en-US" sz="4500" dirty="0" smtClean="0">
                <a:latin typeface="Times New Roman" pitchFamily="18" charset="0"/>
                <a:cs typeface="Times New Roman" pitchFamily="18" charset="0"/>
              </a:rPr>
              <a:t> </a:t>
            </a:r>
            <a:r>
              <a:rPr lang="en-US" sz="4500" dirty="0" err="1" smtClean="0">
                <a:latin typeface="Times New Roman" pitchFamily="18" charset="0"/>
                <a:cs typeface="Times New Roman" pitchFamily="18" charset="0"/>
              </a:rPr>
              <a:t>khi</a:t>
            </a:r>
            <a:r>
              <a:rPr lang="en-US" sz="4500" dirty="0" smtClean="0">
                <a:latin typeface="Times New Roman" pitchFamily="18" charset="0"/>
                <a:cs typeface="Times New Roman" pitchFamily="18" charset="0"/>
              </a:rPr>
              <a:t> </a:t>
            </a:r>
            <a:r>
              <a:rPr lang="en-US" sz="4500" dirty="0" err="1" smtClean="0">
                <a:latin typeface="Times New Roman" pitchFamily="18" charset="0"/>
                <a:cs typeface="Times New Roman" pitchFamily="18" charset="0"/>
              </a:rPr>
              <a:t>có</a:t>
            </a:r>
            <a:r>
              <a:rPr lang="en-US" sz="4500" dirty="0" smtClean="0">
                <a:latin typeface="Times New Roman" pitchFamily="18" charset="0"/>
                <a:cs typeface="Times New Roman" pitchFamily="18" charset="0"/>
              </a:rPr>
              <a:t> </a:t>
            </a:r>
            <a:r>
              <a:rPr lang="en-US" sz="4500" dirty="0" err="1" smtClean="0">
                <a:latin typeface="Times New Roman" pitchFamily="18" charset="0"/>
                <a:cs typeface="Times New Roman" pitchFamily="18" charset="0"/>
              </a:rPr>
              <a:t>tràn</a:t>
            </a:r>
            <a:r>
              <a:rPr lang="en-US" sz="4500" dirty="0" smtClean="0">
                <a:latin typeface="Times New Roman" pitchFamily="18" charset="0"/>
                <a:cs typeface="Times New Roman" pitchFamily="18" charset="0"/>
              </a:rPr>
              <a:t> </a:t>
            </a:r>
            <a:r>
              <a:rPr lang="en-US" sz="4500" dirty="0" err="1" smtClean="0">
                <a:latin typeface="Times New Roman" pitchFamily="18" charset="0"/>
                <a:cs typeface="Times New Roman" pitchFamily="18" charset="0"/>
              </a:rPr>
              <a:t>dịch</a:t>
            </a:r>
            <a:r>
              <a:rPr lang="en-US" sz="4500" dirty="0" smtClean="0">
                <a:latin typeface="Times New Roman" pitchFamily="18" charset="0"/>
                <a:cs typeface="Times New Roman" pitchFamily="18" charset="0"/>
              </a:rPr>
              <a:t>, </a:t>
            </a:r>
            <a:r>
              <a:rPr lang="en-US" sz="4500" dirty="0" err="1" smtClean="0">
                <a:latin typeface="Times New Roman" pitchFamily="18" charset="0"/>
                <a:cs typeface="Times New Roman" pitchFamily="18" charset="0"/>
              </a:rPr>
              <a:t>có</a:t>
            </a:r>
            <a:r>
              <a:rPr lang="en-US" sz="4500" dirty="0" smtClean="0">
                <a:latin typeface="Times New Roman" pitchFamily="18" charset="0"/>
                <a:cs typeface="Times New Roman" pitchFamily="18" charset="0"/>
              </a:rPr>
              <a:t> </a:t>
            </a:r>
            <a:r>
              <a:rPr lang="en-US" sz="4500" dirty="0" err="1" smtClean="0">
                <a:latin typeface="Times New Roman" pitchFamily="18" charset="0"/>
                <a:cs typeface="Times New Roman" pitchFamily="18" charset="0"/>
              </a:rPr>
              <a:t>thể</a:t>
            </a:r>
            <a:r>
              <a:rPr lang="en-US" sz="4500" dirty="0" smtClean="0">
                <a:latin typeface="Times New Roman" pitchFamily="18" charset="0"/>
                <a:cs typeface="Times New Roman" pitchFamily="18" charset="0"/>
              </a:rPr>
              <a:t> </a:t>
            </a:r>
            <a:r>
              <a:rPr lang="en-US" sz="4500" dirty="0" err="1" smtClean="0">
                <a:latin typeface="Times New Roman" pitchFamily="18" charset="0"/>
                <a:cs typeface="Times New Roman" pitchFamily="18" charset="0"/>
              </a:rPr>
              <a:t>dính</a:t>
            </a:r>
            <a:r>
              <a:rPr lang="en-US" sz="4500" dirty="0" smtClean="0">
                <a:latin typeface="Times New Roman" pitchFamily="18" charset="0"/>
                <a:cs typeface="Times New Roman" pitchFamily="18" charset="0"/>
              </a:rPr>
              <a:t> </a:t>
            </a:r>
            <a:r>
              <a:rPr lang="vi-VN" sz="4500" dirty="0" smtClean="0">
                <a:latin typeface="Times New Roman" pitchFamily="18" charset="0"/>
                <a:cs typeface="Times New Roman" pitchFamily="18" charset="0"/>
              </a:rPr>
              <a:t>khớp</a:t>
            </a:r>
          </a:p>
          <a:p>
            <a:pPr>
              <a:buNone/>
            </a:pPr>
            <a:endParaRPr lang="en-US" sz="4500" dirty="0" smtClean="0">
              <a:latin typeface="Times New Roman" pitchFamily="18" charset="0"/>
              <a:cs typeface="Times New Roman" pitchFamily="18" charset="0"/>
            </a:endParaRPr>
          </a:p>
          <a:p>
            <a:r>
              <a:rPr lang="en-US" sz="4500" dirty="0" err="1" smtClean="0">
                <a:latin typeface="Times New Roman" pitchFamily="18" charset="0"/>
                <a:cs typeface="Times New Roman" pitchFamily="18" charset="0"/>
              </a:rPr>
              <a:t>Các</a:t>
            </a:r>
            <a:r>
              <a:rPr lang="en-US" sz="4500" dirty="0" smtClean="0">
                <a:latin typeface="Times New Roman" pitchFamily="18" charset="0"/>
                <a:cs typeface="Times New Roman" pitchFamily="18" charset="0"/>
              </a:rPr>
              <a:t> </a:t>
            </a:r>
            <a:r>
              <a:rPr lang="en-US" sz="4500" dirty="0" err="1" smtClean="0">
                <a:latin typeface="Times New Roman" pitchFamily="18" charset="0"/>
                <a:cs typeface="Times New Roman" pitchFamily="18" charset="0"/>
              </a:rPr>
              <a:t>khớp</a:t>
            </a:r>
            <a:r>
              <a:rPr lang="en-US" sz="4500" dirty="0" smtClean="0">
                <a:latin typeface="Times New Roman" pitchFamily="18" charset="0"/>
                <a:cs typeface="Times New Roman" pitchFamily="18" charset="0"/>
              </a:rPr>
              <a:t> </a:t>
            </a:r>
            <a:r>
              <a:rPr lang="en-US" sz="4500" dirty="0" err="1" smtClean="0">
                <a:latin typeface="Times New Roman" pitchFamily="18" charset="0"/>
                <a:cs typeface="Times New Roman" pitchFamily="18" charset="0"/>
              </a:rPr>
              <a:t>ngón</a:t>
            </a:r>
            <a:r>
              <a:rPr lang="en-US" sz="4500" dirty="0" smtClean="0">
                <a:latin typeface="Times New Roman" pitchFamily="18" charset="0"/>
                <a:cs typeface="Times New Roman" pitchFamily="18" charset="0"/>
              </a:rPr>
              <a:t> </a:t>
            </a:r>
            <a:r>
              <a:rPr lang="en-US" sz="4500" dirty="0" err="1" smtClean="0">
                <a:latin typeface="Times New Roman" pitchFamily="18" charset="0"/>
                <a:cs typeface="Times New Roman" pitchFamily="18" charset="0"/>
              </a:rPr>
              <a:t>chân</a:t>
            </a:r>
            <a:r>
              <a:rPr lang="en-US" sz="4500" dirty="0" smtClean="0">
                <a:latin typeface="Times New Roman" pitchFamily="18" charset="0"/>
                <a:cs typeface="Times New Roman" pitchFamily="18" charset="0"/>
              </a:rPr>
              <a:t>: </a:t>
            </a:r>
            <a:r>
              <a:rPr lang="en-US" sz="4500" dirty="0" err="1" smtClean="0">
                <a:latin typeface="Times New Roman" pitchFamily="18" charset="0"/>
                <a:cs typeface="Times New Roman" pitchFamily="18" charset="0"/>
              </a:rPr>
              <a:t>viêm</a:t>
            </a:r>
            <a:r>
              <a:rPr lang="en-US" sz="4500" dirty="0" smtClean="0">
                <a:latin typeface="Times New Roman" pitchFamily="18" charset="0"/>
                <a:cs typeface="Times New Roman" pitchFamily="18" charset="0"/>
              </a:rPr>
              <a:t> </a:t>
            </a:r>
            <a:r>
              <a:rPr lang="en-US" sz="4500" dirty="0" err="1" smtClean="0">
                <a:latin typeface="Times New Roman" pitchFamily="18" charset="0"/>
                <a:cs typeface="Times New Roman" pitchFamily="18" charset="0"/>
              </a:rPr>
              <a:t>khớp</a:t>
            </a:r>
            <a:r>
              <a:rPr lang="en-US" sz="4500" dirty="0" smtClean="0">
                <a:latin typeface="Times New Roman" pitchFamily="18" charset="0"/>
                <a:cs typeface="Times New Roman" pitchFamily="18" charset="0"/>
              </a:rPr>
              <a:t> </a:t>
            </a:r>
            <a:r>
              <a:rPr lang="en-US" sz="4500" dirty="0" err="1" smtClean="0">
                <a:latin typeface="Times New Roman" pitchFamily="18" charset="0"/>
                <a:cs typeface="Times New Roman" pitchFamily="18" charset="0"/>
              </a:rPr>
              <a:t>bàn-ngón</a:t>
            </a:r>
            <a:r>
              <a:rPr lang="en-US" sz="4500" dirty="0" smtClean="0">
                <a:latin typeface="Times New Roman" pitchFamily="18" charset="0"/>
                <a:cs typeface="Times New Roman" pitchFamily="18" charset="0"/>
              </a:rPr>
              <a:t> </a:t>
            </a:r>
            <a:r>
              <a:rPr lang="en-US" sz="4500" dirty="0" err="1" smtClean="0">
                <a:latin typeface="Times New Roman" pitchFamily="18" charset="0"/>
                <a:cs typeface="Times New Roman" pitchFamily="18" charset="0"/>
              </a:rPr>
              <a:t>và</a:t>
            </a:r>
            <a:r>
              <a:rPr lang="en-US" sz="4500" dirty="0" smtClean="0">
                <a:latin typeface="Times New Roman" pitchFamily="18" charset="0"/>
                <a:cs typeface="Times New Roman" pitchFamily="18" charset="0"/>
              </a:rPr>
              <a:t> </a:t>
            </a:r>
            <a:r>
              <a:rPr lang="en-US" sz="4500" dirty="0" err="1" smtClean="0">
                <a:latin typeface="Times New Roman" pitchFamily="18" charset="0"/>
                <a:cs typeface="Times New Roman" pitchFamily="18" charset="0"/>
              </a:rPr>
              <a:t>khớp</a:t>
            </a:r>
            <a:r>
              <a:rPr lang="en-US" sz="4500" dirty="0" smtClean="0">
                <a:latin typeface="Times New Roman" pitchFamily="18" charset="0"/>
                <a:cs typeface="Times New Roman" pitchFamily="18" charset="0"/>
              </a:rPr>
              <a:t> </a:t>
            </a:r>
            <a:r>
              <a:rPr lang="en-US" sz="4500" dirty="0" err="1" smtClean="0">
                <a:latin typeface="Times New Roman" pitchFamily="18" charset="0"/>
                <a:cs typeface="Times New Roman" pitchFamily="18" charset="0"/>
              </a:rPr>
              <a:t>ngón</a:t>
            </a:r>
            <a:r>
              <a:rPr lang="en-US" sz="4500" dirty="0" smtClean="0">
                <a:latin typeface="Times New Roman" pitchFamily="18" charset="0"/>
                <a:cs typeface="Times New Roman" pitchFamily="18" charset="0"/>
              </a:rPr>
              <a:t> </a:t>
            </a:r>
            <a:r>
              <a:rPr lang="en-US" sz="4500" dirty="0" err="1" smtClean="0">
                <a:latin typeface="Times New Roman" pitchFamily="18" charset="0"/>
                <a:cs typeface="Times New Roman" pitchFamily="18" charset="0"/>
              </a:rPr>
              <a:t>chân</a:t>
            </a:r>
            <a:r>
              <a:rPr lang="en-US" sz="4500" dirty="0" smtClean="0">
                <a:latin typeface="Times New Roman" pitchFamily="18" charset="0"/>
                <a:cs typeface="Times New Roman" pitchFamily="18" charset="0"/>
              </a:rPr>
              <a:t> </a:t>
            </a:r>
            <a:r>
              <a:rPr lang="en-US" sz="4500" dirty="0" err="1" smtClean="0">
                <a:latin typeface="Times New Roman" pitchFamily="18" charset="0"/>
                <a:cs typeface="Times New Roman" pitchFamily="18" charset="0"/>
              </a:rPr>
              <a:t>cái</a:t>
            </a:r>
            <a:r>
              <a:rPr lang="en-US" sz="4500" dirty="0" smtClean="0">
                <a:latin typeface="Times New Roman" pitchFamily="18" charset="0"/>
                <a:cs typeface="Times New Roman" pitchFamily="18" charset="0"/>
              </a:rPr>
              <a:t> </a:t>
            </a:r>
            <a:r>
              <a:rPr lang="en-US" sz="4500" dirty="0" err="1" smtClean="0">
                <a:latin typeface="Times New Roman" pitchFamily="18" charset="0"/>
                <a:cs typeface="Times New Roman" pitchFamily="18" charset="0"/>
              </a:rPr>
              <a:t>tạo</a:t>
            </a:r>
            <a:r>
              <a:rPr lang="en-US" sz="4500" dirty="0" smtClean="0">
                <a:latin typeface="Times New Roman" pitchFamily="18" charset="0"/>
                <a:cs typeface="Times New Roman" pitchFamily="18" charset="0"/>
              </a:rPr>
              <a:t> </a:t>
            </a:r>
            <a:r>
              <a:rPr lang="en-US" sz="4500" dirty="0" err="1" smtClean="0">
                <a:latin typeface="Times New Roman" pitchFamily="18" charset="0"/>
                <a:cs typeface="Times New Roman" pitchFamily="18" charset="0"/>
              </a:rPr>
              <a:t>tư</a:t>
            </a:r>
            <a:r>
              <a:rPr lang="en-US" sz="4500" dirty="0" smtClean="0">
                <a:latin typeface="Times New Roman" pitchFamily="18" charset="0"/>
                <a:cs typeface="Times New Roman" pitchFamily="18" charset="0"/>
              </a:rPr>
              <a:t> </a:t>
            </a:r>
            <a:r>
              <a:rPr lang="en-US" sz="4500" dirty="0" err="1" smtClean="0">
                <a:latin typeface="Times New Roman" pitchFamily="18" charset="0"/>
                <a:cs typeface="Times New Roman" pitchFamily="18" charset="0"/>
              </a:rPr>
              <a:t>thế</a:t>
            </a:r>
            <a:r>
              <a:rPr lang="en-US" sz="4500" dirty="0" smtClean="0">
                <a:latin typeface="Times New Roman" pitchFamily="18" charset="0"/>
                <a:cs typeface="Times New Roman" pitchFamily="18" charset="0"/>
              </a:rPr>
              <a:t> </a:t>
            </a:r>
            <a:r>
              <a:rPr lang="en-US" sz="4500" dirty="0" err="1" smtClean="0">
                <a:latin typeface="Times New Roman" pitchFamily="18" charset="0"/>
                <a:cs typeface="Times New Roman" pitchFamily="18" charset="0"/>
              </a:rPr>
              <a:t>ngón</a:t>
            </a:r>
            <a:r>
              <a:rPr lang="en-US" sz="4500" dirty="0" smtClean="0">
                <a:latin typeface="Times New Roman" pitchFamily="18" charset="0"/>
                <a:cs typeface="Times New Roman" pitchFamily="18" charset="0"/>
              </a:rPr>
              <a:t> </a:t>
            </a:r>
            <a:r>
              <a:rPr lang="en-US" sz="4500" dirty="0" err="1" smtClean="0">
                <a:latin typeface="Times New Roman" pitchFamily="18" charset="0"/>
                <a:cs typeface="Times New Roman" pitchFamily="18" charset="0"/>
              </a:rPr>
              <a:t>cái</a:t>
            </a:r>
            <a:r>
              <a:rPr lang="en-US" sz="4500" dirty="0" smtClean="0">
                <a:latin typeface="Times New Roman" pitchFamily="18" charset="0"/>
                <a:cs typeface="Times New Roman" pitchFamily="18" charset="0"/>
              </a:rPr>
              <a:t> </a:t>
            </a:r>
            <a:r>
              <a:rPr lang="en-US" sz="4500" dirty="0" err="1" smtClean="0">
                <a:latin typeface="Times New Roman" pitchFamily="18" charset="0"/>
                <a:cs typeface="Times New Roman" pitchFamily="18" charset="0"/>
              </a:rPr>
              <a:t>quặp</a:t>
            </a:r>
            <a:r>
              <a:rPr lang="en-US" sz="4500" dirty="0" smtClean="0">
                <a:latin typeface="Times New Roman" pitchFamily="18" charset="0"/>
                <a:cs typeface="Times New Roman" pitchFamily="18" charset="0"/>
              </a:rPr>
              <a:t> </a:t>
            </a:r>
            <a:r>
              <a:rPr lang="en-US" sz="4500" dirty="0" err="1" smtClean="0">
                <a:latin typeface="Times New Roman" pitchFamily="18" charset="0"/>
                <a:cs typeface="Times New Roman" pitchFamily="18" charset="0"/>
              </a:rPr>
              <a:t>vào</a:t>
            </a:r>
            <a:r>
              <a:rPr lang="en-US" sz="4500" dirty="0" smtClean="0">
                <a:latin typeface="Times New Roman" pitchFamily="18" charset="0"/>
                <a:cs typeface="Times New Roman" pitchFamily="18" charset="0"/>
              </a:rPr>
              <a:t> </a:t>
            </a:r>
            <a:r>
              <a:rPr lang="en-US" sz="4500" dirty="0" err="1" smtClean="0">
                <a:latin typeface="Times New Roman" pitchFamily="18" charset="0"/>
                <a:cs typeface="Times New Roman" pitchFamily="18" charset="0"/>
              </a:rPr>
              <a:t>ngón</a:t>
            </a:r>
            <a:r>
              <a:rPr lang="en-US" sz="4500" dirty="0" smtClean="0">
                <a:latin typeface="Times New Roman" pitchFamily="18" charset="0"/>
                <a:cs typeface="Times New Roman" pitchFamily="18" charset="0"/>
              </a:rPr>
              <a:t> 2, </a:t>
            </a:r>
            <a:r>
              <a:rPr lang="en-US" sz="4500" dirty="0" err="1" smtClean="0">
                <a:latin typeface="Times New Roman" pitchFamily="18" charset="0"/>
                <a:cs typeface="Times New Roman" pitchFamily="18" charset="0"/>
              </a:rPr>
              <a:t>các</a:t>
            </a:r>
            <a:r>
              <a:rPr lang="en-US" sz="4500" dirty="0" smtClean="0">
                <a:latin typeface="Times New Roman" pitchFamily="18" charset="0"/>
                <a:cs typeface="Times New Roman" pitchFamily="18" charset="0"/>
              </a:rPr>
              <a:t> </a:t>
            </a:r>
            <a:r>
              <a:rPr lang="en-US" sz="4500" dirty="0" err="1" smtClean="0">
                <a:latin typeface="Times New Roman" pitchFamily="18" charset="0"/>
                <a:cs typeface="Times New Roman" pitchFamily="18" charset="0"/>
              </a:rPr>
              <a:t>ngón</a:t>
            </a:r>
            <a:r>
              <a:rPr lang="en-US" sz="4500" dirty="0" smtClean="0">
                <a:latin typeface="Times New Roman" pitchFamily="18" charset="0"/>
                <a:cs typeface="Times New Roman" pitchFamily="18" charset="0"/>
              </a:rPr>
              <a:t> </a:t>
            </a:r>
            <a:r>
              <a:rPr lang="en-US" sz="4500" dirty="0" err="1" smtClean="0">
                <a:latin typeface="Times New Roman" pitchFamily="18" charset="0"/>
                <a:cs typeface="Times New Roman" pitchFamily="18" charset="0"/>
              </a:rPr>
              <a:t>khác</a:t>
            </a:r>
            <a:r>
              <a:rPr lang="en-US" sz="4500" dirty="0" smtClean="0">
                <a:latin typeface="Times New Roman" pitchFamily="18" charset="0"/>
                <a:cs typeface="Times New Roman" pitchFamily="18" charset="0"/>
              </a:rPr>
              <a:t> </a:t>
            </a:r>
            <a:r>
              <a:rPr lang="en-US" sz="4500" dirty="0" err="1" smtClean="0">
                <a:latin typeface="Times New Roman" pitchFamily="18" charset="0"/>
                <a:cs typeface="Times New Roman" pitchFamily="18" charset="0"/>
              </a:rPr>
              <a:t>sưng</a:t>
            </a:r>
            <a:r>
              <a:rPr lang="en-US" sz="4500" dirty="0" smtClean="0">
                <a:latin typeface="Times New Roman" pitchFamily="18" charset="0"/>
                <a:cs typeface="Times New Roman" pitchFamily="18" charset="0"/>
              </a:rPr>
              <a:t> </a:t>
            </a:r>
            <a:r>
              <a:rPr lang="en-US" sz="4500" dirty="0" err="1" smtClean="0">
                <a:latin typeface="Times New Roman" pitchFamily="18" charset="0"/>
                <a:cs typeface="Times New Roman" pitchFamily="18" charset="0"/>
              </a:rPr>
              <a:t>đau</a:t>
            </a:r>
            <a:r>
              <a:rPr lang="en-US" sz="4500" dirty="0" smtClean="0">
                <a:latin typeface="Times New Roman" pitchFamily="18" charset="0"/>
                <a:cs typeface="Times New Roman" pitchFamily="18" charset="0"/>
              </a:rPr>
              <a:t>, </a:t>
            </a:r>
            <a:r>
              <a:rPr lang="en-US" sz="4500" dirty="0" err="1" smtClean="0">
                <a:latin typeface="Times New Roman" pitchFamily="18" charset="0"/>
                <a:cs typeface="Times New Roman" pitchFamily="18" charset="0"/>
              </a:rPr>
              <a:t>đau</a:t>
            </a:r>
            <a:r>
              <a:rPr lang="en-US" sz="4500" dirty="0" smtClean="0">
                <a:latin typeface="Times New Roman" pitchFamily="18" charset="0"/>
                <a:cs typeface="Times New Roman" pitchFamily="18" charset="0"/>
              </a:rPr>
              <a:t> </a:t>
            </a:r>
            <a:r>
              <a:rPr lang="en-US" sz="4500" dirty="0" err="1" smtClean="0">
                <a:latin typeface="Times New Roman" pitchFamily="18" charset="0"/>
                <a:cs typeface="Times New Roman" pitchFamily="18" charset="0"/>
              </a:rPr>
              <a:t>gót</a:t>
            </a:r>
            <a:r>
              <a:rPr lang="en-US" sz="4500" dirty="0" smtClean="0">
                <a:latin typeface="Times New Roman" pitchFamily="18" charset="0"/>
                <a:cs typeface="Times New Roman" pitchFamily="18" charset="0"/>
              </a:rPr>
              <a:t> </a:t>
            </a:r>
            <a:r>
              <a:rPr lang="en-US" sz="4500" dirty="0" err="1" smtClean="0">
                <a:latin typeface="Times New Roman" pitchFamily="18" charset="0"/>
                <a:cs typeface="Times New Roman" pitchFamily="18" charset="0"/>
              </a:rPr>
              <a:t>chân</a:t>
            </a:r>
            <a:r>
              <a:rPr lang="en-US" sz="4500" dirty="0" smtClean="0">
                <a:latin typeface="Times New Roman" pitchFamily="18" charset="0"/>
                <a:cs typeface="Times New Roman" pitchFamily="18" charset="0"/>
              </a:rPr>
              <a:t>, </a:t>
            </a:r>
            <a:r>
              <a:rPr lang="en-US" sz="4500" dirty="0" err="1" smtClean="0">
                <a:latin typeface="Times New Roman" pitchFamily="18" charset="0"/>
                <a:cs typeface="Times New Roman" pitchFamily="18" charset="0"/>
              </a:rPr>
              <a:t>bàn</a:t>
            </a:r>
            <a:r>
              <a:rPr lang="en-US" sz="4500" dirty="0" smtClean="0">
                <a:latin typeface="Times New Roman" pitchFamily="18" charset="0"/>
                <a:cs typeface="Times New Roman" pitchFamily="18" charset="0"/>
              </a:rPr>
              <a:t> </a:t>
            </a:r>
            <a:r>
              <a:rPr lang="en-US" sz="4500" dirty="0" err="1" smtClean="0">
                <a:latin typeface="Times New Roman" pitchFamily="18" charset="0"/>
                <a:cs typeface="Times New Roman" pitchFamily="18" charset="0"/>
              </a:rPr>
              <a:t>chân</a:t>
            </a:r>
            <a:r>
              <a:rPr lang="en-US" sz="4500" dirty="0" smtClean="0">
                <a:latin typeface="Times New Roman" pitchFamily="18" charset="0"/>
                <a:cs typeface="Times New Roman" pitchFamily="18" charset="0"/>
              </a:rPr>
              <a:t> </a:t>
            </a:r>
            <a:r>
              <a:rPr lang="en-US" sz="4500" dirty="0" err="1" smtClean="0">
                <a:latin typeface="Times New Roman" pitchFamily="18" charset="0"/>
                <a:cs typeface="Times New Roman" pitchFamily="18" charset="0"/>
              </a:rPr>
              <a:t>mất</a:t>
            </a:r>
            <a:r>
              <a:rPr lang="en-US" sz="4500" dirty="0" smtClean="0">
                <a:latin typeface="Times New Roman" pitchFamily="18" charset="0"/>
                <a:cs typeface="Times New Roman" pitchFamily="18" charset="0"/>
              </a:rPr>
              <a:t> </a:t>
            </a:r>
            <a:r>
              <a:rPr lang="en-US" sz="4500" dirty="0" err="1" smtClean="0">
                <a:latin typeface="Times New Roman" pitchFamily="18" charset="0"/>
                <a:cs typeface="Times New Roman" pitchFamily="18" charset="0"/>
              </a:rPr>
              <a:t>lõm</a:t>
            </a:r>
            <a:r>
              <a:rPr lang="en-US" sz="4500" dirty="0" smtClean="0">
                <a:latin typeface="Times New Roman" pitchFamily="18" charset="0"/>
                <a:cs typeface="Times New Roman" pitchFamily="18" charset="0"/>
              </a:rPr>
              <a:t>.</a:t>
            </a:r>
          </a:p>
          <a:p>
            <a:endParaRPr lang="en-US" sz="43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latin typeface="Times New Roman" pitchFamily="18" charset="0"/>
                <a:cs typeface="Times New Roman" pitchFamily="18" charset="0"/>
              </a:rPr>
              <a:t>Lâm</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sàng</a:t>
            </a:r>
            <a:endParaRPr lang="en-US" dirty="0"/>
          </a:p>
        </p:txBody>
      </p:sp>
      <p:sp>
        <p:nvSpPr>
          <p:cNvPr id="3" name="Content Placeholder 2"/>
          <p:cNvSpPr>
            <a:spLocks noGrp="1"/>
          </p:cNvSpPr>
          <p:nvPr>
            <p:ph idx="1"/>
          </p:nvPr>
        </p:nvSpPr>
        <p:spPr>
          <a:xfrm>
            <a:off x="457200" y="1600200"/>
            <a:ext cx="8229600" cy="4800600"/>
          </a:xfrm>
        </p:spPr>
        <p:txBody>
          <a:bodyPr>
            <a:normAutofit fontScale="92500" lnSpcReduction="10000"/>
          </a:bodyPr>
          <a:lstStyle/>
          <a:p>
            <a:pPr lvl="0">
              <a:buNone/>
            </a:pPr>
            <a:r>
              <a:rPr lang="vi-VN"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Biểu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hiện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ngoài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da</a:t>
            </a:r>
            <a:r>
              <a:rPr lang="en-US" dirty="0" smtClean="0">
                <a:latin typeface="Times New Roman" pitchFamily="18" charset="0"/>
                <a:cs typeface="Times New Roman" pitchFamily="18" charset="0"/>
              </a:rPr>
              <a:t>:</a:t>
            </a:r>
            <a:endParaRPr lang="vi-VN" dirty="0" smtClean="0">
              <a:latin typeface="Times New Roman" pitchFamily="18" charset="0"/>
              <a:cs typeface="Times New Roman" pitchFamily="18" charset="0"/>
            </a:endParaRPr>
          </a:p>
          <a:p>
            <a:pPr lvl="0">
              <a:buNone/>
            </a:pPr>
            <a:endParaRPr lang="en-US" dirty="0" smtClean="0">
              <a:latin typeface="Times New Roman" pitchFamily="18" charset="0"/>
              <a:cs typeface="Times New Roman" pitchFamily="18" charset="0"/>
            </a:endParaRPr>
          </a:p>
          <a:p>
            <a:r>
              <a:rPr lang="en-US" dirty="0" err="1" smtClean="0">
                <a:latin typeface="Times New Roman" pitchFamily="18" charset="0"/>
                <a:cs typeface="Times New Roman" pitchFamily="18" charset="0"/>
              </a:rPr>
              <a:t>Hạt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thấp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dưới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da</a:t>
            </a:r>
            <a:r>
              <a:rPr lang="vi-VN"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Hay </a:t>
            </a:r>
            <a:r>
              <a:rPr lang="en-US" dirty="0" err="1" smtClean="0">
                <a:latin typeface="Times New Roman" pitchFamily="18" charset="0"/>
                <a:cs typeface="Times New Roman" pitchFamily="18" charset="0"/>
              </a:rPr>
              <a:t>gặp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hạt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thấp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đầu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trên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xương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trụ</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gần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khớp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khuỷu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đầu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trên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xương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chày</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gần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khớp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gối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số</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lượng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từ</a:t>
            </a:r>
            <a:r>
              <a:rPr lang="en-US" dirty="0" smtClean="0">
                <a:latin typeface="Times New Roman" pitchFamily="18" charset="0"/>
                <a:cs typeface="Times New Roman" pitchFamily="18" charset="0"/>
              </a:rPr>
              <a:t> 1-2 </a:t>
            </a:r>
            <a:r>
              <a:rPr lang="en-US" dirty="0" err="1" smtClean="0">
                <a:latin typeface="Times New Roman" pitchFamily="18" charset="0"/>
                <a:cs typeface="Times New Roman" pitchFamily="18" charset="0"/>
              </a:rPr>
              <a:t>hạt</a:t>
            </a:r>
            <a:r>
              <a:rPr lang="en-US" dirty="0" smtClean="0">
                <a:latin typeface="Times New Roman" pitchFamily="18" charset="0"/>
                <a:cs typeface="Times New Roman" pitchFamily="18" charset="0"/>
              </a:rPr>
              <a:t>.</a:t>
            </a:r>
            <a:endParaRPr lang="vi-VN"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r>
              <a:rPr lang="en-US" dirty="0" err="1" smtClean="0">
                <a:latin typeface="Times New Roman" pitchFamily="18" charset="0"/>
                <a:cs typeface="Times New Roman" pitchFamily="18" charset="0"/>
              </a:rPr>
              <a:t>Da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teo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hơi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tím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móng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khô</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dễ</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gãy</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bàn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chân-bàn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tay</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giãn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mạch</a:t>
            </a:r>
            <a:r>
              <a:rPr lang="en-US" dirty="0" smtClean="0">
                <a:latin typeface="Times New Roman" pitchFamily="18" charset="0"/>
                <a:cs typeface="Times New Roman" pitchFamily="18" charset="0"/>
              </a:rPr>
              <a:t>.</a:t>
            </a:r>
            <a:endParaRPr lang="vi-VN"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r>
              <a:rPr lang="en-US" dirty="0" err="1" smtClean="0">
                <a:latin typeface="Times New Roman" pitchFamily="18" charset="0"/>
                <a:cs typeface="Times New Roman" pitchFamily="18" charset="0"/>
              </a:rPr>
              <a:t>Viêm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gân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Achille</a:t>
            </a:r>
            <a:r>
              <a:rPr lang="en-US" dirty="0" smtClean="0">
                <a:latin typeface="Times New Roman" pitchFamily="18" charset="0"/>
                <a:cs typeface="Times New Roman" pitchFamily="18" charset="0"/>
              </a:rPr>
              <a:t>.</a:t>
            </a:r>
          </a:p>
          <a:p>
            <a:pPr lvl="0"/>
            <a:endParaRPr lang="en-US" dirty="0" smtClean="0"/>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latin typeface="Times New Roman" pitchFamily="18" charset="0"/>
                <a:cs typeface="Times New Roman" pitchFamily="18" charset="0"/>
              </a:rPr>
              <a:t>Lâm</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sàng</a:t>
            </a:r>
            <a:endParaRPr lang="en-US" dirty="0"/>
          </a:p>
        </p:txBody>
      </p:sp>
      <p:sp>
        <p:nvSpPr>
          <p:cNvPr id="3" name="Content Placeholder 2"/>
          <p:cNvSpPr>
            <a:spLocks noGrp="1"/>
          </p:cNvSpPr>
          <p:nvPr>
            <p:ph idx="1"/>
          </p:nvPr>
        </p:nvSpPr>
        <p:spPr>
          <a:xfrm>
            <a:off x="457200" y="1447800"/>
            <a:ext cx="8229600" cy="4953000"/>
          </a:xfrm>
        </p:spPr>
        <p:txBody>
          <a:bodyPr>
            <a:normAutofit fontScale="92500" lnSpcReduction="10000"/>
          </a:bodyPr>
          <a:lstStyle/>
          <a:p>
            <a:pPr lvl="0"/>
            <a:r>
              <a:rPr lang="en-US" dirty="0" err="1" smtClean="0">
                <a:latin typeface="Times New Roman" pitchFamily="18" charset="0"/>
                <a:cs typeface="Times New Roman" pitchFamily="18" charset="0"/>
              </a:rPr>
              <a:t>Biểu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hiện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nội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tạng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chiếm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tỉ</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lệ</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thấp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thường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không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nặng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nề</a:t>
            </a:r>
            <a:r>
              <a:rPr lang="en-US" dirty="0" smtClean="0">
                <a:latin typeface="Times New Roman" pitchFamily="18" charset="0"/>
                <a:cs typeface="Times New Roman" pitchFamily="18" charset="0"/>
              </a:rPr>
              <a:t>.</a:t>
            </a:r>
          </a:p>
          <a:p>
            <a:r>
              <a:rPr lang="en-US" dirty="0" err="1" smtClean="0">
                <a:latin typeface="Times New Roman" pitchFamily="18" charset="0"/>
                <a:cs typeface="Times New Roman" pitchFamily="18" charset="0"/>
              </a:rPr>
              <a:t>Lách</a:t>
            </a:r>
            <a:r>
              <a:rPr lang="en-US" dirty="0" smtClean="0">
                <a:latin typeface="Times New Roman" pitchFamily="18" charset="0"/>
                <a:cs typeface="Times New Roman" pitchFamily="18" charset="0"/>
              </a:rPr>
              <a:t> to </a:t>
            </a:r>
            <a:r>
              <a:rPr lang="en-US" dirty="0" err="1" smtClean="0">
                <a:latin typeface="Times New Roman" pitchFamily="18" charset="0"/>
                <a:cs typeface="Times New Roman" pitchFamily="18" charset="0"/>
              </a:rPr>
              <a:t>kèm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theo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giảm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bạch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cầu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nhân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trung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tính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gặp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trong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hội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chứng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felty</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Tim: </a:t>
            </a:r>
            <a:r>
              <a:rPr lang="en-US" dirty="0" err="1" smtClean="0">
                <a:latin typeface="Times New Roman" pitchFamily="18" charset="0"/>
                <a:cs typeface="Times New Roman" pitchFamily="18" charset="0"/>
              </a:rPr>
              <a:t>có</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thể</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viêm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màng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ngoài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tim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rối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loạn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dẫn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truyền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tổn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thương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màng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trong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tim</a:t>
            </a:r>
            <a:r>
              <a:rPr lang="en-US" dirty="0" smtClean="0">
                <a:latin typeface="Times New Roman" pitchFamily="18" charset="0"/>
                <a:cs typeface="Times New Roman" pitchFamily="18" charset="0"/>
              </a:rPr>
              <a:t>, van </a:t>
            </a:r>
            <a:r>
              <a:rPr lang="en-US" dirty="0" err="1" smtClean="0">
                <a:latin typeface="Times New Roman" pitchFamily="18" charset="0"/>
                <a:cs typeface="Times New Roman" pitchFamily="18" charset="0"/>
              </a:rPr>
              <a:t>tim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rất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ít</a:t>
            </a:r>
            <a:r>
              <a:rPr lang="en-US" dirty="0" smtClean="0">
                <a:latin typeface="Times New Roman" pitchFamily="18" charset="0"/>
                <a:cs typeface="Times New Roman" pitchFamily="18" charset="0"/>
              </a:rPr>
              <a:t>.</a:t>
            </a:r>
          </a:p>
          <a:p>
            <a:r>
              <a:rPr lang="en-US" dirty="0" err="1" smtClean="0">
                <a:latin typeface="Times New Roman" pitchFamily="18" charset="0"/>
                <a:cs typeface="Times New Roman" pitchFamily="18" charset="0"/>
              </a:rPr>
              <a:t>Viêm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mống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mắt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viêm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kết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mạc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kèm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theo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teo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tuyến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lệ</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và</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tuyến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nước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bọt</a:t>
            </a:r>
            <a:r>
              <a:rPr lang="en-US" dirty="0" smtClean="0">
                <a:latin typeface="Times New Roman" pitchFamily="18" charset="0"/>
                <a:cs typeface="Times New Roman" pitchFamily="18" charset="0"/>
              </a:rPr>
              <a:t> </a:t>
            </a:r>
          </a:p>
          <a:p>
            <a:r>
              <a:rPr lang="en-US" dirty="0" err="1" smtClean="0">
                <a:latin typeface="Times New Roman" pitchFamily="18" charset="0"/>
                <a:cs typeface="Times New Roman" pitchFamily="18" charset="0"/>
              </a:rPr>
              <a:t>Tràn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dịch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màng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phổi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xơ</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phổi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gặp</a:t>
            </a:r>
            <a:r>
              <a:rPr lang="en-US" dirty="0" smtClean="0">
                <a:latin typeface="Times New Roman" pitchFamily="18" charset="0"/>
                <a:cs typeface="Times New Roman" pitchFamily="18" charset="0"/>
              </a:rPr>
              <a:t> </a:t>
            </a:r>
          </a:p>
          <a:p>
            <a:r>
              <a:rPr lang="en-US" dirty="0" err="1" smtClean="0">
                <a:latin typeface="Times New Roman" pitchFamily="18" charset="0"/>
                <a:cs typeface="Times New Roman" pitchFamily="18" charset="0"/>
              </a:rPr>
              <a:t>Thiếu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máu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nhược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sắc</a:t>
            </a:r>
            <a:r>
              <a:rPr lang="en-US" dirty="0" smtClean="0"/>
              <a:t>.</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vi-VN" b="1" dirty="0" smtClean="0"/>
              <a:t>Xét nghiệm và X quang</a:t>
            </a:r>
            <a:endParaRPr lang="en-US" b="1" dirty="0"/>
          </a:p>
        </p:txBody>
      </p:sp>
      <p:sp>
        <p:nvSpPr>
          <p:cNvPr id="3" name="Content Placeholder 2"/>
          <p:cNvSpPr>
            <a:spLocks noGrp="1"/>
          </p:cNvSpPr>
          <p:nvPr>
            <p:ph idx="1"/>
          </p:nvPr>
        </p:nvSpPr>
        <p:spPr>
          <a:xfrm>
            <a:off x="457200" y="1143000"/>
            <a:ext cx="8229600" cy="4983163"/>
          </a:xfrm>
        </p:spPr>
        <p:txBody>
          <a:bodyPr>
            <a:noAutofit/>
          </a:bodyPr>
          <a:lstStyle/>
          <a:p>
            <a:pPr lvl="0">
              <a:buNone/>
            </a:pPr>
            <a:r>
              <a:rPr lang="vi-VN" sz="3000" b="1" dirty="0" smtClean="0">
                <a:latin typeface="Times New Roman" pitchFamily="18" charset="0"/>
                <a:cs typeface="Times New Roman" pitchFamily="18" charset="0"/>
              </a:rPr>
              <a:t>1 . </a:t>
            </a:r>
            <a:r>
              <a:rPr lang="en-US" sz="3000" b="1" dirty="0" err="1" smtClean="0">
                <a:latin typeface="Times New Roman" pitchFamily="18" charset="0"/>
                <a:cs typeface="Times New Roman" pitchFamily="18" charset="0"/>
              </a:rPr>
              <a:t>Xét</a:t>
            </a:r>
            <a:r>
              <a:rPr lang="en-US" sz="3000" b="1" dirty="0" smtClean="0">
                <a:latin typeface="Times New Roman" pitchFamily="18" charset="0"/>
                <a:cs typeface="Times New Roman" pitchFamily="18" charset="0"/>
              </a:rPr>
              <a:t> </a:t>
            </a:r>
            <a:r>
              <a:rPr lang="en-US" sz="3000" b="1" dirty="0" err="1" smtClean="0">
                <a:latin typeface="Times New Roman" pitchFamily="18" charset="0"/>
                <a:cs typeface="Times New Roman" pitchFamily="18" charset="0"/>
              </a:rPr>
              <a:t>nghiệm</a:t>
            </a:r>
            <a:r>
              <a:rPr lang="en-US" sz="3000" b="1" dirty="0" smtClean="0">
                <a:latin typeface="Times New Roman" pitchFamily="18" charset="0"/>
                <a:cs typeface="Times New Roman" pitchFamily="18" charset="0"/>
              </a:rPr>
              <a:t> </a:t>
            </a:r>
            <a:r>
              <a:rPr lang="en-US" sz="3000" b="1" dirty="0" err="1" smtClean="0">
                <a:latin typeface="Times New Roman" pitchFamily="18" charset="0"/>
                <a:cs typeface="Times New Roman" pitchFamily="18" charset="0"/>
              </a:rPr>
              <a:t>chung</a:t>
            </a:r>
            <a:r>
              <a:rPr lang="vi-VN" sz="3000" b="1" dirty="0" smtClean="0">
                <a:latin typeface="Times New Roman" pitchFamily="18" charset="0"/>
                <a:cs typeface="Times New Roman" pitchFamily="18" charset="0"/>
              </a:rPr>
              <a:t>:</a:t>
            </a:r>
          </a:p>
          <a:p>
            <a:pPr lvl="0">
              <a:buNone/>
            </a:pPr>
            <a:endParaRPr lang="en-US" sz="3000" dirty="0" smtClean="0">
              <a:latin typeface="Times New Roman" pitchFamily="18" charset="0"/>
              <a:cs typeface="Times New Roman" pitchFamily="18" charset="0"/>
            </a:endParaRPr>
          </a:p>
          <a:p>
            <a:r>
              <a:rPr lang="en-US" sz="3000" dirty="0" err="1" smtClean="0">
                <a:latin typeface="Times New Roman" pitchFamily="18" charset="0"/>
                <a:cs typeface="Times New Roman" pitchFamily="18" charset="0"/>
              </a:rPr>
              <a:t>Công</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thức</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máu</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hồng</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cầu</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giảm</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nhẹ</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nhược</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sắc</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bạch</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cầu</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có</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thể</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tăng</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hoặc</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giảm</a:t>
            </a:r>
            <a:r>
              <a:rPr lang="en-US" sz="3000" dirty="0" smtClean="0">
                <a:latin typeface="Times New Roman" pitchFamily="18" charset="0"/>
                <a:cs typeface="Times New Roman" pitchFamily="18" charset="0"/>
              </a:rPr>
              <a:t>.</a:t>
            </a:r>
            <a:endParaRPr lang="vi-VN" sz="3000" dirty="0" smtClean="0">
              <a:latin typeface="Times New Roman" pitchFamily="18" charset="0"/>
              <a:cs typeface="Times New Roman" pitchFamily="18" charset="0"/>
            </a:endParaRPr>
          </a:p>
          <a:p>
            <a:endParaRPr lang="en-US" sz="3000" dirty="0" smtClean="0">
              <a:latin typeface="Times New Roman" pitchFamily="18" charset="0"/>
              <a:cs typeface="Times New Roman" pitchFamily="18" charset="0"/>
            </a:endParaRPr>
          </a:p>
          <a:p>
            <a:r>
              <a:rPr lang="en-US" sz="3000" dirty="0" err="1" smtClean="0">
                <a:latin typeface="Times New Roman" pitchFamily="18" charset="0"/>
                <a:cs typeface="Times New Roman" pitchFamily="18" charset="0"/>
              </a:rPr>
              <a:t>Tốc</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độ</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lắng</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máu</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tăng</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sợi</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huyết</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tăng</a:t>
            </a:r>
            <a:r>
              <a:rPr lang="en-US" sz="3000" dirty="0" smtClean="0">
                <a:latin typeface="Times New Roman" pitchFamily="18" charset="0"/>
                <a:cs typeface="Times New Roman" pitchFamily="18" charset="0"/>
              </a:rPr>
              <a:t>.</a:t>
            </a:r>
            <a:endParaRPr lang="vi-VN" sz="3000" dirty="0" smtClean="0">
              <a:latin typeface="Times New Roman" pitchFamily="18" charset="0"/>
              <a:cs typeface="Times New Roman" pitchFamily="18" charset="0"/>
            </a:endParaRPr>
          </a:p>
          <a:p>
            <a:endParaRPr lang="en-US" sz="3000" dirty="0" smtClean="0">
              <a:latin typeface="Times New Roman" pitchFamily="18" charset="0"/>
              <a:cs typeface="Times New Roman" pitchFamily="18" charset="0"/>
            </a:endParaRPr>
          </a:p>
          <a:p>
            <a:r>
              <a:rPr lang="en-US" sz="3000" dirty="0" err="1" smtClean="0">
                <a:latin typeface="Times New Roman" pitchFamily="18" charset="0"/>
                <a:cs typeface="Times New Roman" pitchFamily="18" charset="0"/>
              </a:rPr>
              <a:t>Điện</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di</a:t>
            </a:r>
            <a:r>
              <a:rPr lang="en-US" sz="3000" dirty="0" smtClean="0">
                <a:latin typeface="Times New Roman" pitchFamily="18" charset="0"/>
                <a:cs typeface="Times New Roman" pitchFamily="18" charset="0"/>
              </a:rPr>
              <a:t> protein: albumin </a:t>
            </a:r>
            <a:r>
              <a:rPr lang="en-US" sz="3000" dirty="0" err="1" smtClean="0">
                <a:latin typeface="Times New Roman" pitchFamily="18" charset="0"/>
                <a:cs typeface="Times New Roman" pitchFamily="18" charset="0"/>
              </a:rPr>
              <a:t>giảm</a:t>
            </a:r>
            <a:r>
              <a:rPr lang="en-US" sz="3000" dirty="0" smtClean="0">
                <a:latin typeface="Times New Roman" pitchFamily="18" charset="0"/>
                <a:cs typeface="Times New Roman" pitchFamily="18" charset="0"/>
              </a:rPr>
              <a:t>, globulin </a:t>
            </a:r>
            <a:r>
              <a:rPr lang="en-US" sz="3000" dirty="0" err="1" smtClean="0">
                <a:latin typeface="Times New Roman" pitchFamily="18" charset="0"/>
                <a:cs typeface="Times New Roman" pitchFamily="18" charset="0"/>
              </a:rPr>
              <a:t>tăng</a:t>
            </a:r>
            <a:r>
              <a:rPr lang="en-US" sz="3000" dirty="0" smtClean="0">
                <a:latin typeface="Times New Roman" pitchFamily="18" charset="0"/>
                <a:cs typeface="Times New Roman" pitchFamily="18" charset="0"/>
              </a:rPr>
              <a:t>.</a:t>
            </a:r>
            <a:endParaRPr lang="vi-VN" sz="3000" dirty="0" smtClean="0">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b="1" dirty="0" smtClean="0"/>
              <a:t>Xét nghiệm và X quang</a:t>
            </a:r>
            <a:endParaRPr lang="en-US" dirty="0"/>
          </a:p>
        </p:txBody>
      </p:sp>
      <p:sp>
        <p:nvSpPr>
          <p:cNvPr id="3" name="Content Placeholder 2"/>
          <p:cNvSpPr>
            <a:spLocks noGrp="1"/>
          </p:cNvSpPr>
          <p:nvPr>
            <p:ph idx="1"/>
          </p:nvPr>
        </p:nvSpPr>
        <p:spPr/>
        <p:txBody>
          <a:bodyPr>
            <a:normAutofit fontScale="92500"/>
          </a:bodyPr>
          <a:lstStyle/>
          <a:p>
            <a:pPr>
              <a:buNone/>
            </a:pPr>
            <a:r>
              <a:rPr lang="vi-VN" b="1" dirty="0" smtClean="0">
                <a:latin typeface="Times New Roman" pitchFamily="18" charset="0"/>
                <a:cs typeface="Times New Roman" pitchFamily="18" charset="0"/>
              </a:rPr>
              <a:t>2. </a:t>
            </a:r>
            <a:r>
              <a:rPr lang="en-US" b="1" dirty="0" err="1" smtClean="0">
                <a:latin typeface="Times New Roman" pitchFamily="18" charset="0"/>
                <a:cs typeface="Times New Roman" pitchFamily="18" charset="0"/>
              </a:rPr>
              <a:t>Xét</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nghiệm</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miễn</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dịch</a:t>
            </a:r>
            <a:r>
              <a:rPr lang="en-US" dirty="0" smtClean="0">
                <a:latin typeface="Times New Roman" pitchFamily="18" charset="0"/>
                <a:cs typeface="Times New Roman" pitchFamily="18" charset="0"/>
              </a:rPr>
              <a:t>:</a:t>
            </a:r>
          </a:p>
          <a:p>
            <a:r>
              <a:rPr lang="en-US" dirty="0" err="1" smtClean="0">
                <a:latin typeface="Times New Roman" pitchFamily="18" charset="0"/>
                <a:cs typeface="Times New Roman" pitchFamily="18" charset="0"/>
              </a:rPr>
              <a:t>Tìm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yếu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tố</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dạng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thấp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trong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huyết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thanh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bệnh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nhân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bằng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phản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ứng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waaler</a:t>
            </a:r>
            <a:r>
              <a:rPr lang="en-US" dirty="0" smtClean="0">
                <a:latin typeface="Times New Roman" pitchFamily="18" charset="0"/>
                <a:cs typeface="Times New Roman" pitchFamily="18" charset="0"/>
              </a:rPr>
              <a:t>-rose </a:t>
            </a:r>
            <a:r>
              <a:rPr lang="en-US" dirty="0" err="1" smtClean="0">
                <a:latin typeface="Times New Roman" pitchFamily="18" charset="0"/>
                <a:cs typeface="Times New Roman" pitchFamily="18" charset="0"/>
              </a:rPr>
              <a:t>và</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γlatex</a:t>
            </a:r>
            <a:r>
              <a:rPr lang="en-US" dirty="0" smtClean="0">
                <a:latin typeface="Times New Roman" pitchFamily="18" charset="0"/>
                <a:cs typeface="Times New Roman" pitchFamily="18" charset="0"/>
              </a:rPr>
              <a:t>:.</a:t>
            </a:r>
          </a:p>
          <a:p>
            <a:r>
              <a:rPr lang="en-US" dirty="0" err="1" smtClean="0">
                <a:latin typeface="Times New Roman" pitchFamily="18" charset="0"/>
                <a:cs typeface="Times New Roman" pitchFamily="18" charset="0"/>
              </a:rPr>
              <a:t>Phản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ứng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waaler</a:t>
            </a:r>
            <a:r>
              <a:rPr lang="en-US" dirty="0" smtClean="0">
                <a:latin typeface="Times New Roman" pitchFamily="18" charset="0"/>
                <a:cs typeface="Times New Roman" pitchFamily="18" charset="0"/>
              </a:rPr>
              <a:t>-rose: </a:t>
            </a:r>
            <a:r>
              <a:rPr lang="en-US" dirty="0" err="1" smtClean="0">
                <a:latin typeface="Times New Roman" pitchFamily="18" charset="0"/>
                <a:cs typeface="Times New Roman" pitchFamily="18" charset="0"/>
              </a:rPr>
              <a:t>Phản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ứng</a:t>
            </a:r>
            <a:r>
              <a:rPr lang="en-US" dirty="0" smtClean="0">
                <a:latin typeface="Times New Roman" pitchFamily="18" charset="0"/>
                <a:cs typeface="Times New Roman" pitchFamily="18" charset="0"/>
              </a:rPr>
              <a:t> (+) </a:t>
            </a:r>
            <a:r>
              <a:rPr lang="en-US" dirty="0" err="1" smtClean="0">
                <a:latin typeface="Times New Roman" pitchFamily="18" charset="0"/>
                <a:cs typeface="Times New Roman" pitchFamily="18" charset="0"/>
              </a:rPr>
              <a:t>có</a:t>
            </a:r>
            <a:r>
              <a:rPr lang="en-US" dirty="0" smtClean="0">
                <a:latin typeface="Times New Roman" pitchFamily="18" charset="0"/>
                <a:cs typeface="Times New Roman" pitchFamily="18" charset="0"/>
              </a:rPr>
              <a:t> ý </a:t>
            </a:r>
            <a:r>
              <a:rPr lang="en-US" dirty="0" err="1" smtClean="0">
                <a:latin typeface="Times New Roman" pitchFamily="18" charset="0"/>
                <a:cs typeface="Times New Roman" pitchFamily="18" charset="0"/>
              </a:rPr>
              <a:t>nghĩa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chẩn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đoán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khi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hiệu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giá</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ngưng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kết</a:t>
            </a:r>
            <a:r>
              <a:rPr lang="en-US" dirty="0" smtClean="0">
                <a:latin typeface="Times New Roman" pitchFamily="18" charset="0"/>
                <a:cs typeface="Times New Roman" pitchFamily="18" charset="0"/>
              </a:rPr>
              <a:t> 1/16.</a:t>
            </a:r>
          </a:p>
          <a:p>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Phản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ứng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γlatex</a:t>
            </a:r>
            <a:r>
              <a:rPr lang="en-US" dirty="0" smtClean="0">
                <a:latin typeface="Times New Roman" pitchFamily="18" charset="0"/>
                <a:cs typeface="Times New Roman" pitchFamily="18" charset="0"/>
              </a:rPr>
              <a:t> : </a:t>
            </a:r>
            <a:r>
              <a:rPr lang="vi-VN" dirty="0" smtClean="0">
                <a:latin typeface="Times New Roman" pitchFamily="18" charset="0"/>
                <a:cs typeface="Times New Roman" pitchFamily="18" charset="0"/>
              </a:rPr>
              <a:t>P</a:t>
            </a:r>
            <a:r>
              <a:rPr lang="en-US" dirty="0" err="1" smtClean="0">
                <a:latin typeface="Times New Roman" pitchFamily="18" charset="0"/>
                <a:cs typeface="Times New Roman" pitchFamily="18" charset="0"/>
              </a:rPr>
              <a:t>hản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ứng</a:t>
            </a:r>
            <a:r>
              <a:rPr lang="en-US" dirty="0" smtClean="0">
                <a:latin typeface="Times New Roman" pitchFamily="18" charset="0"/>
                <a:cs typeface="Times New Roman" pitchFamily="18" charset="0"/>
              </a:rPr>
              <a:t> (+) </a:t>
            </a:r>
            <a:r>
              <a:rPr lang="en-US" dirty="0" err="1" smtClean="0">
                <a:latin typeface="Times New Roman" pitchFamily="18" charset="0"/>
                <a:cs typeface="Times New Roman" pitchFamily="18" charset="0"/>
              </a:rPr>
              <a:t>có</a:t>
            </a:r>
            <a:r>
              <a:rPr lang="en-US" dirty="0" smtClean="0">
                <a:latin typeface="Times New Roman" pitchFamily="18" charset="0"/>
                <a:cs typeface="Times New Roman" pitchFamily="18" charset="0"/>
              </a:rPr>
              <a:t> ý </a:t>
            </a:r>
            <a:r>
              <a:rPr lang="en-US" dirty="0" err="1" smtClean="0">
                <a:latin typeface="Times New Roman" pitchFamily="18" charset="0"/>
                <a:cs typeface="Times New Roman" pitchFamily="18" charset="0"/>
              </a:rPr>
              <a:t>nghĩa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chẩn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đoán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khi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hiệu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giá</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ngưng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kết</a:t>
            </a:r>
            <a:r>
              <a:rPr lang="en-US" dirty="0" smtClean="0">
                <a:latin typeface="Times New Roman" pitchFamily="18" charset="0"/>
                <a:cs typeface="Times New Roman" pitchFamily="18" charset="0"/>
              </a:rPr>
              <a:t> 1/32. </a:t>
            </a:r>
            <a:r>
              <a:rPr lang="en-US" dirty="0" err="1" smtClean="0">
                <a:latin typeface="Times New Roman" pitchFamily="18" charset="0"/>
                <a:cs typeface="Times New Roman" pitchFamily="18" charset="0"/>
              </a:rPr>
              <a:t>Yếu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tố</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dạng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thấp</a:t>
            </a:r>
            <a:r>
              <a:rPr lang="en-US" dirty="0" smtClean="0">
                <a:latin typeface="Times New Roman" pitchFamily="18" charset="0"/>
                <a:cs typeface="Times New Roman" pitchFamily="18" charset="0"/>
              </a:rPr>
              <a:t>(+) ở 70% </a:t>
            </a:r>
            <a:r>
              <a:rPr lang="en-US" dirty="0" err="1" smtClean="0">
                <a:latin typeface="Times New Roman" pitchFamily="18" charset="0"/>
                <a:cs typeface="Times New Roman" pitchFamily="18" charset="0"/>
              </a:rPr>
              <a:t>số</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bệnh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nhân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bị</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bệnh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viêm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khớp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dạng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thấp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với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thời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gian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bị</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bệnh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trên</a:t>
            </a:r>
            <a:r>
              <a:rPr lang="en-US" dirty="0" smtClean="0">
                <a:latin typeface="Times New Roman" pitchFamily="18" charset="0"/>
                <a:cs typeface="Times New Roman" pitchFamily="18" charset="0"/>
              </a:rPr>
              <a:t> 6 </a:t>
            </a:r>
            <a:r>
              <a:rPr lang="en-US" dirty="0" err="1" smtClean="0">
                <a:latin typeface="Times New Roman" pitchFamily="18" charset="0"/>
                <a:cs typeface="Times New Roman" pitchFamily="18" charset="0"/>
              </a:rPr>
              <a:t>tháng</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b="1" dirty="0" smtClean="0"/>
              <a:t>Xét nghiệm và X quang</a:t>
            </a:r>
            <a:endParaRPr lang="en-US" dirty="0"/>
          </a:p>
        </p:txBody>
      </p:sp>
      <p:sp>
        <p:nvSpPr>
          <p:cNvPr id="3" name="Content Placeholder 2"/>
          <p:cNvSpPr>
            <a:spLocks noGrp="1"/>
          </p:cNvSpPr>
          <p:nvPr>
            <p:ph idx="1"/>
          </p:nvPr>
        </p:nvSpPr>
        <p:spPr/>
        <p:txBody>
          <a:bodyPr>
            <a:normAutofit fontScale="85000" lnSpcReduction="20000"/>
          </a:bodyPr>
          <a:lstStyle/>
          <a:p>
            <a:r>
              <a:rPr lang="en-US" dirty="0" err="1" smtClean="0">
                <a:latin typeface="Times New Roman" pitchFamily="18" charset="0"/>
                <a:cs typeface="Times New Roman" pitchFamily="18" charset="0"/>
              </a:rPr>
              <a:t>Hình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ảnh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cánh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hồng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dạng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thấp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dương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tính</a:t>
            </a:r>
            <a:r>
              <a:rPr lang="vi-VN" dirty="0" smtClean="0">
                <a:latin typeface="Times New Roman" pitchFamily="18" charset="0"/>
                <a:cs typeface="Times New Roman" pitchFamily="18" charset="0"/>
              </a:rPr>
              <a:t> là</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hình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ảnh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cánh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hồng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mà</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giữa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là</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lympho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bào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bao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quanh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là</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những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hồng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cầu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Phản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ứng</a:t>
            </a:r>
            <a:r>
              <a:rPr lang="en-US" dirty="0" smtClean="0">
                <a:latin typeface="Times New Roman" pitchFamily="18" charset="0"/>
                <a:cs typeface="Times New Roman" pitchFamily="18" charset="0"/>
              </a:rPr>
              <a:t> (+) ở 10% </a:t>
            </a:r>
            <a:r>
              <a:rPr lang="en-US" dirty="0" err="1" smtClean="0">
                <a:latin typeface="Times New Roman" pitchFamily="18" charset="0"/>
                <a:cs typeface="Times New Roman" pitchFamily="18" charset="0"/>
              </a:rPr>
              <a:t>số</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bệnh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nhân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viêm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khớp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dạng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thấp</a:t>
            </a:r>
            <a:r>
              <a:rPr lang="vi-VN" dirty="0" smtClean="0">
                <a:latin typeface="Times New Roman" pitchFamily="18" charset="0"/>
                <a:cs typeface="Times New Roman" pitchFamily="18" charset="0"/>
              </a:rPr>
              <a:t>.</a:t>
            </a:r>
            <a:endParaRPr lang="en-US" dirty="0" smtClean="0">
              <a:latin typeface="Times New Roman" pitchFamily="18" charset="0"/>
              <a:cs typeface="Times New Roman" pitchFamily="18" charset="0"/>
            </a:endParaRPr>
          </a:p>
          <a:p>
            <a:r>
              <a:rPr lang="en-US" dirty="0" err="1" smtClean="0">
                <a:latin typeface="Times New Roman" pitchFamily="18" charset="0"/>
                <a:cs typeface="Times New Roman" pitchFamily="18" charset="0"/>
              </a:rPr>
              <a:t>Tìm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kháng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thể</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kháng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nhân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bằng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phương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pháp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miễn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dịch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huỳnh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quang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thường</a:t>
            </a:r>
            <a:r>
              <a:rPr lang="en-US" dirty="0" smtClean="0">
                <a:latin typeface="Times New Roman" pitchFamily="18" charset="0"/>
                <a:cs typeface="Times New Roman" pitchFamily="18" charset="0"/>
              </a:rPr>
              <a:t> (+) </a:t>
            </a:r>
            <a:r>
              <a:rPr lang="en-US" dirty="0" err="1" smtClean="0">
                <a:latin typeface="Times New Roman" pitchFamily="18" charset="0"/>
                <a:cs typeface="Times New Roman" pitchFamily="18" charset="0"/>
              </a:rPr>
              <a:t>trong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thể</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diễn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biến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nặng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có</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tổn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thương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nội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tạng</a:t>
            </a:r>
            <a:r>
              <a:rPr lang="en-US" dirty="0" smtClean="0">
                <a:latin typeface="Times New Roman" pitchFamily="18" charset="0"/>
                <a:cs typeface="Times New Roman" pitchFamily="18" charset="0"/>
              </a:rPr>
              <a:t>.</a:t>
            </a:r>
          </a:p>
          <a:p>
            <a:r>
              <a:rPr lang="en-US" dirty="0" err="1" smtClean="0">
                <a:latin typeface="Times New Roman" pitchFamily="18" charset="0"/>
                <a:cs typeface="Times New Roman" pitchFamily="18" charset="0"/>
              </a:rPr>
              <a:t>Tìm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tế</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bào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Hargrave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thường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gặp</a:t>
            </a:r>
            <a:r>
              <a:rPr lang="en-US" dirty="0" smtClean="0">
                <a:latin typeface="Times New Roman" pitchFamily="18" charset="0"/>
                <a:cs typeface="Times New Roman" pitchFamily="18" charset="0"/>
              </a:rPr>
              <a:t> (+) 5-10%</a:t>
            </a:r>
          </a:p>
          <a:p>
            <a:r>
              <a:rPr lang="en-US" dirty="0" err="1" smtClean="0">
                <a:latin typeface="Times New Roman" pitchFamily="18" charset="0"/>
                <a:cs typeface="Times New Roman" pitchFamily="18" charset="0"/>
              </a:rPr>
              <a:t>Các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xét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nghiệm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này</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ít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có</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giá</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trị</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chẩn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đoán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bệnh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viêm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khớp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dạng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thấp</a:t>
            </a:r>
            <a:r>
              <a:rPr lang="en-US" dirty="0" smtClean="0">
                <a:latin typeface="Times New Roman" pitchFamily="18" charset="0"/>
                <a:cs typeface="Times New Roman" pitchFamily="18" charset="0"/>
              </a:rPr>
              <a:t>.</a:t>
            </a:r>
          </a:p>
          <a:p>
            <a:pPr lvl="0"/>
            <a:r>
              <a:rPr lang="en-US" dirty="0" err="1" smtClean="0">
                <a:latin typeface="Times New Roman" pitchFamily="18" charset="0"/>
                <a:cs typeface="Times New Roman" pitchFamily="18" charset="0"/>
              </a:rPr>
              <a:t>Xét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nghiệm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dịch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khớp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có</a:t>
            </a:r>
            <a:r>
              <a:rPr lang="en-US" dirty="0" smtClean="0">
                <a:latin typeface="Times New Roman" pitchFamily="18" charset="0"/>
                <a:cs typeface="Times New Roman" pitchFamily="18" charset="0"/>
              </a:rPr>
              <a:t> ý </a:t>
            </a:r>
            <a:r>
              <a:rPr lang="en-US" dirty="0" err="1" smtClean="0">
                <a:latin typeface="Times New Roman" pitchFamily="18" charset="0"/>
                <a:cs typeface="Times New Roman" pitchFamily="18" charset="0"/>
              </a:rPr>
              <a:t>nghĩa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trong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chẩn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đoán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bệnh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thường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chọc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hút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dịch</a:t>
            </a:r>
            <a:r>
              <a:rPr lang="en-US" dirty="0" smtClean="0">
                <a:latin typeface="Times New Roman" pitchFamily="18" charset="0"/>
                <a:cs typeface="Times New Roman" pitchFamily="18" charset="0"/>
              </a:rPr>
              <a:t> ở </a:t>
            </a:r>
            <a:r>
              <a:rPr lang="en-US" dirty="0" err="1" smtClean="0">
                <a:latin typeface="Times New Roman" pitchFamily="18" charset="0"/>
                <a:cs typeface="Times New Roman" pitchFamily="18" charset="0"/>
              </a:rPr>
              <a:t>khớp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gối</a:t>
            </a:r>
            <a:r>
              <a:rPr lang="en-US" dirty="0" smtClean="0">
                <a:latin typeface="Times New Roman" pitchFamily="18" charset="0"/>
                <a:cs typeface="Times New Roman" pitchFamily="18" charset="0"/>
              </a:rPr>
              <a:t>.</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latin typeface="Times New Roman" pitchFamily="18" charset="0"/>
                <a:cs typeface="Times New Roman" pitchFamily="18" charset="0"/>
              </a:rPr>
              <a:t>Những</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biến</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đổi</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chung</a:t>
            </a:r>
            <a:endParaRPr lang="en-US" dirty="0"/>
          </a:p>
        </p:txBody>
      </p:sp>
      <p:sp>
        <p:nvSpPr>
          <p:cNvPr id="3" name="Content Placeholder 2"/>
          <p:cNvSpPr>
            <a:spLocks noGrp="1"/>
          </p:cNvSpPr>
          <p:nvPr>
            <p:ph idx="1"/>
          </p:nvPr>
        </p:nvSpPr>
        <p:spPr/>
        <p:txBody>
          <a:bodyPr>
            <a:normAutofit fontScale="92500" lnSpcReduction="10000"/>
          </a:bodyPr>
          <a:lstStyle/>
          <a:p>
            <a:r>
              <a:rPr lang="en-US" dirty="0" err="1" smtClean="0">
                <a:latin typeface="Times New Roman" pitchFamily="18" charset="0"/>
                <a:cs typeface="Times New Roman" pitchFamily="18" charset="0"/>
              </a:rPr>
              <a:t>Giai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đoạn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đầu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tình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trạng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mất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vôi</a:t>
            </a:r>
            <a:r>
              <a:rPr lang="en-US" dirty="0" smtClean="0">
                <a:latin typeface="Times New Roman" pitchFamily="18" charset="0"/>
                <a:cs typeface="Times New Roman" pitchFamily="18" charset="0"/>
              </a:rPr>
              <a:t> ở </a:t>
            </a:r>
            <a:r>
              <a:rPr lang="en-US" dirty="0" err="1" smtClean="0">
                <a:latin typeface="Times New Roman" pitchFamily="18" charset="0"/>
                <a:cs typeface="Times New Roman" pitchFamily="18" charset="0"/>
              </a:rPr>
              <a:t>đầu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xương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và</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hình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ảnh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cản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quang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tổ</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chức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cạnh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khớp</a:t>
            </a:r>
            <a:endParaRPr lang="en-US" dirty="0" smtClean="0">
              <a:latin typeface="Times New Roman" pitchFamily="18" charset="0"/>
              <a:cs typeface="Times New Roman" pitchFamily="18" charset="0"/>
            </a:endParaRPr>
          </a:p>
          <a:p>
            <a:r>
              <a:rPr lang="en-US" dirty="0" err="1" smtClean="0">
                <a:latin typeface="Times New Roman" pitchFamily="18" charset="0"/>
                <a:cs typeface="Times New Roman" pitchFamily="18" charset="0"/>
              </a:rPr>
              <a:t>Giai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đoạn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sau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hình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ảnh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khuyết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xương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dưới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sụn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tổn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thương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sụn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khớp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dẫn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đến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hẹp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khe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khớp</a:t>
            </a:r>
            <a:r>
              <a:rPr lang="en-US" dirty="0" smtClean="0">
                <a:latin typeface="Times New Roman" pitchFamily="18" charset="0"/>
                <a:cs typeface="Times New Roman" pitchFamily="18" charset="0"/>
              </a:rPr>
              <a:t>.</a:t>
            </a:r>
          </a:p>
          <a:p>
            <a:r>
              <a:rPr lang="en-US" dirty="0" err="1" smtClean="0">
                <a:latin typeface="Times New Roman" pitchFamily="18" charset="0"/>
                <a:cs typeface="Times New Roman" pitchFamily="18" charset="0"/>
              </a:rPr>
              <a:t>Giai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đoạn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cuối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phá</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hủy</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sụn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khớp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hẹp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và</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dính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khớp</a:t>
            </a:r>
            <a:r>
              <a:rPr lang="en-US" dirty="0" smtClean="0">
                <a:latin typeface="Times New Roman" pitchFamily="18" charset="0"/>
                <a:cs typeface="Times New Roman" pitchFamily="18" charset="0"/>
              </a:rPr>
              <a:t>.</a:t>
            </a:r>
          </a:p>
          <a:p>
            <a:pPr lvl="0"/>
            <a:r>
              <a:rPr lang="en-US" dirty="0" err="1" smtClean="0">
                <a:latin typeface="Times New Roman" pitchFamily="18" charset="0"/>
                <a:cs typeface="Times New Roman" pitchFamily="18" charset="0"/>
              </a:rPr>
              <a:t>Hình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ảnh</a:t>
            </a:r>
            <a:r>
              <a:rPr lang="en-US" dirty="0" smtClean="0">
                <a:latin typeface="Times New Roman" pitchFamily="18" charset="0"/>
                <a:cs typeface="Times New Roman" pitchFamily="18" charset="0"/>
              </a:rPr>
              <a:t> X-</a:t>
            </a:r>
            <a:r>
              <a:rPr lang="en-US" dirty="0" err="1" smtClean="0">
                <a:latin typeface="Times New Roman" pitchFamily="18" charset="0"/>
                <a:cs typeface="Times New Roman" pitchFamily="18" charset="0"/>
              </a:rPr>
              <a:t>quang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đặc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hiệu</a:t>
            </a:r>
            <a:r>
              <a:rPr lang="en-US" dirty="0" smtClean="0">
                <a:latin typeface="Times New Roman" pitchFamily="18" charset="0"/>
                <a:cs typeface="Times New Roman" pitchFamily="18" charset="0"/>
              </a:rPr>
              <a:t>:</a:t>
            </a:r>
          </a:p>
          <a:p>
            <a:r>
              <a:rPr lang="en-US" dirty="0" err="1" smtClean="0">
                <a:latin typeface="Times New Roman" pitchFamily="18" charset="0"/>
                <a:cs typeface="Times New Roman" pitchFamily="18" charset="0"/>
              </a:rPr>
              <a:t>Chụp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bàn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tay</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hai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bên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tổn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thương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xuất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hiện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sớm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và</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có</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tính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chất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đặc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hiệu</a:t>
            </a:r>
            <a:r>
              <a:rPr lang="en-US" dirty="0" smtClean="0">
                <a:latin typeface="Times New Roman" pitchFamily="18" charset="0"/>
                <a:cs typeface="Times New Roman" pitchFamily="18" charset="0"/>
              </a:rPr>
              <a:t>.</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b="1" dirty="0" err="1" smtClean="0">
                <a:latin typeface="Times New Roman" pitchFamily="18" charset="0"/>
                <a:cs typeface="Times New Roman" pitchFamily="18" charset="0"/>
              </a:rPr>
              <a:t>Những</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biến</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đổi</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chung</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1143000"/>
            <a:ext cx="8229600" cy="5562600"/>
          </a:xfrm>
        </p:spPr>
        <p:txBody>
          <a:bodyPr>
            <a:normAutofit fontScale="77500" lnSpcReduction="20000"/>
          </a:bodyPr>
          <a:lstStyle/>
          <a:p>
            <a:r>
              <a:rPr lang="en-US" sz="3500" dirty="0" smtClean="0">
                <a:latin typeface="Times New Roman" pitchFamily="18" charset="0"/>
                <a:cs typeface="Times New Roman" pitchFamily="18" charset="0"/>
              </a:rPr>
              <a:t>Theo </a:t>
            </a:r>
            <a:r>
              <a:rPr lang="en-US" sz="3500" dirty="0" err="1" smtClean="0">
                <a:latin typeface="Times New Roman" pitchFamily="18" charset="0"/>
                <a:cs typeface="Times New Roman" pitchFamily="18" charset="0"/>
              </a:rPr>
              <a:t>Steinbroker</a:t>
            </a:r>
            <a:r>
              <a:rPr lang="en-US" sz="3500" dirty="0" smtClean="0">
                <a:latin typeface="Times New Roman" pitchFamily="18" charset="0"/>
                <a:cs typeface="Times New Roman" pitchFamily="18" charset="0"/>
              </a:rPr>
              <a:t> </a:t>
            </a:r>
            <a:r>
              <a:rPr lang="en-US" sz="3500" dirty="0" err="1" smtClean="0">
                <a:latin typeface="Times New Roman" pitchFamily="18" charset="0"/>
                <a:cs typeface="Times New Roman" pitchFamily="18" charset="0"/>
              </a:rPr>
              <a:t>chia</a:t>
            </a:r>
            <a:r>
              <a:rPr lang="en-US" sz="3500" dirty="0" smtClean="0">
                <a:latin typeface="Times New Roman" pitchFamily="18" charset="0"/>
                <a:cs typeface="Times New Roman" pitchFamily="18" charset="0"/>
              </a:rPr>
              <a:t> </a:t>
            </a:r>
            <a:r>
              <a:rPr lang="en-US" sz="3500" dirty="0" err="1" smtClean="0">
                <a:latin typeface="Times New Roman" pitchFamily="18" charset="0"/>
                <a:cs typeface="Times New Roman" pitchFamily="18" charset="0"/>
              </a:rPr>
              <a:t>làm</a:t>
            </a:r>
            <a:r>
              <a:rPr lang="en-US" sz="3500" dirty="0" smtClean="0">
                <a:latin typeface="Times New Roman" pitchFamily="18" charset="0"/>
                <a:cs typeface="Times New Roman" pitchFamily="18" charset="0"/>
              </a:rPr>
              <a:t> 4 </a:t>
            </a:r>
            <a:r>
              <a:rPr lang="en-US" sz="3500" dirty="0" err="1" smtClean="0">
                <a:latin typeface="Times New Roman" pitchFamily="18" charset="0"/>
                <a:cs typeface="Times New Roman" pitchFamily="18" charset="0"/>
              </a:rPr>
              <a:t>mức</a:t>
            </a:r>
            <a:r>
              <a:rPr lang="en-US" sz="3500" dirty="0" smtClean="0">
                <a:latin typeface="Times New Roman" pitchFamily="18" charset="0"/>
                <a:cs typeface="Times New Roman" pitchFamily="18" charset="0"/>
              </a:rPr>
              <a:t> </a:t>
            </a:r>
            <a:r>
              <a:rPr lang="en-US" sz="3500" dirty="0" err="1" smtClean="0">
                <a:latin typeface="Times New Roman" pitchFamily="18" charset="0"/>
                <a:cs typeface="Times New Roman" pitchFamily="18" charset="0"/>
              </a:rPr>
              <a:t>độ</a:t>
            </a:r>
            <a:r>
              <a:rPr lang="en-US" sz="3500" dirty="0" smtClean="0">
                <a:latin typeface="Times New Roman" pitchFamily="18" charset="0"/>
                <a:cs typeface="Times New Roman" pitchFamily="18" charset="0"/>
              </a:rPr>
              <a:t>:</a:t>
            </a:r>
            <a:endParaRPr lang="vi-VN" sz="3500" dirty="0" smtClean="0">
              <a:latin typeface="Times New Roman" pitchFamily="18" charset="0"/>
              <a:cs typeface="Times New Roman" pitchFamily="18" charset="0"/>
            </a:endParaRPr>
          </a:p>
          <a:p>
            <a:pPr>
              <a:buNone/>
            </a:pPr>
            <a:endParaRPr lang="en-US" sz="3500" dirty="0" smtClean="0">
              <a:latin typeface="Times New Roman" pitchFamily="18" charset="0"/>
              <a:cs typeface="Times New Roman" pitchFamily="18" charset="0"/>
            </a:endParaRPr>
          </a:p>
          <a:p>
            <a:pPr lvl="0"/>
            <a:r>
              <a:rPr lang="en-US" sz="3500" dirty="0" err="1" smtClean="0">
                <a:latin typeface="Times New Roman" pitchFamily="18" charset="0"/>
                <a:cs typeface="Times New Roman" pitchFamily="18" charset="0"/>
              </a:rPr>
              <a:t>Mức</a:t>
            </a:r>
            <a:r>
              <a:rPr lang="en-US" sz="3500" dirty="0" smtClean="0">
                <a:latin typeface="Times New Roman" pitchFamily="18" charset="0"/>
                <a:cs typeface="Times New Roman" pitchFamily="18" charset="0"/>
              </a:rPr>
              <a:t> </a:t>
            </a:r>
            <a:r>
              <a:rPr lang="en-US" sz="3500" dirty="0" err="1" smtClean="0">
                <a:latin typeface="Times New Roman" pitchFamily="18" charset="0"/>
                <a:cs typeface="Times New Roman" pitchFamily="18" charset="0"/>
              </a:rPr>
              <a:t>độ</a:t>
            </a:r>
            <a:r>
              <a:rPr lang="en-US" sz="3500" dirty="0" smtClean="0">
                <a:latin typeface="Times New Roman" pitchFamily="18" charset="0"/>
                <a:cs typeface="Times New Roman" pitchFamily="18" charset="0"/>
              </a:rPr>
              <a:t> I: </a:t>
            </a:r>
            <a:r>
              <a:rPr lang="en-US" sz="3500" dirty="0" err="1" smtClean="0">
                <a:latin typeface="Times New Roman" pitchFamily="18" charset="0"/>
                <a:cs typeface="Times New Roman" pitchFamily="18" charset="0"/>
              </a:rPr>
              <a:t>thưa</a:t>
            </a:r>
            <a:r>
              <a:rPr lang="en-US" sz="3500" dirty="0" smtClean="0">
                <a:latin typeface="Times New Roman" pitchFamily="18" charset="0"/>
                <a:cs typeface="Times New Roman" pitchFamily="18" charset="0"/>
              </a:rPr>
              <a:t> </a:t>
            </a:r>
            <a:r>
              <a:rPr lang="en-US" sz="3500" dirty="0" err="1" smtClean="0">
                <a:latin typeface="Times New Roman" pitchFamily="18" charset="0"/>
                <a:cs typeface="Times New Roman" pitchFamily="18" charset="0"/>
              </a:rPr>
              <a:t>xương</a:t>
            </a:r>
            <a:r>
              <a:rPr lang="en-US" sz="3500" dirty="0" smtClean="0">
                <a:latin typeface="Times New Roman" pitchFamily="18" charset="0"/>
                <a:cs typeface="Times New Roman" pitchFamily="18" charset="0"/>
              </a:rPr>
              <a:t>, </a:t>
            </a:r>
            <a:r>
              <a:rPr lang="en-US" sz="3500" dirty="0" err="1" smtClean="0">
                <a:latin typeface="Times New Roman" pitchFamily="18" charset="0"/>
                <a:cs typeface="Times New Roman" pitchFamily="18" charset="0"/>
              </a:rPr>
              <a:t>chưa</a:t>
            </a:r>
            <a:r>
              <a:rPr lang="en-US" sz="3500" dirty="0" smtClean="0">
                <a:latin typeface="Times New Roman" pitchFamily="18" charset="0"/>
                <a:cs typeface="Times New Roman" pitchFamily="18" charset="0"/>
              </a:rPr>
              <a:t> </a:t>
            </a:r>
            <a:r>
              <a:rPr lang="en-US" sz="3500" dirty="0" err="1" smtClean="0">
                <a:latin typeface="Times New Roman" pitchFamily="18" charset="0"/>
                <a:cs typeface="Times New Roman" pitchFamily="18" charset="0"/>
              </a:rPr>
              <a:t>có</a:t>
            </a:r>
            <a:r>
              <a:rPr lang="en-US" sz="3500" dirty="0" smtClean="0">
                <a:latin typeface="Times New Roman" pitchFamily="18" charset="0"/>
                <a:cs typeface="Times New Roman" pitchFamily="18" charset="0"/>
              </a:rPr>
              <a:t> </a:t>
            </a:r>
            <a:r>
              <a:rPr lang="en-US" sz="3500" dirty="0" err="1" smtClean="0">
                <a:latin typeface="Times New Roman" pitchFamily="18" charset="0"/>
                <a:cs typeface="Times New Roman" pitchFamily="18" charset="0"/>
              </a:rPr>
              <a:t>biến</a:t>
            </a:r>
            <a:r>
              <a:rPr lang="en-US" sz="3500" dirty="0" smtClean="0">
                <a:latin typeface="Times New Roman" pitchFamily="18" charset="0"/>
                <a:cs typeface="Times New Roman" pitchFamily="18" charset="0"/>
              </a:rPr>
              <a:t> </a:t>
            </a:r>
            <a:r>
              <a:rPr lang="en-US" sz="3500" dirty="0" err="1" smtClean="0">
                <a:latin typeface="Times New Roman" pitchFamily="18" charset="0"/>
                <a:cs typeface="Times New Roman" pitchFamily="18" charset="0"/>
              </a:rPr>
              <a:t>đổi</a:t>
            </a:r>
            <a:r>
              <a:rPr lang="en-US" sz="3500" dirty="0" smtClean="0">
                <a:latin typeface="Times New Roman" pitchFamily="18" charset="0"/>
                <a:cs typeface="Times New Roman" pitchFamily="18" charset="0"/>
              </a:rPr>
              <a:t> </a:t>
            </a:r>
            <a:r>
              <a:rPr lang="en-US" sz="3500" dirty="0" err="1" smtClean="0">
                <a:latin typeface="Times New Roman" pitchFamily="18" charset="0"/>
                <a:cs typeface="Times New Roman" pitchFamily="18" charset="0"/>
              </a:rPr>
              <a:t>cấu</a:t>
            </a:r>
            <a:r>
              <a:rPr lang="en-US" sz="3500" dirty="0" smtClean="0">
                <a:latin typeface="Times New Roman" pitchFamily="18" charset="0"/>
                <a:cs typeface="Times New Roman" pitchFamily="18" charset="0"/>
              </a:rPr>
              <a:t> </a:t>
            </a:r>
            <a:r>
              <a:rPr lang="en-US" sz="3500" dirty="0" err="1" smtClean="0">
                <a:latin typeface="Times New Roman" pitchFamily="18" charset="0"/>
                <a:cs typeface="Times New Roman" pitchFamily="18" charset="0"/>
              </a:rPr>
              <a:t>trúc</a:t>
            </a:r>
            <a:r>
              <a:rPr lang="en-US" sz="3500" dirty="0" smtClean="0">
                <a:latin typeface="Times New Roman" pitchFamily="18" charset="0"/>
                <a:cs typeface="Times New Roman" pitchFamily="18" charset="0"/>
              </a:rPr>
              <a:t> </a:t>
            </a:r>
            <a:r>
              <a:rPr lang="en-US" sz="3500" dirty="0" err="1" smtClean="0">
                <a:latin typeface="Times New Roman" pitchFamily="18" charset="0"/>
                <a:cs typeface="Times New Roman" pitchFamily="18" charset="0"/>
              </a:rPr>
              <a:t>của</a:t>
            </a:r>
            <a:r>
              <a:rPr lang="en-US" sz="3500" dirty="0" smtClean="0">
                <a:latin typeface="Times New Roman" pitchFamily="18" charset="0"/>
                <a:cs typeface="Times New Roman" pitchFamily="18" charset="0"/>
              </a:rPr>
              <a:t> </a:t>
            </a:r>
            <a:r>
              <a:rPr lang="en-US" sz="3500" dirty="0" err="1" smtClean="0">
                <a:latin typeface="Times New Roman" pitchFamily="18" charset="0"/>
                <a:cs typeface="Times New Roman" pitchFamily="18" charset="0"/>
              </a:rPr>
              <a:t>khớp</a:t>
            </a:r>
            <a:r>
              <a:rPr lang="en-US" sz="3500" dirty="0" smtClean="0">
                <a:latin typeface="Times New Roman" pitchFamily="18" charset="0"/>
                <a:cs typeface="Times New Roman" pitchFamily="18" charset="0"/>
              </a:rPr>
              <a:t>.</a:t>
            </a:r>
            <a:endParaRPr lang="vi-VN" sz="3500" dirty="0" smtClean="0">
              <a:latin typeface="Times New Roman" pitchFamily="18" charset="0"/>
              <a:cs typeface="Times New Roman" pitchFamily="18" charset="0"/>
            </a:endParaRPr>
          </a:p>
          <a:p>
            <a:pPr lvl="0"/>
            <a:endParaRPr lang="en-US" sz="3500" dirty="0" smtClean="0">
              <a:latin typeface="Times New Roman" pitchFamily="18" charset="0"/>
              <a:cs typeface="Times New Roman" pitchFamily="18" charset="0"/>
            </a:endParaRPr>
          </a:p>
          <a:p>
            <a:pPr lvl="0"/>
            <a:r>
              <a:rPr lang="en-US" sz="3500" dirty="0" smtClean="0">
                <a:latin typeface="Times New Roman" pitchFamily="18" charset="0"/>
                <a:cs typeface="Times New Roman" pitchFamily="18" charset="0"/>
              </a:rPr>
              <a:t>   </a:t>
            </a:r>
            <a:r>
              <a:rPr lang="en-US" sz="3500" dirty="0" err="1" smtClean="0">
                <a:latin typeface="Times New Roman" pitchFamily="18" charset="0"/>
                <a:cs typeface="Times New Roman" pitchFamily="18" charset="0"/>
              </a:rPr>
              <a:t>Mức</a:t>
            </a:r>
            <a:r>
              <a:rPr lang="en-US" sz="3500" dirty="0" smtClean="0">
                <a:latin typeface="Times New Roman" pitchFamily="18" charset="0"/>
                <a:cs typeface="Times New Roman" pitchFamily="18" charset="0"/>
              </a:rPr>
              <a:t> </a:t>
            </a:r>
            <a:r>
              <a:rPr lang="en-US" sz="3500" dirty="0" err="1" smtClean="0">
                <a:latin typeface="Times New Roman" pitchFamily="18" charset="0"/>
                <a:cs typeface="Times New Roman" pitchFamily="18" charset="0"/>
              </a:rPr>
              <a:t>độ</a:t>
            </a:r>
            <a:r>
              <a:rPr lang="en-US" sz="3500" dirty="0" smtClean="0">
                <a:latin typeface="Times New Roman" pitchFamily="18" charset="0"/>
                <a:cs typeface="Times New Roman" pitchFamily="18" charset="0"/>
              </a:rPr>
              <a:t> II: </a:t>
            </a:r>
            <a:r>
              <a:rPr lang="en-US" sz="3500" dirty="0" err="1" smtClean="0">
                <a:latin typeface="Times New Roman" pitchFamily="18" charset="0"/>
                <a:cs typeface="Times New Roman" pitchFamily="18" charset="0"/>
              </a:rPr>
              <a:t>biến</a:t>
            </a:r>
            <a:r>
              <a:rPr lang="en-US" sz="3500" dirty="0" smtClean="0">
                <a:latin typeface="Times New Roman" pitchFamily="18" charset="0"/>
                <a:cs typeface="Times New Roman" pitchFamily="18" charset="0"/>
              </a:rPr>
              <a:t> </a:t>
            </a:r>
            <a:r>
              <a:rPr lang="en-US" sz="3500" dirty="0" err="1" smtClean="0">
                <a:latin typeface="Times New Roman" pitchFamily="18" charset="0"/>
                <a:cs typeface="Times New Roman" pitchFamily="18" charset="0"/>
              </a:rPr>
              <a:t>đổi</a:t>
            </a:r>
            <a:r>
              <a:rPr lang="en-US" sz="3500" dirty="0" smtClean="0">
                <a:latin typeface="Times New Roman" pitchFamily="18" charset="0"/>
                <a:cs typeface="Times New Roman" pitchFamily="18" charset="0"/>
              </a:rPr>
              <a:t> </a:t>
            </a:r>
            <a:r>
              <a:rPr lang="en-US" sz="3500" dirty="0" err="1" smtClean="0">
                <a:latin typeface="Times New Roman" pitchFamily="18" charset="0"/>
                <a:cs typeface="Times New Roman" pitchFamily="18" charset="0"/>
              </a:rPr>
              <a:t>một</a:t>
            </a:r>
            <a:r>
              <a:rPr lang="en-US" sz="3500" dirty="0" smtClean="0">
                <a:latin typeface="Times New Roman" pitchFamily="18" charset="0"/>
                <a:cs typeface="Times New Roman" pitchFamily="18" charset="0"/>
              </a:rPr>
              <a:t> </a:t>
            </a:r>
            <a:r>
              <a:rPr lang="en-US" sz="3500" dirty="0" err="1" smtClean="0">
                <a:latin typeface="Times New Roman" pitchFamily="18" charset="0"/>
                <a:cs typeface="Times New Roman" pitchFamily="18" charset="0"/>
              </a:rPr>
              <a:t>phần</a:t>
            </a:r>
            <a:r>
              <a:rPr lang="en-US" sz="3500" dirty="0" smtClean="0">
                <a:latin typeface="Times New Roman" pitchFamily="18" charset="0"/>
                <a:cs typeface="Times New Roman" pitchFamily="18" charset="0"/>
              </a:rPr>
              <a:t> </a:t>
            </a:r>
            <a:r>
              <a:rPr lang="en-US" sz="3500" dirty="0" err="1" smtClean="0">
                <a:latin typeface="Times New Roman" pitchFamily="18" charset="0"/>
                <a:cs typeface="Times New Roman" pitchFamily="18" charset="0"/>
              </a:rPr>
              <a:t>sụn</a:t>
            </a:r>
            <a:r>
              <a:rPr lang="en-US" sz="3500" dirty="0" smtClean="0">
                <a:latin typeface="Times New Roman" pitchFamily="18" charset="0"/>
                <a:cs typeface="Times New Roman" pitchFamily="18" charset="0"/>
              </a:rPr>
              <a:t> </a:t>
            </a:r>
            <a:r>
              <a:rPr lang="en-US" sz="3500" dirty="0" err="1" smtClean="0">
                <a:latin typeface="Times New Roman" pitchFamily="18" charset="0"/>
                <a:cs typeface="Times New Roman" pitchFamily="18" charset="0"/>
              </a:rPr>
              <a:t>khớp</a:t>
            </a:r>
            <a:r>
              <a:rPr lang="en-US" sz="3500" dirty="0" smtClean="0">
                <a:latin typeface="Times New Roman" pitchFamily="18" charset="0"/>
                <a:cs typeface="Times New Roman" pitchFamily="18" charset="0"/>
              </a:rPr>
              <a:t> </a:t>
            </a:r>
            <a:r>
              <a:rPr lang="en-US" sz="3500" dirty="0" err="1" smtClean="0">
                <a:latin typeface="Times New Roman" pitchFamily="18" charset="0"/>
                <a:cs typeface="Times New Roman" pitchFamily="18" charset="0"/>
              </a:rPr>
              <a:t>và</a:t>
            </a:r>
            <a:r>
              <a:rPr lang="en-US" sz="3500" dirty="0" smtClean="0">
                <a:latin typeface="Times New Roman" pitchFamily="18" charset="0"/>
                <a:cs typeface="Times New Roman" pitchFamily="18" charset="0"/>
              </a:rPr>
              <a:t> </a:t>
            </a:r>
            <a:r>
              <a:rPr lang="en-US" sz="3500" dirty="0" err="1" smtClean="0">
                <a:latin typeface="Times New Roman" pitchFamily="18" charset="0"/>
                <a:cs typeface="Times New Roman" pitchFamily="18" charset="0"/>
              </a:rPr>
              <a:t>đầu</a:t>
            </a:r>
            <a:r>
              <a:rPr lang="en-US" sz="3500" dirty="0" smtClean="0">
                <a:latin typeface="Times New Roman" pitchFamily="18" charset="0"/>
                <a:cs typeface="Times New Roman" pitchFamily="18" charset="0"/>
              </a:rPr>
              <a:t> </a:t>
            </a:r>
            <a:r>
              <a:rPr lang="en-US" sz="3500" dirty="0" err="1" smtClean="0">
                <a:latin typeface="Times New Roman" pitchFamily="18" charset="0"/>
                <a:cs typeface="Times New Roman" pitchFamily="18" charset="0"/>
              </a:rPr>
              <a:t>xương</a:t>
            </a:r>
            <a:r>
              <a:rPr lang="en-US" sz="3500" dirty="0" smtClean="0">
                <a:latin typeface="Times New Roman" pitchFamily="18" charset="0"/>
                <a:cs typeface="Times New Roman" pitchFamily="18" charset="0"/>
              </a:rPr>
              <a:t>. </a:t>
            </a:r>
            <a:r>
              <a:rPr lang="en-US" sz="3500" dirty="0" err="1" smtClean="0">
                <a:latin typeface="Times New Roman" pitchFamily="18" charset="0"/>
                <a:cs typeface="Times New Roman" pitchFamily="18" charset="0"/>
              </a:rPr>
              <a:t>Hệp</a:t>
            </a:r>
            <a:r>
              <a:rPr lang="en-US" sz="3500" dirty="0" smtClean="0">
                <a:latin typeface="Times New Roman" pitchFamily="18" charset="0"/>
                <a:cs typeface="Times New Roman" pitchFamily="18" charset="0"/>
              </a:rPr>
              <a:t> </a:t>
            </a:r>
            <a:r>
              <a:rPr lang="en-US" sz="3500" dirty="0" err="1" smtClean="0">
                <a:latin typeface="Times New Roman" pitchFamily="18" charset="0"/>
                <a:cs typeface="Times New Roman" pitchFamily="18" charset="0"/>
              </a:rPr>
              <a:t>khe</a:t>
            </a:r>
            <a:r>
              <a:rPr lang="en-US" sz="3500" dirty="0" smtClean="0">
                <a:latin typeface="Times New Roman" pitchFamily="18" charset="0"/>
                <a:cs typeface="Times New Roman" pitchFamily="18" charset="0"/>
              </a:rPr>
              <a:t> </a:t>
            </a:r>
            <a:r>
              <a:rPr lang="en-US" sz="3500" dirty="0" err="1" smtClean="0">
                <a:latin typeface="Times New Roman" pitchFamily="18" charset="0"/>
                <a:cs typeface="Times New Roman" pitchFamily="18" charset="0"/>
              </a:rPr>
              <a:t>khớp</a:t>
            </a:r>
            <a:r>
              <a:rPr lang="en-US" sz="3500" dirty="0" smtClean="0">
                <a:latin typeface="Times New Roman" pitchFamily="18" charset="0"/>
                <a:cs typeface="Times New Roman" pitchFamily="18" charset="0"/>
              </a:rPr>
              <a:t> </a:t>
            </a:r>
            <a:r>
              <a:rPr lang="en-US" sz="3500" dirty="0" err="1" smtClean="0">
                <a:latin typeface="Times New Roman" pitchFamily="18" charset="0"/>
                <a:cs typeface="Times New Roman" pitchFamily="18" charset="0"/>
              </a:rPr>
              <a:t>vừa</a:t>
            </a:r>
            <a:r>
              <a:rPr lang="en-US" sz="3500" dirty="0" smtClean="0">
                <a:latin typeface="Times New Roman" pitchFamily="18" charset="0"/>
                <a:cs typeface="Times New Roman" pitchFamily="18" charset="0"/>
              </a:rPr>
              <a:t>, </a:t>
            </a:r>
            <a:r>
              <a:rPr lang="en-US" sz="3500" dirty="0" err="1" smtClean="0">
                <a:latin typeface="Times New Roman" pitchFamily="18" charset="0"/>
                <a:cs typeface="Times New Roman" pitchFamily="18" charset="0"/>
              </a:rPr>
              <a:t>có</a:t>
            </a:r>
            <a:r>
              <a:rPr lang="en-US" sz="3500" dirty="0" smtClean="0">
                <a:latin typeface="Times New Roman" pitchFamily="18" charset="0"/>
                <a:cs typeface="Times New Roman" pitchFamily="18" charset="0"/>
              </a:rPr>
              <a:t> </a:t>
            </a:r>
            <a:r>
              <a:rPr lang="en-US" sz="3500" dirty="0" err="1" smtClean="0">
                <a:latin typeface="Times New Roman" pitchFamily="18" charset="0"/>
                <a:cs typeface="Times New Roman" pitchFamily="18" charset="0"/>
              </a:rPr>
              <a:t>một</a:t>
            </a:r>
            <a:r>
              <a:rPr lang="en-US" sz="3500" dirty="0" smtClean="0">
                <a:latin typeface="Times New Roman" pitchFamily="18" charset="0"/>
                <a:cs typeface="Times New Roman" pitchFamily="18" charset="0"/>
              </a:rPr>
              <a:t> ổ </a:t>
            </a:r>
            <a:r>
              <a:rPr lang="en-US" sz="3500" dirty="0" err="1" smtClean="0">
                <a:latin typeface="Times New Roman" pitchFamily="18" charset="0"/>
                <a:cs typeface="Times New Roman" pitchFamily="18" charset="0"/>
              </a:rPr>
              <a:t>khuyết</a:t>
            </a:r>
            <a:r>
              <a:rPr lang="en-US" sz="3500" dirty="0" smtClean="0">
                <a:latin typeface="Times New Roman" pitchFamily="18" charset="0"/>
                <a:cs typeface="Times New Roman" pitchFamily="18" charset="0"/>
              </a:rPr>
              <a:t> </a:t>
            </a:r>
            <a:r>
              <a:rPr lang="en-US" sz="3500" dirty="0" err="1" smtClean="0">
                <a:latin typeface="Times New Roman" pitchFamily="18" charset="0"/>
                <a:cs typeface="Times New Roman" pitchFamily="18" charset="0"/>
              </a:rPr>
              <a:t>xương</a:t>
            </a:r>
            <a:r>
              <a:rPr lang="en-US" sz="3500" dirty="0" smtClean="0">
                <a:latin typeface="Times New Roman" pitchFamily="18" charset="0"/>
                <a:cs typeface="Times New Roman" pitchFamily="18" charset="0"/>
              </a:rPr>
              <a:t>.</a:t>
            </a:r>
            <a:endParaRPr lang="vi-VN" sz="3500" dirty="0" smtClean="0">
              <a:latin typeface="Times New Roman" pitchFamily="18" charset="0"/>
              <a:cs typeface="Times New Roman" pitchFamily="18" charset="0"/>
            </a:endParaRPr>
          </a:p>
          <a:p>
            <a:pPr lvl="0">
              <a:buNone/>
            </a:pPr>
            <a:endParaRPr lang="en-US" sz="3500" dirty="0" smtClean="0">
              <a:latin typeface="Times New Roman" pitchFamily="18" charset="0"/>
              <a:cs typeface="Times New Roman" pitchFamily="18" charset="0"/>
            </a:endParaRPr>
          </a:p>
          <a:p>
            <a:pPr lvl="0"/>
            <a:r>
              <a:rPr lang="en-US" sz="3500" dirty="0" smtClean="0">
                <a:latin typeface="Times New Roman" pitchFamily="18" charset="0"/>
                <a:cs typeface="Times New Roman" pitchFamily="18" charset="0"/>
              </a:rPr>
              <a:t>  </a:t>
            </a:r>
            <a:r>
              <a:rPr lang="en-US" sz="3500" dirty="0" err="1" smtClean="0">
                <a:latin typeface="Times New Roman" pitchFamily="18" charset="0"/>
                <a:cs typeface="Times New Roman" pitchFamily="18" charset="0"/>
              </a:rPr>
              <a:t>Mức</a:t>
            </a:r>
            <a:r>
              <a:rPr lang="en-US" sz="3500" dirty="0" smtClean="0">
                <a:latin typeface="Times New Roman" pitchFamily="18" charset="0"/>
                <a:cs typeface="Times New Roman" pitchFamily="18" charset="0"/>
              </a:rPr>
              <a:t> </a:t>
            </a:r>
            <a:r>
              <a:rPr lang="en-US" sz="3500" dirty="0" err="1" smtClean="0">
                <a:latin typeface="Times New Roman" pitchFamily="18" charset="0"/>
                <a:cs typeface="Times New Roman" pitchFamily="18" charset="0"/>
              </a:rPr>
              <a:t>độ</a:t>
            </a:r>
            <a:r>
              <a:rPr lang="en-US" sz="3500" dirty="0" smtClean="0">
                <a:latin typeface="Times New Roman" pitchFamily="18" charset="0"/>
                <a:cs typeface="Times New Roman" pitchFamily="18" charset="0"/>
              </a:rPr>
              <a:t> III: </a:t>
            </a:r>
            <a:r>
              <a:rPr lang="en-US" sz="3500" dirty="0" err="1" smtClean="0">
                <a:latin typeface="Times New Roman" pitchFamily="18" charset="0"/>
                <a:cs typeface="Times New Roman" pitchFamily="18" charset="0"/>
              </a:rPr>
              <a:t>biến</a:t>
            </a:r>
            <a:r>
              <a:rPr lang="en-US" sz="3500" dirty="0" smtClean="0">
                <a:latin typeface="Times New Roman" pitchFamily="18" charset="0"/>
                <a:cs typeface="Times New Roman" pitchFamily="18" charset="0"/>
              </a:rPr>
              <a:t> </a:t>
            </a:r>
            <a:r>
              <a:rPr lang="en-US" sz="3500" dirty="0" err="1" smtClean="0">
                <a:latin typeface="Times New Roman" pitchFamily="18" charset="0"/>
                <a:cs typeface="Times New Roman" pitchFamily="18" charset="0"/>
              </a:rPr>
              <a:t>đổi</a:t>
            </a:r>
            <a:r>
              <a:rPr lang="en-US" sz="3500" dirty="0" smtClean="0">
                <a:latin typeface="Times New Roman" pitchFamily="18" charset="0"/>
                <a:cs typeface="Times New Roman" pitchFamily="18" charset="0"/>
              </a:rPr>
              <a:t> </a:t>
            </a:r>
            <a:r>
              <a:rPr lang="en-US" sz="3500" dirty="0" err="1" smtClean="0">
                <a:latin typeface="Times New Roman" pitchFamily="18" charset="0"/>
                <a:cs typeface="Times New Roman" pitchFamily="18" charset="0"/>
              </a:rPr>
              <a:t>rõ</a:t>
            </a:r>
            <a:r>
              <a:rPr lang="en-US" sz="3500" dirty="0" smtClean="0">
                <a:latin typeface="Times New Roman" pitchFamily="18" charset="0"/>
                <a:cs typeface="Times New Roman" pitchFamily="18" charset="0"/>
              </a:rPr>
              <a:t> </a:t>
            </a:r>
            <a:r>
              <a:rPr lang="en-US" sz="3500" dirty="0" err="1" smtClean="0">
                <a:latin typeface="Times New Roman" pitchFamily="18" charset="0"/>
                <a:cs typeface="Times New Roman" pitchFamily="18" charset="0"/>
              </a:rPr>
              <a:t>đầu</a:t>
            </a:r>
            <a:r>
              <a:rPr lang="en-US" sz="3500" dirty="0" smtClean="0">
                <a:latin typeface="Times New Roman" pitchFamily="18" charset="0"/>
                <a:cs typeface="Times New Roman" pitchFamily="18" charset="0"/>
              </a:rPr>
              <a:t> </a:t>
            </a:r>
            <a:r>
              <a:rPr lang="en-US" sz="3500" dirty="0" err="1" smtClean="0">
                <a:latin typeface="Times New Roman" pitchFamily="18" charset="0"/>
                <a:cs typeface="Times New Roman" pitchFamily="18" charset="0"/>
              </a:rPr>
              <a:t>xương</a:t>
            </a:r>
            <a:r>
              <a:rPr lang="en-US" sz="3500" dirty="0" smtClean="0">
                <a:latin typeface="Times New Roman" pitchFamily="18" charset="0"/>
                <a:cs typeface="Times New Roman" pitchFamily="18" charset="0"/>
              </a:rPr>
              <a:t>, </a:t>
            </a:r>
            <a:r>
              <a:rPr lang="en-US" sz="3500" dirty="0" err="1" smtClean="0">
                <a:latin typeface="Times New Roman" pitchFamily="18" charset="0"/>
                <a:cs typeface="Times New Roman" pitchFamily="18" charset="0"/>
              </a:rPr>
              <a:t>sụn</a:t>
            </a:r>
            <a:r>
              <a:rPr lang="en-US" sz="3500" dirty="0" smtClean="0">
                <a:latin typeface="Times New Roman" pitchFamily="18" charset="0"/>
                <a:cs typeface="Times New Roman" pitchFamily="18" charset="0"/>
              </a:rPr>
              <a:t> </a:t>
            </a:r>
            <a:r>
              <a:rPr lang="en-US" sz="3500" dirty="0" err="1" smtClean="0">
                <a:latin typeface="Times New Roman" pitchFamily="18" charset="0"/>
                <a:cs typeface="Times New Roman" pitchFamily="18" charset="0"/>
              </a:rPr>
              <a:t>khớp</a:t>
            </a:r>
            <a:r>
              <a:rPr lang="en-US" sz="3500" dirty="0" smtClean="0">
                <a:latin typeface="Times New Roman" pitchFamily="18" charset="0"/>
                <a:cs typeface="Times New Roman" pitchFamily="18" charset="0"/>
              </a:rPr>
              <a:t>. </a:t>
            </a:r>
            <a:r>
              <a:rPr lang="en-US" sz="3500" dirty="0" err="1" smtClean="0">
                <a:latin typeface="Times New Roman" pitchFamily="18" charset="0"/>
                <a:cs typeface="Times New Roman" pitchFamily="18" charset="0"/>
              </a:rPr>
              <a:t>Khuyết</a:t>
            </a:r>
            <a:r>
              <a:rPr lang="en-US" sz="3500" dirty="0" smtClean="0">
                <a:latin typeface="Times New Roman" pitchFamily="18" charset="0"/>
                <a:cs typeface="Times New Roman" pitchFamily="18" charset="0"/>
              </a:rPr>
              <a:t> </a:t>
            </a:r>
            <a:r>
              <a:rPr lang="en-US" sz="3500" dirty="0" err="1" smtClean="0">
                <a:latin typeface="Times New Roman" pitchFamily="18" charset="0"/>
                <a:cs typeface="Times New Roman" pitchFamily="18" charset="0"/>
              </a:rPr>
              <a:t>xương</a:t>
            </a:r>
            <a:r>
              <a:rPr lang="en-US" sz="3500" dirty="0" smtClean="0">
                <a:latin typeface="Times New Roman" pitchFamily="18" charset="0"/>
                <a:cs typeface="Times New Roman" pitchFamily="18" charset="0"/>
              </a:rPr>
              <a:t>, </a:t>
            </a:r>
            <a:r>
              <a:rPr lang="en-US" sz="3500" dirty="0" err="1" smtClean="0">
                <a:latin typeface="Times New Roman" pitchFamily="18" charset="0"/>
                <a:cs typeface="Times New Roman" pitchFamily="18" charset="0"/>
              </a:rPr>
              <a:t>hẹp</a:t>
            </a:r>
            <a:r>
              <a:rPr lang="en-US" sz="3500" dirty="0" smtClean="0">
                <a:latin typeface="Times New Roman" pitchFamily="18" charset="0"/>
                <a:cs typeface="Times New Roman" pitchFamily="18" charset="0"/>
              </a:rPr>
              <a:t> </a:t>
            </a:r>
            <a:r>
              <a:rPr lang="en-US" sz="3500" dirty="0" err="1" smtClean="0">
                <a:latin typeface="Times New Roman" pitchFamily="18" charset="0"/>
                <a:cs typeface="Times New Roman" pitchFamily="18" charset="0"/>
              </a:rPr>
              <a:t>khe</a:t>
            </a:r>
            <a:r>
              <a:rPr lang="en-US" sz="3500" dirty="0" smtClean="0">
                <a:latin typeface="Times New Roman" pitchFamily="18" charset="0"/>
                <a:cs typeface="Times New Roman" pitchFamily="18" charset="0"/>
              </a:rPr>
              <a:t> </a:t>
            </a:r>
            <a:r>
              <a:rPr lang="en-US" sz="3500" dirty="0" err="1" smtClean="0">
                <a:latin typeface="Times New Roman" pitchFamily="18" charset="0"/>
                <a:cs typeface="Times New Roman" pitchFamily="18" charset="0"/>
              </a:rPr>
              <a:t>khớp</a:t>
            </a:r>
            <a:r>
              <a:rPr lang="en-US" sz="3500" dirty="0" smtClean="0">
                <a:latin typeface="Times New Roman" pitchFamily="18" charset="0"/>
                <a:cs typeface="Times New Roman" pitchFamily="18" charset="0"/>
              </a:rPr>
              <a:t> </a:t>
            </a:r>
            <a:r>
              <a:rPr lang="en-US" sz="3500" dirty="0" err="1" smtClean="0">
                <a:latin typeface="Times New Roman" pitchFamily="18" charset="0"/>
                <a:cs typeface="Times New Roman" pitchFamily="18" charset="0"/>
              </a:rPr>
              <a:t>nhiều</a:t>
            </a:r>
            <a:r>
              <a:rPr lang="en-US" sz="3500" dirty="0" smtClean="0">
                <a:latin typeface="Times New Roman" pitchFamily="18" charset="0"/>
                <a:cs typeface="Times New Roman" pitchFamily="18" charset="0"/>
              </a:rPr>
              <a:t>, </a:t>
            </a:r>
            <a:r>
              <a:rPr lang="en-US" sz="3500" dirty="0" err="1" smtClean="0">
                <a:latin typeface="Times New Roman" pitchFamily="18" charset="0"/>
                <a:cs typeface="Times New Roman" pitchFamily="18" charset="0"/>
              </a:rPr>
              <a:t>bán</a:t>
            </a:r>
            <a:r>
              <a:rPr lang="en-US" sz="3500" dirty="0" smtClean="0">
                <a:latin typeface="Times New Roman" pitchFamily="18" charset="0"/>
                <a:cs typeface="Times New Roman" pitchFamily="18" charset="0"/>
              </a:rPr>
              <a:t> </a:t>
            </a:r>
            <a:r>
              <a:rPr lang="en-US" sz="3500" dirty="0" err="1" smtClean="0">
                <a:latin typeface="Times New Roman" pitchFamily="18" charset="0"/>
                <a:cs typeface="Times New Roman" pitchFamily="18" charset="0"/>
              </a:rPr>
              <a:t>trật</a:t>
            </a:r>
            <a:r>
              <a:rPr lang="en-US" sz="3500" dirty="0" smtClean="0">
                <a:latin typeface="Times New Roman" pitchFamily="18" charset="0"/>
                <a:cs typeface="Times New Roman" pitchFamily="18" charset="0"/>
              </a:rPr>
              <a:t> </a:t>
            </a:r>
            <a:r>
              <a:rPr lang="en-US" sz="3500" dirty="0" err="1" smtClean="0">
                <a:latin typeface="Times New Roman" pitchFamily="18" charset="0"/>
                <a:cs typeface="Times New Roman" pitchFamily="18" charset="0"/>
              </a:rPr>
              <a:t>khớp</a:t>
            </a:r>
            <a:r>
              <a:rPr lang="en-US" sz="3500" dirty="0" smtClean="0">
                <a:latin typeface="Times New Roman" pitchFamily="18" charset="0"/>
                <a:cs typeface="Times New Roman" pitchFamily="18" charset="0"/>
              </a:rPr>
              <a:t>, </a:t>
            </a:r>
            <a:r>
              <a:rPr lang="en-US" sz="3500" dirty="0" err="1" smtClean="0">
                <a:latin typeface="Times New Roman" pitchFamily="18" charset="0"/>
                <a:cs typeface="Times New Roman" pitchFamily="18" charset="0"/>
              </a:rPr>
              <a:t>lệch</a:t>
            </a:r>
            <a:r>
              <a:rPr lang="en-US" sz="3500" dirty="0" smtClean="0">
                <a:latin typeface="Times New Roman" pitchFamily="18" charset="0"/>
                <a:cs typeface="Times New Roman" pitchFamily="18" charset="0"/>
              </a:rPr>
              <a:t> </a:t>
            </a:r>
            <a:r>
              <a:rPr lang="en-US" sz="3500" dirty="0" err="1" smtClean="0">
                <a:latin typeface="Times New Roman" pitchFamily="18" charset="0"/>
                <a:cs typeface="Times New Roman" pitchFamily="18" charset="0"/>
              </a:rPr>
              <a:t>trục</a:t>
            </a:r>
            <a:r>
              <a:rPr lang="en-US" sz="3500" dirty="0" smtClean="0">
                <a:latin typeface="Times New Roman" pitchFamily="18" charset="0"/>
                <a:cs typeface="Times New Roman" pitchFamily="18" charset="0"/>
              </a:rPr>
              <a:t>.</a:t>
            </a:r>
            <a:endParaRPr lang="vi-VN" sz="3500" dirty="0" smtClean="0">
              <a:latin typeface="Times New Roman" pitchFamily="18" charset="0"/>
              <a:cs typeface="Times New Roman" pitchFamily="18" charset="0"/>
            </a:endParaRPr>
          </a:p>
          <a:p>
            <a:pPr lvl="0"/>
            <a:endParaRPr lang="en-US" sz="3500" dirty="0" smtClean="0">
              <a:latin typeface="Times New Roman" pitchFamily="18" charset="0"/>
              <a:cs typeface="Times New Roman" pitchFamily="18" charset="0"/>
            </a:endParaRPr>
          </a:p>
          <a:p>
            <a:pPr lvl="0"/>
            <a:r>
              <a:rPr lang="en-US" sz="3500" dirty="0" err="1" smtClean="0">
                <a:latin typeface="Times New Roman" pitchFamily="18" charset="0"/>
                <a:cs typeface="Times New Roman" pitchFamily="18" charset="0"/>
              </a:rPr>
              <a:t>Mức</a:t>
            </a:r>
            <a:r>
              <a:rPr lang="en-US" sz="3500" dirty="0" smtClean="0">
                <a:latin typeface="Times New Roman" pitchFamily="18" charset="0"/>
                <a:cs typeface="Times New Roman" pitchFamily="18" charset="0"/>
              </a:rPr>
              <a:t> </a:t>
            </a:r>
            <a:r>
              <a:rPr lang="en-US" sz="3500" dirty="0" err="1" smtClean="0">
                <a:latin typeface="Times New Roman" pitchFamily="18" charset="0"/>
                <a:cs typeface="Times New Roman" pitchFamily="18" charset="0"/>
              </a:rPr>
              <a:t>độ</a:t>
            </a:r>
            <a:r>
              <a:rPr lang="en-US" sz="3500" dirty="0" smtClean="0">
                <a:latin typeface="Times New Roman" pitchFamily="18" charset="0"/>
                <a:cs typeface="Times New Roman" pitchFamily="18" charset="0"/>
              </a:rPr>
              <a:t> IV: </a:t>
            </a:r>
            <a:r>
              <a:rPr lang="en-US" sz="3500" dirty="0" err="1" smtClean="0">
                <a:latin typeface="Times New Roman" pitchFamily="18" charset="0"/>
                <a:cs typeface="Times New Roman" pitchFamily="18" charset="0"/>
              </a:rPr>
              <a:t>khuyết</a:t>
            </a:r>
            <a:r>
              <a:rPr lang="en-US" sz="3500" dirty="0" smtClean="0">
                <a:latin typeface="Times New Roman" pitchFamily="18" charset="0"/>
                <a:cs typeface="Times New Roman" pitchFamily="18" charset="0"/>
              </a:rPr>
              <a:t> </a:t>
            </a:r>
            <a:r>
              <a:rPr lang="en-US" sz="3500" dirty="0" err="1" smtClean="0">
                <a:latin typeface="Times New Roman" pitchFamily="18" charset="0"/>
                <a:cs typeface="Times New Roman" pitchFamily="18" charset="0"/>
              </a:rPr>
              <a:t>xương</a:t>
            </a:r>
            <a:r>
              <a:rPr lang="en-US" sz="3500" dirty="0" smtClean="0">
                <a:latin typeface="Times New Roman" pitchFamily="18" charset="0"/>
                <a:cs typeface="Times New Roman" pitchFamily="18" charset="0"/>
              </a:rPr>
              <a:t>, </a:t>
            </a:r>
            <a:r>
              <a:rPr lang="en-US" sz="3500" dirty="0" err="1" smtClean="0">
                <a:latin typeface="Times New Roman" pitchFamily="18" charset="0"/>
                <a:cs typeface="Times New Roman" pitchFamily="18" charset="0"/>
              </a:rPr>
              <a:t>hẹp</a:t>
            </a:r>
            <a:r>
              <a:rPr lang="en-US" sz="3500" dirty="0" smtClean="0">
                <a:latin typeface="Times New Roman" pitchFamily="18" charset="0"/>
                <a:cs typeface="Times New Roman" pitchFamily="18" charset="0"/>
              </a:rPr>
              <a:t> </a:t>
            </a:r>
            <a:r>
              <a:rPr lang="en-US" sz="3500" dirty="0" err="1" smtClean="0">
                <a:latin typeface="Times New Roman" pitchFamily="18" charset="0"/>
                <a:cs typeface="Times New Roman" pitchFamily="18" charset="0"/>
              </a:rPr>
              <a:t>khe</a:t>
            </a:r>
            <a:r>
              <a:rPr lang="en-US" sz="3500" dirty="0" smtClean="0">
                <a:latin typeface="Times New Roman" pitchFamily="18" charset="0"/>
                <a:cs typeface="Times New Roman" pitchFamily="18" charset="0"/>
              </a:rPr>
              <a:t> </a:t>
            </a:r>
            <a:r>
              <a:rPr lang="en-US" sz="3500" dirty="0" err="1" smtClean="0">
                <a:latin typeface="Times New Roman" pitchFamily="18" charset="0"/>
                <a:cs typeface="Times New Roman" pitchFamily="18" charset="0"/>
              </a:rPr>
              <a:t>khớp</a:t>
            </a:r>
            <a:r>
              <a:rPr lang="en-US" sz="3500" dirty="0" smtClean="0">
                <a:latin typeface="Times New Roman" pitchFamily="18" charset="0"/>
                <a:cs typeface="Times New Roman" pitchFamily="18" charset="0"/>
              </a:rPr>
              <a:t>, </a:t>
            </a:r>
            <a:r>
              <a:rPr lang="en-US" sz="3500" dirty="0" err="1" smtClean="0">
                <a:latin typeface="Times New Roman" pitchFamily="18" charset="0"/>
                <a:cs typeface="Times New Roman" pitchFamily="18" charset="0"/>
              </a:rPr>
              <a:t>dính</a:t>
            </a:r>
            <a:r>
              <a:rPr lang="en-US" sz="3500" dirty="0" smtClean="0">
                <a:latin typeface="Times New Roman" pitchFamily="18" charset="0"/>
                <a:cs typeface="Times New Roman" pitchFamily="18" charset="0"/>
              </a:rPr>
              <a:t> </a:t>
            </a:r>
            <a:r>
              <a:rPr lang="en-US" sz="3500" dirty="0" err="1" smtClean="0">
                <a:latin typeface="Times New Roman" pitchFamily="18" charset="0"/>
                <a:cs typeface="Times New Roman" pitchFamily="18" charset="0"/>
              </a:rPr>
              <a:t>khớp</a:t>
            </a:r>
            <a:r>
              <a:rPr lang="en-US" sz="3500" dirty="0" smtClean="0">
                <a:latin typeface="Times New Roman" pitchFamily="18" charset="0"/>
                <a:cs typeface="Times New Roman" pitchFamily="18" charset="0"/>
              </a:rPr>
              <a:t>.</a:t>
            </a:r>
            <a:r>
              <a:rPr lang="en-US" sz="3500" dirty="0" smtClean="0"/>
              <a:t> </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normAutofit fontScale="90000"/>
          </a:bodyPr>
          <a:lstStyle/>
          <a:p>
            <a:r>
              <a:rPr lang="vi-VN" b="1" dirty="0" smtClean="0">
                <a:latin typeface="Times New Roman" pitchFamily="18" charset="0"/>
                <a:cs typeface="Times New Roman" pitchFamily="18" charset="0"/>
              </a:rPr>
              <a:t/>
            </a:r>
            <a:br>
              <a:rPr lang="vi-VN" b="1" dirty="0" smtClean="0">
                <a:latin typeface="Times New Roman" pitchFamily="18" charset="0"/>
                <a:cs typeface="Times New Roman" pitchFamily="18" charset="0"/>
              </a:rPr>
            </a:br>
            <a:r>
              <a:rPr lang="en-US" b="1" dirty="0" err="1" smtClean="0">
                <a:latin typeface="Times New Roman" pitchFamily="18" charset="0"/>
                <a:cs typeface="Times New Roman" pitchFamily="18" charset="0"/>
              </a:rPr>
              <a:t>Thể</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lâm</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sàng</a:t>
            </a:r>
            <a:r>
              <a:rPr lang="en-US" b="1" dirty="0" smtClean="0">
                <a:latin typeface="Times New Roman" pitchFamily="18" charset="0"/>
                <a:cs typeface="Times New Roman" pitchFamily="18" charset="0"/>
              </a:rPr>
              <a:t/>
            </a:r>
            <a:br>
              <a:rPr lang="en-US" b="1" dirty="0" smtClean="0">
                <a:latin typeface="Times New Roman" pitchFamily="18" charset="0"/>
                <a:cs typeface="Times New Roman" pitchFamily="18" charset="0"/>
              </a:rPr>
            </a:br>
            <a:endParaRPr lang="en-US" dirty="0"/>
          </a:p>
        </p:txBody>
      </p:sp>
      <p:sp>
        <p:nvSpPr>
          <p:cNvPr id="3" name="Content Placeholder 2"/>
          <p:cNvSpPr>
            <a:spLocks noGrp="1"/>
          </p:cNvSpPr>
          <p:nvPr>
            <p:ph idx="1"/>
          </p:nvPr>
        </p:nvSpPr>
        <p:spPr>
          <a:xfrm>
            <a:off x="457200" y="1066800"/>
            <a:ext cx="8229600" cy="5562600"/>
          </a:xfrm>
        </p:spPr>
        <p:txBody>
          <a:bodyPr>
            <a:normAutofit fontScale="47500" lnSpcReduction="20000"/>
          </a:bodyPr>
          <a:lstStyle/>
          <a:p>
            <a:pPr>
              <a:buNone/>
            </a:pPr>
            <a:endParaRPr lang="en-US" b="1" dirty="0" smtClean="0">
              <a:latin typeface="Times New Roman" pitchFamily="18" charset="0"/>
              <a:cs typeface="Times New Roman" pitchFamily="18" charset="0"/>
            </a:endParaRPr>
          </a:p>
          <a:p>
            <a:r>
              <a:rPr lang="en-US" sz="5100" b="1" dirty="0" err="1" smtClean="0">
                <a:latin typeface="Times New Roman" pitchFamily="18" charset="0"/>
                <a:cs typeface="Times New Roman" pitchFamily="18" charset="0"/>
              </a:rPr>
              <a:t>Thể</a:t>
            </a:r>
            <a:r>
              <a:rPr lang="en-US" sz="5100" b="1" dirty="0" smtClean="0">
                <a:latin typeface="Times New Roman" pitchFamily="18" charset="0"/>
                <a:cs typeface="Times New Roman" pitchFamily="18" charset="0"/>
              </a:rPr>
              <a:t> </a:t>
            </a:r>
            <a:r>
              <a:rPr lang="en-US" sz="5100" b="1" dirty="0" err="1" smtClean="0">
                <a:latin typeface="Times New Roman" pitchFamily="18" charset="0"/>
                <a:cs typeface="Times New Roman" pitchFamily="18" charset="0"/>
              </a:rPr>
              <a:t>bệnh</a:t>
            </a:r>
            <a:r>
              <a:rPr lang="en-US" sz="5100" b="1" dirty="0" smtClean="0">
                <a:latin typeface="Times New Roman" pitchFamily="18" charset="0"/>
                <a:cs typeface="Times New Roman" pitchFamily="18" charset="0"/>
              </a:rPr>
              <a:t> </a:t>
            </a:r>
            <a:r>
              <a:rPr lang="en-US" sz="5100" b="1" dirty="0" err="1" smtClean="0">
                <a:latin typeface="Times New Roman" pitchFamily="18" charset="0"/>
                <a:cs typeface="Times New Roman" pitchFamily="18" charset="0"/>
              </a:rPr>
              <a:t>theo</a:t>
            </a:r>
            <a:r>
              <a:rPr lang="en-US" sz="5100" b="1" dirty="0" smtClean="0">
                <a:latin typeface="Times New Roman" pitchFamily="18" charset="0"/>
                <a:cs typeface="Times New Roman" pitchFamily="18" charset="0"/>
              </a:rPr>
              <a:t> </a:t>
            </a:r>
            <a:r>
              <a:rPr lang="en-US" sz="5100" b="1" dirty="0" err="1" smtClean="0">
                <a:latin typeface="Times New Roman" pitchFamily="18" charset="0"/>
                <a:cs typeface="Times New Roman" pitchFamily="18" charset="0"/>
              </a:rPr>
              <a:t>triệu</a:t>
            </a:r>
            <a:r>
              <a:rPr lang="en-US" sz="5100" b="1" dirty="0" smtClean="0">
                <a:latin typeface="Times New Roman" pitchFamily="18" charset="0"/>
                <a:cs typeface="Times New Roman" pitchFamily="18" charset="0"/>
              </a:rPr>
              <a:t> </a:t>
            </a:r>
            <a:r>
              <a:rPr lang="en-US" sz="5100" b="1" dirty="0" err="1" smtClean="0">
                <a:latin typeface="Times New Roman" pitchFamily="18" charset="0"/>
                <a:cs typeface="Times New Roman" pitchFamily="18" charset="0"/>
              </a:rPr>
              <a:t>chứng:</a:t>
            </a:r>
            <a:r>
              <a:rPr lang="en-US" sz="5100" dirty="0" err="1" smtClean="0">
                <a:latin typeface="Times New Roman" pitchFamily="18" charset="0"/>
                <a:cs typeface="Times New Roman" pitchFamily="18" charset="0"/>
              </a:rPr>
              <a:t>Thể</a:t>
            </a:r>
            <a:r>
              <a:rPr lang="en-US" sz="5100" dirty="0" smtClean="0">
                <a:latin typeface="Times New Roman" pitchFamily="18" charset="0"/>
                <a:cs typeface="Times New Roman" pitchFamily="18" charset="0"/>
              </a:rPr>
              <a:t> </a:t>
            </a:r>
            <a:r>
              <a:rPr lang="en-US" sz="5100" dirty="0" err="1" smtClean="0">
                <a:latin typeface="Times New Roman" pitchFamily="18" charset="0"/>
                <a:cs typeface="Times New Roman" pitchFamily="18" charset="0"/>
              </a:rPr>
              <a:t>viêm</a:t>
            </a:r>
            <a:r>
              <a:rPr lang="en-US" sz="5100" dirty="0" smtClean="0">
                <a:latin typeface="Times New Roman" pitchFamily="18" charset="0"/>
                <a:cs typeface="Times New Roman" pitchFamily="18" charset="0"/>
              </a:rPr>
              <a:t> </a:t>
            </a:r>
            <a:r>
              <a:rPr lang="en-US" sz="5100" dirty="0" err="1" smtClean="0">
                <a:latin typeface="Times New Roman" pitchFamily="18" charset="0"/>
                <a:cs typeface="Times New Roman" pitchFamily="18" charset="0"/>
              </a:rPr>
              <a:t>nhiều</a:t>
            </a:r>
            <a:r>
              <a:rPr lang="en-US" sz="5100" dirty="0" smtClean="0">
                <a:latin typeface="Times New Roman" pitchFamily="18" charset="0"/>
                <a:cs typeface="Times New Roman" pitchFamily="18" charset="0"/>
              </a:rPr>
              <a:t> </a:t>
            </a:r>
            <a:r>
              <a:rPr lang="en-US" sz="5100" dirty="0" err="1" smtClean="0">
                <a:latin typeface="Times New Roman" pitchFamily="18" charset="0"/>
                <a:cs typeface="Times New Roman" pitchFamily="18" charset="0"/>
              </a:rPr>
              <a:t>khớp</a:t>
            </a:r>
            <a:r>
              <a:rPr lang="en-US" sz="5100" dirty="0" smtClean="0">
                <a:latin typeface="Times New Roman" pitchFamily="18" charset="0"/>
                <a:cs typeface="Times New Roman" pitchFamily="18" charset="0"/>
              </a:rPr>
              <a:t>, </a:t>
            </a:r>
            <a:r>
              <a:rPr lang="en-US" sz="5100" dirty="0" err="1" smtClean="0">
                <a:latin typeface="Times New Roman" pitchFamily="18" charset="0"/>
                <a:cs typeface="Times New Roman" pitchFamily="18" charset="0"/>
              </a:rPr>
              <a:t>thể</a:t>
            </a:r>
            <a:r>
              <a:rPr lang="en-US" sz="5100" dirty="0" smtClean="0">
                <a:latin typeface="Times New Roman" pitchFamily="18" charset="0"/>
                <a:cs typeface="Times New Roman" pitchFamily="18" charset="0"/>
              </a:rPr>
              <a:t> </a:t>
            </a:r>
            <a:r>
              <a:rPr lang="en-US" sz="5100" dirty="0" err="1" smtClean="0">
                <a:latin typeface="Times New Roman" pitchFamily="18" charset="0"/>
                <a:cs typeface="Times New Roman" pitchFamily="18" charset="0"/>
              </a:rPr>
              <a:t>một</a:t>
            </a:r>
            <a:r>
              <a:rPr lang="en-US" sz="5100" dirty="0" smtClean="0">
                <a:latin typeface="Times New Roman" pitchFamily="18" charset="0"/>
                <a:cs typeface="Times New Roman" pitchFamily="18" charset="0"/>
              </a:rPr>
              <a:t> </a:t>
            </a:r>
            <a:r>
              <a:rPr lang="en-US" sz="5100" dirty="0" err="1" smtClean="0">
                <a:latin typeface="Times New Roman" pitchFamily="18" charset="0"/>
                <a:cs typeface="Times New Roman" pitchFamily="18" charset="0"/>
              </a:rPr>
              <a:t>khớp</a:t>
            </a:r>
            <a:r>
              <a:rPr lang="en-US" sz="5100" dirty="0" smtClean="0">
                <a:latin typeface="Times New Roman" pitchFamily="18" charset="0"/>
                <a:cs typeface="Times New Roman" pitchFamily="18" charset="0"/>
              </a:rPr>
              <a:t>.</a:t>
            </a:r>
          </a:p>
          <a:p>
            <a:r>
              <a:rPr lang="en-US" sz="5100" b="1" dirty="0" err="1" smtClean="0">
                <a:latin typeface="Times New Roman" pitchFamily="18" charset="0"/>
                <a:cs typeface="Times New Roman" pitchFamily="18" charset="0"/>
              </a:rPr>
              <a:t>Thể</a:t>
            </a:r>
            <a:r>
              <a:rPr lang="en-US" sz="5100" b="1" dirty="0" smtClean="0">
                <a:latin typeface="Times New Roman" pitchFamily="18" charset="0"/>
                <a:cs typeface="Times New Roman" pitchFamily="18" charset="0"/>
              </a:rPr>
              <a:t> </a:t>
            </a:r>
            <a:r>
              <a:rPr lang="en-US" sz="5100" b="1" dirty="0" err="1" smtClean="0">
                <a:latin typeface="Times New Roman" pitchFamily="18" charset="0"/>
                <a:cs typeface="Times New Roman" pitchFamily="18" charset="0"/>
              </a:rPr>
              <a:t>bệnh</a:t>
            </a:r>
            <a:r>
              <a:rPr lang="en-US" sz="5100" b="1" dirty="0" smtClean="0">
                <a:latin typeface="Times New Roman" pitchFamily="18" charset="0"/>
                <a:cs typeface="Times New Roman" pitchFamily="18" charset="0"/>
              </a:rPr>
              <a:t> </a:t>
            </a:r>
            <a:r>
              <a:rPr lang="en-US" sz="5100" b="1" dirty="0" err="1" smtClean="0">
                <a:latin typeface="Times New Roman" pitchFamily="18" charset="0"/>
                <a:cs typeface="Times New Roman" pitchFamily="18" charset="0"/>
              </a:rPr>
              <a:t>có</a:t>
            </a:r>
            <a:r>
              <a:rPr lang="en-US" sz="5100" b="1" dirty="0" smtClean="0">
                <a:latin typeface="Times New Roman" pitchFamily="18" charset="0"/>
                <a:cs typeface="Times New Roman" pitchFamily="18" charset="0"/>
              </a:rPr>
              <a:t> </a:t>
            </a:r>
            <a:r>
              <a:rPr lang="en-US" sz="5100" b="1" dirty="0" err="1" smtClean="0">
                <a:latin typeface="Times New Roman" pitchFamily="18" charset="0"/>
                <a:cs typeface="Times New Roman" pitchFamily="18" charset="0"/>
              </a:rPr>
              <a:t>tổn</a:t>
            </a:r>
            <a:r>
              <a:rPr lang="en-US" sz="5100" b="1" dirty="0" smtClean="0">
                <a:latin typeface="Times New Roman" pitchFamily="18" charset="0"/>
                <a:cs typeface="Times New Roman" pitchFamily="18" charset="0"/>
              </a:rPr>
              <a:t> </a:t>
            </a:r>
            <a:r>
              <a:rPr lang="en-US" sz="5100" b="1" dirty="0" err="1" smtClean="0">
                <a:latin typeface="Times New Roman" pitchFamily="18" charset="0"/>
                <a:cs typeface="Times New Roman" pitchFamily="18" charset="0"/>
              </a:rPr>
              <a:t>thương</a:t>
            </a:r>
            <a:r>
              <a:rPr lang="en-US" sz="5100" b="1" dirty="0" smtClean="0">
                <a:latin typeface="Times New Roman" pitchFamily="18" charset="0"/>
                <a:cs typeface="Times New Roman" pitchFamily="18" charset="0"/>
              </a:rPr>
              <a:t> </a:t>
            </a:r>
            <a:r>
              <a:rPr lang="en-US" sz="5100" b="1" dirty="0" err="1" smtClean="0">
                <a:latin typeface="Times New Roman" pitchFamily="18" charset="0"/>
                <a:cs typeface="Times New Roman" pitchFamily="18" charset="0"/>
              </a:rPr>
              <a:t>hệ</a:t>
            </a:r>
            <a:r>
              <a:rPr lang="en-US" sz="5100" b="1" dirty="0" smtClean="0">
                <a:latin typeface="Times New Roman" pitchFamily="18" charset="0"/>
                <a:cs typeface="Times New Roman" pitchFamily="18" charset="0"/>
              </a:rPr>
              <a:t> </a:t>
            </a:r>
            <a:r>
              <a:rPr lang="en-US" sz="5100" b="1" dirty="0" err="1" smtClean="0">
                <a:latin typeface="Times New Roman" pitchFamily="18" charset="0"/>
                <a:cs typeface="Times New Roman" pitchFamily="18" charset="0"/>
              </a:rPr>
              <a:t>thống</a:t>
            </a:r>
            <a:r>
              <a:rPr lang="en-US" sz="5100" b="1" dirty="0" smtClean="0">
                <a:latin typeface="Times New Roman" pitchFamily="18" charset="0"/>
                <a:cs typeface="Times New Roman" pitchFamily="18" charset="0"/>
              </a:rPr>
              <a:t>:</a:t>
            </a:r>
          </a:p>
          <a:p>
            <a:pPr lvl="0">
              <a:buNone/>
            </a:pPr>
            <a:r>
              <a:rPr lang="vi-VN" sz="5100" dirty="0" smtClean="0">
                <a:latin typeface="Times New Roman" pitchFamily="18" charset="0"/>
                <a:cs typeface="Times New Roman" pitchFamily="18" charset="0"/>
              </a:rPr>
              <a:t>	- </a:t>
            </a:r>
            <a:r>
              <a:rPr lang="en-US" sz="5100" dirty="0" err="1" smtClean="0">
                <a:latin typeface="Times New Roman" pitchFamily="18" charset="0"/>
                <a:cs typeface="Times New Roman" pitchFamily="18" charset="0"/>
              </a:rPr>
              <a:t>Hệ</a:t>
            </a:r>
            <a:r>
              <a:rPr lang="en-US" sz="5100" dirty="0" smtClean="0">
                <a:latin typeface="Times New Roman" pitchFamily="18" charset="0"/>
                <a:cs typeface="Times New Roman" pitchFamily="18" charset="0"/>
              </a:rPr>
              <a:t> </a:t>
            </a:r>
            <a:r>
              <a:rPr lang="en-US" sz="5100" dirty="0" err="1" smtClean="0">
                <a:latin typeface="Times New Roman" pitchFamily="18" charset="0"/>
                <a:cs typeface="Times New Roman" pitchFamily="18" charset="0"/>
              </a:rPr>
              <a:t>thống</a:t>
            </a:r>
            <a:r>
              <a:rPr lang="en-US" sz="5100" dirty="0" smtClean="0">
                <a:latin typeface="Times New Roman" pitchFamily="18" charset="0"/>
                <a:cs typeface="Times New Roman" pitchFamily="18" charset="0"/>
              </a:rPr>
              <a:t> </a:t>
            </a:r>
            <a:r>
              <a:rPr lang="en-US" sz="5100" dirty="0" err="1" smtClean="0">
                <a:latin typeface="Times New Roman" pitchFamily="18" charset="0"/>
                <a:cs typeface="Times New Roman" pitchFamily="18" charset="0"/>
              </a:rPr>
              <a:t>lưới</a:t>
            </a:r>
            <a:r>
              <a:rPr lang="en-US" sz="5100" dirty="0" smtClean="0">
                <a:latin typeface="Times New Roman" pitchFamily="18" charset="0"/>
                <a:cs typeface="Times New Roman" pitchFamily="18" charset="0"/>
              </a:rPr>
              <a:t> </a:t>
            </a:r>
            <a:r>
              <a:rPr lang="en-US" sz="5100" dirty="0" err="1" smtClean="0">
                <a:latin typeface="Times New Roman" pitchFamily="18" charset="0"/>
                <a:cs typeface="Times New Roman" pitchFamily="18" charset="0"/>
              </a:rPr>
              <a:t>nội</a:t>
            </a:r>
            <a:r>
              <a:rPr lang="en-US" sz="5100" dirty="0" smtClean="0">
                <a:latin typeface="Times New Roman" pitchFamily="18" charset="0"/>
                <a:cs typeface="Times New Roman" pitchFamily="18" charset="0"/>
              </a:rPr>
              <a:t> </a:t>
            </a:r>
            <a:r>
              <a:rPr lang="en-US" sz="5100" dirty="0" err="1" smtClean="0">
                <a:latin typeface="Times New Roman" pitchFamily="18" charset="0"/>
                <a:cs typeface="Times New Roman" pitchFamily="18" charset="0"/>
              </a:rPr>
              <a:t>mô</a:t>
            </a:r>
            <a:endParaRPr lang="vi-VN" sz="5100" dirty="0" smtClean="0">
              <a:latin typeface="Times New Roman" pitchFamily="18" charset="0"/>
              <a:cs typeface="Times New Roman" pitchFamily="18" charset="0"/>
            </a:endParaRPr>
          </a:p>
          <a:p>
            <a:pPr lvl="0">
              <a:buNone/>
            </a:pPr>
            <a:r>
              <a:rPr lang="vi-VN" sz="5100" dirty="0" smtClean="0">
                <a:latin typeface="Times New Roman" pitchFamily="18" charset="0"/>
                <a:cs typeface="Times New Roman" pitchFamily="18" charset="0"/>
              </a:rPr>
              <a:t>	- </a:t>
            </a:r>
            <a:r>
              <a:rPr lang="en-US" sz="5100" dirty="0" smtClean="0">
                <a:latin typeface="Times New Roman" pitchFamily="18" charset="0"/>
                <a:cs typeface="Times New Roman" pitchFamily="18" charset="0"/>
              </a:rPr>
              <a:t>Tim, </a:t>
            </a:r>
            <a:r>
              <a:rPr lang="en-US" sz="5100" dirty="0" err="1" smtClean="0">
                <a:latin typeface="Times New Roman" pitchFamily="18" charset="0"/>
                <a:cs typeface="Times New Roman" pitchFamily="18" charset="0"/>
              </a:rPr>
              <a:t>phổi</a:t>
            </a:r>
            <a:r>
              <a:rPr lang="en-US" sz="5100" dirty="0" smtClean="0">
                <a:latin typeface="Times New Roman" pitchFamily="18" charset="0"/>
                <a:cs typeface="Times New Roman" pitchFamily="18" charset="0"/>
              </a:rPr>
              <a:t>, </a:t>
            </a:r>
            <a:r>
              <a:rPr lang="en-US" sz="5100" dirty="0" err="1" smtClean="0">
                <a:latin typeface="Times New Roman" pitchFamily="18" charset="0"/>
                <a:cs typeface="Times New Roman" pitchFamily="18" charset="0"/>
              </a:rPr>
              <a:t>thận</a:t>
            </a:r>
            <a:r>
              <a:rPr lang="en-US" sz="5100" dirty="0" smtClean="0">
                <a:latin typeface="Times New Roman" pitchFamily="18" charset="0"/>
                <a:cs typeface="Times New Roman" pitchFamily="18" charset="0"/>
              </a:rPr>
              <a:t>, </a:t>
            </a:r>
            <a:r>
              <a:rPr lang="en-US" sz="5100" dirty="0" err="1" smtClean="0">
                <a:latin typeface="Times New Roman" pitchFamily="18" charset="0"/>
                <a:cs typeface="Times New Roman" pitchFamily="18" charset="0"/>
              </a:rPr>
              <a:t>mắt</a:t>
            </a:r>
            <a:r>
              <a:rPr lang="en-US" sz="5100" dirty="0" smtClean="0">
                <a:latin typeface="Times New Roman" pitchFamily="18" charset="0"/>
                <a:cs typeface="Times New Roman" pitchFamily="18" charset="0"/>
              </a:rPr>
              <a:t>, </a:t>
            </a:r>
            <a:r>
              <a:rPr lang="en-US" sz="5100" dirty="0" err="1" smtClean="0">
                <a:latin typeface="Times New Roman" pitchFamily="18" charset="0"/>
                <a:cs typeface="Times New Roman" pitchFamily="18" charset="0"/>
              </a:rPr>
              <a:t>mạch</a:t>
            </a:r>
            <a:r>
              <a:rPr lang="en-US" sz="5100" dirty="0" smtClean="0">
                <a:latin typeface="Times New Roman" pitchFamily="18" charset="0"/>
                <a:cs typeface="Times New Roman" pitchFamily="18" charset="0"/>
              </a:rPr>
              <a:t> </a:t>
            </a:r>
            <a:r>
              <a:rPr lang="en-US" sz="5100" dirty="0" err="1" smtClean="0">
                <a:latin typeface="Times New Roman" pitchFamily="18" charset="0"/>
                <a:cs typeface="Times New Roman" pitchFamily="18" charset="0"/>
              </a:rPr>
              <a:t>máu</a:t>
            </a:r>
            <a:r>
              <a:rPr lang="en-US" sz="5100" dirty="0" smtClean="0">
                <a:latin typeface="Times New Roman" pitchFamily="18" charset="0"/>
                <a:cs typeface="Times New Roman" pitchFamily="18" charset="0"/>
              </a:rPr>
              <a:t>, </a:t>
            </a:r>
            <a:r>
              <a:rPr lang="en-US" sz="5100" dirty="0" err="1" smtClean="0">
                <a:latin typeface="Times New Roman" pitchFamily="18" charset="0"/>
                <a:cs typeface="Times New Roman" pitchFamily="18" charset="0"/>
              </a:rPr>
              <a:t>thần</a:t>
            </a:r>
            <a:r>
              <a:rPr lang="en-US" sz="5100" dirty="0" smtClean="0">
                <a:latin typeface="Times New Roman" pitchFamily="18" charset="0"/>
                <a:cs typeface="Times New Roman" pitchFamily="18" charset="0"/>
              </a:rPr>
              <a:t> </a:t>
            </a:r>
            <a:r>
              <a:rPr lang="en-US" sz="5100" dirty="0" err="1" smtClean="0">
                <a:latin typeface="Times New Roman" pitchFamily="18" charset="0"/>
                <a:cs typeface="Times New Roman" pitchFamily="18" charset="0"/>
              </a:rPr>
              <a:t>kinh</a:t>
            </a:r>
            <a:r>
              <a:rPr lang="en-US" sz="5100" dirty="0" smtClean="0">
                <a:latin typeface="Times New Roman" pitchFamily="18" charset="0"/>
                <a:cs typeface="Times New Roman" pitchFamily="18" charset="0"/>
              </a:rPr>
              <a:t>.</a:t>
            </a:r>
          </a:p>
          <a:p>
            <a:pPr lvl="0">
              <a:buNone/>
            </a:pPr>
            <a:r>
              <a:rPr lang="vi-VN" sz="5100" dirty="0" smtClean="0">
                <a:latin typeface="Times New Roman" pitchFamily="18" charset="0"/>
                <a:cs typeface="Times New Roman" pitchFamily="18" charset="0"/>
              </a:rPr>
              <a:t>	- </a:t>
            </a:r>
            <a:r>
              <a:rPr lang="en-US" sz="5100" dirty="0" err="1" smtClean="0">
                <a:latin typeface="Times New Roman" pitchFamily="18" charset="0"/>
                <a:cs typeface="Times New Roman" pitchFamily="18" charset="0"/>
              </a:rPr>
              <a:t>Lách</a:t>
            </a:r>
            <a:r>
              <a:rPr lang="en-US" sz="5100" dirty="0" smtClean="0">
                <a:latin typeface="Times New Roman" pitchFamily="18" charset="0"/>
                <a:cs typeface="Times New Roman" pitchFamily="18" charset="0"/>
              </a:rPr>
              <a:t>, </a:t>
            </a:r>
            <a:r>
              <a:rPr lang="en-US" sz="5100" dirty="0" err="1" smtClean="0">
                <a:latin typeface="Times New Roman" pitchFamily="18" charset="0"/>
                <a:cs typeface="Times New Roman" pitchFamily="18" charset="0"/>
              </a:rPr>
              <a:t>hạch</a:t>
            </a:r>
            <a:r>
              <a:rPr lang="en-US" sz="5100" dirty="0" smtClean="0">
                <a:latin typeface="Times New Roman" pitchFamily="18" charset="0"/>
                <a:cs typeface="Times New Roman" pitchFamily="18" charset="0"/>
              </a:rPr>
              <a:t> to, </a:t>
            </a:r>
            <a:r>
              <a:rPr lang="en-US" sz="5100" dirty="0" err="1" smtClean="0">
                <a:latin typeface="Times New Roman" pitchFamily="18" charset="0"/>
                <a:cs typeface="Times New Roman" pitchFamily="18" charset="0"/>
              </a:rPr>
              <a:t>bạch</a:t>
            </a:r>
            <a:r>
              <a:rPr lang="en-US" sz="5100" dirty="0" smtClean="0">
                <a:latin typeface="Times New Roman" pitchFamily="18" charset="0"/>
                <a:cs typeface="Times New Roman" pitchFamily="18" charset="0"/>
              </a:rPr>
              <a:t> </a:t>
            </a:r>
            <a:r>
              <a:rPr lang="en-US" sz="5100" dirty="0" err="1" smtClean="0">
                <a:latin typeface="Times New Roman" pitchFamily="18" charset="0"/>
                <a:cs typeface="Times New Roman" pitchFamily="18" charset="0"/>
              </a:rPr>
              <a:t>cầu</a:t>
            </a:r>
            <a:r>
              <a:rPr lang="en-US" sz="5100" dirty="0" smtClean="0">
                <a:latin typeface="Times New Roman" pitchFamily="18" charset="0"/>
                <a:cs typeface="Times New Roman" pitchFamily="18" charset="0"/>
              </a:rPr>
              <a:t> </a:t>
            </a:r>
            <a:r>
              <a:rPr lang="en-US" sz="5100" dirty="0" err="1" smtClean="0">
                <a:latin typeface="Times New Roman" pitchFamily="18" charset="0"/>
                <a:cs typeface="Times New Roman" pitchFamily="18" charset="0"/>
              </a:rPr>
              <a:t>giảm</a:t>
            </a:r>
            <a:r>
              <a:rPr lang="en-US" sz="5100" dirty="0" smtClean="0">
                <a:latin typeface="Times New Roman" pitchFamily="18" charset="0"/>
                <a:cs typeface="Times New Roman" pitchFamily="18" charset="0"/>
              </a:rPr>
              <a:t> </a:t>
            </a:r>
            <a:r>
              <a:rPr lang="en-US" sz="5100" dirty="0" err="1" smtClean="0">
                <a:latin typeface="Times New Roman" pitchFamily="18" charset="0"/>
                <a:cs typeface="Times New Roman" pitchFamily="18" charset="0"/>
              </a:rPr>
              <a:t>trong</a:t>
            </a:r>
            <a:r>
              <a:rPr lang="en-US" sz="5100" dirty="0" smtClean="0">
                <a:latin typeface="Times New Roman" pitchFamily="18" charset="0"/>
                <a:cs typeface="Times New Roman" pitchFamily="18" charset="0"/>
              </a:rPr>
              <a:t> </a:t>
            </a:r>
            <a:r>
              <a:rPr lang="en-US" sz="5100" dirty="0" err="1" smtClean="0">
                <a:latin typeface="Times New Roman" pitchFamily="18" charset="0"/>
                <a:cs typeface="Times New Roman" pitchFamily="18" charset="0"/>
              </a:rPr>
              <a:t>hội</a:t>
            </a:r>
            <a:r>
              <a:rPr lang="en-US" sz="5100" dirty="0" smtClean="0">
                <a:latin typeface="Times New Roman" pitchFamily="18" charset="0"/>
                <a:cs typeface="Times New Roman" pitchFamily="18" charset="0"/>
              </a:rPr>
              <a:t> </a:t>
            </a:r>
            <a:r>
              <a:rPr lang="en-US" sz="5100" dirty="0" err="1" smtClean="0">
                <a:latin typeface="Times New Roman" pitchFamily="18" charset="0"/>
                <a:cs typeface="Times New Roman" pitchFamily="18" charset="0"/>
              </a:rPr>
              <a:t>chứng</a:t>
            </a:r>
            <a:r>
              <a:rPr lang="en-US" sz="5100" dirty="0" smtClean="0">
                <a:latin typeface="Times New Roman" pitchFamily="18" charset="0"/>
                <a:cs typeface="Times New Roman" pitchFamily="18" charset="0"/>
              </a:rPr>
              <a:t> </a:t>
            </a:r>
            <a:r>
              <a:rPr lang="en-US" sz="5100" dirty="0" err="1" smtClean="0">
                <a:latin typeface="Times New Roman" pitchFamily="18" charset="0"/>
                <a:cs typeface="Times New Roman" pitchFamily="18" charset="0"/>
              </a:rPr>
              <a:t>Felty</a:t>
            </a:r>
            <a:r>
              <a:rPr lang="en-US" sz="5100" dirty="0" smtClean="0">
                <a:latin typeface="Times New Roman" pitchFamily="18" charset="0"/>
                <a:cs typeface="Times New Roman" pitchFamily="18" charset="0"/>
              </a:rPr>
              <a:t>.</a:t>
            </a:r>
          </a:p>
          <a:p>
            <a:r>
              <a:rPr lang="en-US" sz="5100" b="1" dirty="0" err="1" smtClean="0">
                <a:latin typeface="Times New Roman" pitchFamily="18" charset="0"/>
                <a:cs typeface="Times New Roman" pitchFamily="18" charset="0"/>
              </a:rPr>
              <a:t>Dựa</a:t>
            </a:r>
            <a:r>
              <a:rPr lang="en-US" sz="5100" b="1" dirty="0" smtClean="0">
                <a:latin typeface="Times New Roman" pitchFamily="18" charset="0"/>
                <a:cs typeface="Times New Roman" pitchFamily="18" charset="0"/>
              </a:rPr>
              <a:t> </a:t>
            </a:r>
            <a:r>
              <a:rPr lang="en-US" sz="5100" b="1" dirty="0" err="1" smtClean="0">
                <a:latin typeface="Times New Roman" pitchFamily="18" charset="0"/>
                <a:cs typeface="Times New Roman" pitchFamily="18" charset="0"/>
              </a:rPr>
              <a:t>theo</a:t>
            </a:r>
            <a:r>
              <a:rPr lang="en-US" sz="5100" b="1" dirty="0" smtClean="0">
                <a:latin typeface="Times New Roman" pitchFamily="18" charset="0"/>
                <a:cs typeface="Times New Roman" pitchFamily="18" charset="0"/>
              </a:rPr>
              <a:t> </a:t>
            </a:r>
            <a:r>
              <a:rPr lang="en-US" sz="5100" b="1" dirty="0" err="1" smtClean="0">
                <a:latin typeface="Times New Roman" pitchFamily="18" charset="0"/>
                <a:cs typeface="Times New Roman" pitchFamily="18" charset="0"/>
              </a:rPr>
              <a:t>sự</a:t>
            </a:r>
            <a:r>
              <a:rPr lang="en-US" sz="5100" b="1" dirty="0" smtClean="0">
                <a:latin typeface="Times New Roman" pitchFamily="18" charset="0"/>
                <a:cs typeface="Times New Roman" pitchFamily="18" charset="0"/>
              </a:rPr>
              <a:t> </a:t>
            </a:r>
            <a:r>
              <a:rPr lang="en-US" sz="5100" b="1" dirty="0" err="1" smtClean="0">
                <a:latin typeface="Times New Roman" pitchFamily="18" charset="0"/>
                <a:cs typeface="Times New Roman" pitchFamily="18" charset="0"/>
              </a:rPr>
              <a:t>tiến</a:t>
            </a:r>
            <a:r>
              <a:rPr lang="en-US" sz="5100" b="1" dirty="0" smtClean="0">
                <a:latin typeface="Times New Roman" pitchFamily="18" charset="0"/>
                <a:cs typeface="Times New Roman" pitchFamily="18" charset="0"/>
              </a:rPr>
              <a:t> </a:t>
            </a:r>
            <a:r>
              <a:rPr lang="en-US" sz="5100" b="1" dirty="0" err="1" smtClean="0">
                <a:latin typeface="Times New Roman" pitchFamily="18" charset="0"/>
                <a:cs typeface="Times New Roman" pitchFamily="18" charset="0"/>
              </a:rPr>
              <a:t>triển</a:t>
            </a:r>
            <a:r>
              <a:rPr lang="en-US" sz="5100" b="1" dirty="0" smtClean="0">
                <a:latin typeface="Times New Roman" pitchFamily="18" charset="0"/>
                <a:cs typeface="Times New Roman" pitchFamily="18" charset="0"/>
              </a:rPr>
              <a:t> </a:t>
            </a:r>
            <a:r>
              <a:rPr lang="en-US" sz="5100" b="1" dirty="0" err="1" smtClean="0">
                <a:latin typeface="Times New Roman" pitchFamily="18" charset="0"/>
                <a:cs typeface="Times New Roman" pitchFamily="18" charset="0"/>
              </a:rPr>
              <a:t>của</a:t>
            </a:r>
            <a:r>
              <a:rPr lang="en-US" sz="5100" b="1" dirty="0" smtClean="0">
                <a:latin typeface="Times New Roman" pitchFamily="18" charset="0"/>
                <a:cs typeface="Times New Roman" pitchFamily="18" charset="0"/>
              </a:rPr>
              <a:t> </a:t>
            </a:r>
            <a:r>
              <a:rPr lang="en-US" sz="5100" b="1" dirty="0" err="1" smtClean="0">
                <a:latin typeface="Times New Roman" pitchFamily="18" charset="0"/>
                <a:cs typeface="Times New Roman" pitchFamily="18" charset="0"/>
              </a:rPr>
              <a:t>bệnh</a:t>
            </a:r>
            <a:r>
              <a:rPr lang="en-US" sz="5100" b="1" dirty="0" smtClean="0">
                <a:latin typeface="Times New Roman" pitchFamily="18" charset="0"/>
                <a:cs typeface="Times New Roman" pitchFamily="18" charset="0"/>
              </a:rPr>
              <a:t>:</a:t>
            </a:r>
            <a:endParaRPr lang="vi-VN" sz="5100" b="1" dirty="0" smtClean="0">
              <a:latin typeface="Times New Roman" pitchFamily="18" charset="0"/>
              <a:cs typeface="Times New Roman" pitchFamily="18" charset="0"/>
            </a:endParaRPr>
          </a:p>
          <a:p>
            <a:pPr>
              <a:buNone/>
            </a:pPr>
            <a:r>
              <a:rPr lang="vi-VN" sz="5100" b="1" dirty="0" smtClean="0">
                <a:latin typeface="Times New Roman" pitchFamily="18" charset="0"/>
                <a:cs typeface="Times New Roman" pitchFamily="18" charset="0"/>
              </a:rPr>
              <a:t>	- </a:t>
            </a:r>
            <a:r>
              <a:rPr lang="en-US" sz="5100" dirty="0" err="1" smtClean="0">
                <a:latin typeface="Times New Roman" pitchFamily="18" charset="0"/>
                <a:cs typeface="Times New Roman" pitchFamily="18" charset="0"/>
              </a:rPr>
              <a:t>Thể</a:t>
            </a:r>
            <a:r>
              <a:rPr lang="en-US" sz="5100" dirty="0" smtClean="0">
                <a:latin typeface="Times New Roman" pitchFamily="18" charset="0"/>
                <a:cs typeface="Times New Roman" pitchFamily="18" charset="0"/>
              </a:rPr>
              <a:t> </a:t>
            </a:r>
            <a:r>
              <a:rPr lang="en-US" sz="5100" dirty="0" err="1" smtClean="0">
                <a:latin typeface="Times New Roman" pitchFamily="18" charset="0"/>
                <a:cs typeface="Times New Roman" pitchFamily="18" charset="0"/>
              </a:rPr>
              <a:t>lành</a:t>
            </a:r>
            <a:r>
              <a:rPr lang="en-US" sz="5100" dirty="0" smtClean="0">
                <a:latin typeface="Times New Roman" pitchFamily="18" charset="0"/>
                <a:cs typeface="Times New Roman" pitchFamily="18" charset="0"/>
              </a:rPr>
              <a:t> </a:t>
            </a:r>
            <a:r>
              <a:rPr lang="en-US" sz="5100" dirty="0" err="1" smtClean="0">
                <a:latin typeface="Times New Roman" pitchFamily="18" charset="0"/>
                <a:cs typeface="Times New Roman" pitchFamily="18" charset="0"/>
              </a:rPr>
              <a:t>tính</a:t>
            </a:r>
            <a:r>
              <a:rPr lang="en-US" sz="5100" dirty="0" smtClean="0">
                <a:latin typeface="Times New Roman" pitchFamily="18" charset="0"/>
                <a:cs typeface="Times New Roman" pitchFamily="18" charset="0"/>
              </a:rPr>
              <a:t> </a:t>
            </a:r>
            <a:r>
              <a:rPr lang="en-US" sz="5100" dirty="0" err="1" smtClean="0">
                <a:latin typeface="Times New Roman" pitchFamily="18" charset="0"/>
                <a:cs typeface="Times New Roman" pitchFamily="18" charset="0"/>
              </a:rPr>
              <a:t>tiến</a:t>
            </a:r>
            <a:r>
              <a:rPr lang="en-US" sz="5100" dirty="0" smtClean="0">
                <a:latin typeface="Times New Roman" pitchFamily="18" charset="0"/>
                <a:cs typeface="Times New Roman" pitchFamily="18" charset="0"/>
              </a:rPr>
              <a:t> </a:t>
            </a:r>
            <a:r>
              <a:rPr lang="en-US" sz="5100" dirty="0" err="1" smtClean="0">
                <a:latin typeface="Times New Roman" pitchFamily="18" charset="0"/>
                <a:cs typeface="Times New Roman" pitchFamily="18" charset="0"/>
              </a:rPr>
              <a:t>triển</a:t>
            </a:r>
            <a:r>
              <a:rPr lang="en-US" sz="5100" dirty="0" smtClean="0">
                <a:latin typeface="Times New Roman" pitchFamily="18" charset="0"/>
                <a:cs typeface="Times New Roman" pitchFamily="18" charset="0"/>
              </a:rPr>
              <a:t> </a:t>
            </a:r>
            <a:r>
              <a:rPr lang="en-US" sz="5100" dirty="0" err="1" smtClean="0">
                <a:latin typeface="Times New Roman" pitchFamily="18" charset="0"/>
                <a:cs typeface="Times New Roman" pitchFamily="18" charset="0"/>
              </a:rPr>
              <a:t>chậm</a:t>
            </a:r>
            <a:r>
              <a:rPr lang="en-US" sz="5100" dirty="0" smtClean="0">
                <a:latin typeface="Times New Roman" pitchFamily="18" charset="0"/>
                <a:cs typeface="Times New Roman" pitchFamily="18" charset="0"/>
              </a:rPr>
              <a:t>.</a:t>
            </a:r>
            <a:endParaRPr lang="vi-VN" sz="5100" dirty="0" smtClean="0">
              <a:latin typeface="Times New Roman" pitchFamily="18" charset="0"/>
              <a:cs typeface="Times New Roman" pitchFamily="18" charset="0"/>
            </a:endParaRPr>
          </a:p>
          <a:p>
            <a:pPr>
              <a:buNone/>
            </a:pPr>
            <a:r>
              <a:rPr lang="vi-VN" sz="5100" dirty="0" smtClean="0">
                <a:latin typeface="Times New Roman" pitchFamily="18" charset="0"/>
                <a:cs typeface="Times New Roman" pitchFamily="18" charset="0"/>
              </a:rPr>
              <a:t>	- </a:t>
            </a:r>
            <a:r>
              <a:rPr lang="en-US" sz="5100" dirty="0" err="1" smtClean="0">
                <a:latin typeface="Times New Roman" pitchFamily="18" charset="0"/>
                <a:cs typeface="Times New Roman" pitchFamily="18" charset="0"/>
              </a:rPr>
              <a:t>Thể</a:t>
            </a:r>
            <a:r>
              <a:rPr lang="en-US" sz="5100" dirty="0" smtClean="0">
                <a:latin typeface="Times New Roman" pitchFamily="18" charset="0"/>
                <a:cs typeface="Times New Roman" pitchFamily="18" charset="0"/>
              </a:rPr>
              <a:t> </a:t>
            </a:r>
            <a:r>
              <a:rPr lang="en-US" sz="5100" dirty="0" err="1" smtClean="0">
                <a:latin typeface="Times New Roman" pitchFamily="18" charset="0"/>
                <a:cs typeface="Times New Roman" pitchFamily="18" charset="0"/>
              </a:rPr>
              <a:t>nặng</a:t>
            </a:r>
            <a:r>
              <a:rPr lang="en-US" sz="5100" dirty="0" smtClean="0">
                <a:latin typeface="Times New Roman" pitchFamily="18" charset="0"/>
                <a:cs typeface="Times New Roman" pitchFamily="18" charset="0"/>
              </a:rPr>
              <a:t>: </a:t>
            </a:r>
            <a:r>
              <a:rPr lang="en-US" sz="5100" dirty="0" err="1" smtClean="0">
                <a:latin typeface="Times New Roman" pitchFamily="18" charset="0"/>
                <a:cs typeface="Times New Roman" pitchFamily="18" charset="0"/>
              </a:rPr>
              <a:t>tiến</a:t>
            </a:r>
            <a:r>
              <a:rPr lang="en-US" sz="5100" dirty="0" smtClean="0">
                <a:latin typeface="Times New Roman" pitchFamily="18" charset="0"/>
                <a:cs typeface="Times New Roman" pitchFamily="18" charset="0"/>
              </a:rPr>
              <a:t> </a:t>
            </a:r>
            <a:r>
              <a:rPr lang="en-US" sz="5100" dirty="0" err="1" smtClean="0">
                <a:latin typeface="Times New Roman" pitchFamily="18" charset="0"/>
                <a:cs typeface="Times New Roman" pitchFamily="18" charset="0"/>
              </a:rPr>
              <a:t>triển</a:t>
            </a:r>
            <a:r>
              <a:rPr lang="en-US" sz="5100" dirty="0" smtClean="0">
                <a:latin typeface="Times New Roman" pitchFamily="18" charset="0"/>
                <a:cs typeface="Times New Roman" pitchFamily="18" charset="0"/>
              </a:rPr>
              <a:t> </a:t>
            </a:r>
            <a:r>
              <a:rPr lang="en-US" sz="5100" dirty="0" err="1" smtClean="0">
                <a:latin typeface="Times New Roman" pitchFamily="18" charset="0"/>
                <a:cs typeface="Times New Roman" pitchFamily="18" charset="0"/>
              </a:rPr>
              <a:t>nhanh</a:t>
            </a:r>
            <a:r>
              <a:rPr lang="en-US" sz="5100" dirty="0" smtClean="0">
                <a:latin typeface="Times New Roman" pitchFamily="18" charset="0"/>
                <a:cs typeface="Times New Roman" pitchFamily="18" charset="0"/>
              </a:rPr>
              <a:t>, </a:t>
            </a:r>
            <a:r>
              <a:rPr lang="en-US" sz="5100" dirty="0" err="1" smtClean="0">
                <a:latin typeface="Times New Roman" pitchFamily="18" charset="0"/>
                <a:cs typeface="Times New Roman" pitchFamily="18" charset="0"/>
              </a:rPr>
              <a:t>liên</a:t>
            </a:r>
            <a:r>
              <a:rPr lang="en-US" sz="5100" dirty="0" smtClean="0">
                <a:latin typeface="Times New Roman" pitchFamily="18" charset="0"/>
                <a:cs typeface="Times New Roman" pitchFamily="18" charset="0"/>
              </a:rPr>
              <a:t> </a:t>
            </a:r>
            <a:r>
              <a:rPr lang="en-US" sz="5100" dirty="0" err="1" smtClean="0">
                <a:latin typeface="Times New Roman" pitchFamily="18" charset="0"/>
                <a:cs typeface="Times New Roman" pitchFamily="18" charset="0"/>
              </a:rPr>
              <a:t>tục</a:t>
            </a:r>
            <a:r>
              <a:rPr lang="en-US" sz="5100" dirty="0" smtClean="0">
                <a:latin typeface="Times New Roman" pitchFamily="18" charset="0"/>
                <a:cs typeface="Times New Roman" pitchFamily="18" charset="0"/>
              </a:rPr>
              <a:t> </a:t>
            </a:r>
            <a:r>
              <a:rPr lang="en-US" sz="5100" dirty="0" err="1" smtClean="0">
                <a:latin typeface="Times New Roman" pitchFamily="18" charset="0"/>
                <a:cs typeface="Times New Roman" pitchFamily="18" charset="0"/>
              </a:rPr>
              <a:t>có</a:t>
            </a:r>
            <a:r>
              <a:rPr lang="en-US" sz="5100" dirty="0" smtClean="0">
                <a:latin typeface="Times New Roman" pitchFamily="18" charset="0"/>
                <a:cs typeface="Times New Roman" pitchFamily="18" charset="0"/>
              </a:rPr>
              <a:t> </a:t>
            </a:r>
            <a:r>
              <a:rPr lang="en-US" sz="5100" dirty="0" err="1" smtClean="0">
                <a:latin typeface="Times New Roman" pitchFamily="18" charset="0"/>
                <a:cs typeface="Times New Roman" pitchFamily="18" charset="0"/>
              </a:rPr>
              <a:t>sốt</a:t>
            </a:r>
            <a:r>
              <a:rPr lang="en-US" sz="5100" dirty="0" smtClean="0">
                <a:latin typeface="Times New Roman" pitchFamily="18" charset="0"/>
                <a:cs typeface="Times New Roman" pitchFamily="18" charset="0"/>
              </a:rPr>
              <a:t> </a:t>
            </a:r>
            <a:r>
              <a:rPr lang="en-US" sz="5100" dirty="0" err="1" smtClean="0">
                <a:latin typeface="Times New Roman" pitchFamily="18" charset="0"/>
                <a:cs typeface="Times New Roman" pitchFamily="18" charset="0"/>
              </a:rPr>
              <a:t>cao</a:t>
            </a:r>
            <a:r>
              <a:rPr lang="en-US" sz="5100" dirty="0" smtClean="0">
                <a:latin typeface="Times New Roman" pitchFamily="18" charset="0"/>
                <a:cs typeface="Times New Roman" pitchFamily="18" charset="0"/>
              </a:rPr>
              <a:t>, </a:t>
            </a:r>
            <a:r>
              <a:rPr lang="en-US" sz="5100" dirty="0" err="1" smtClean="0">
                <a:latin typeface="Times New Roman" pitchFamily="18" charset="0"/>
                <a:cs typeface="Times New Roman" pitchFamily="18" charset="0"/>
              </a:rPr>
              <a:t>có</a:t>
            </a:r>
            <a:r>
              <a:rPr lang="en-US" sz="5100" dirty="0" smtClean="0">
                <a:latin typeface="Times New Roman" pitchFamily="18" charset="0"/>
                <a:cs typeface="Times New Roman" pitchFamily="18" charset="0"/>
              </a:rPr>
              <a:t> </a:t>
            </a:r>
            <a:r>
              <a:rPr lang="en-US" sz="5100" dirty="0" err="1" smtClean="0">
                <a:latin typeface="Times New Roman" pitchFamily="18" charset="0"/>
                <a:cs typeface="Times New Roman" pitchFamily="18" charset="0"/>
              </a:rPr>
              <a:t>tổn</a:t>
            </a:r>
            <a:r>
              <a:rPr lang="en-US" sz="5100" dirty="0" smtClean="0">
                <a:latin typeface="Times New Roman" pitchFamily="18" charset="0"/>
                <a:cs typeface="Times New Roman" pitchFamily="18" charset="0"/>
              </a:rPr>
              <a:t> </a:t>
            </a:r>
            <a:r>
              <a:rPr lang="en-US" sz="5100" dirty="0" err="1" smtClean="0">
                <a:latin typeface="Times New Roman" pitchFamily="18" charset="0"/>
                <a:cs typeface="Times New Roman" pitchFamily="18" charset="0"/>
              </a:rPr>
              <a:t>thương</a:t>
            </a:r>
            <a:r>
              <a:rPr lang="en-US" sz="5100" dirty="0" smtClean="0">
                <a:latin typeface="Times New Roman" pitchFamily="18" charset="0"/>
                <a:cs typeface="Times New Roman" pitchFamily="18" charset="0"/>
              </a:rPr>
              <a:t> </a:t>
            </a:r>
            <a:r>
              <a:rPr lang="en-US" sz="5100" dirty="0" err="1" smtClean="0">
                <a:latin typeface="Times New Roman" pitchFamily="18" charset="0"/>
                <a:cs typeface="Times New Roman" pitchFamily="18" charset="0"/>
              </a:rPr>
              <a:t>nội</a:t>
            </a:r>
            <a:r>
              <a:rPr lang="en-US" sz="5100" dirty="0" smtClean="0">
                <a:latin typeface="Times New Roman" pitchFamily="18" charset="0"/>
                <a:cs typeface="Times New Roman" pitchFamily="18" charset="0"/>
              </a:rPr>
              <a:t> </a:t>
            </a:r>
            <a:r>
              <a:rPr lang="en-US" sz="5100" dirty="0" err="1" smtClean="0">
                <a:latin typeface="Times New Roman" pitchFamily="18" charset="0"/>
                <a:cs typeface="Times New Roman" pitchFamily="18" charset="0"/>
              </a:rPr>
              <a:t>tạng</a:t>
            </a:r>
            <a:r>
              <a:rPr lang="en-US" sz="5100" dirty="0" smtClean="0">
                <a:latin typeface="Times New Roman" pitchFamily="18" charset="0"/>
                <a:cs typeface="Times New Roman" pitchFamily="18" charset="0"/>
              </a:rPr>
              <a:t>.</a:t>
            </a:r>
          </a:p>
          <a:p>
            <a:pPr lvl="0">
              <a:buNone/>
            </a:pPr>
            <a:r>
              <a:rPr lang="vi-VN" sz="5100" dirty="0" smtClean="0">
                <a:latin typeface="Times New Roman" pitchFamily="18" charset="0"/>
                <a:cs typeface="Times New Roman" pitchFamily="18" charset="0"/>
              </a:rPr>
              <a:t>	- </a:t>
            </a:r>
            <a:r>
              <a:rPr lang="en-US" sz="5100" dirty="0" err="1" smtClean="0">
                <a:latin typeface="Times New Roman" pitchFamily="18" charset="0"/>
                <a:cs typeface="Times New Roman" pitchFamily="18" charset="0"/>
              </a:rPr>
              <a:t>Thể</a:t>
            </a:r>
            <a:r>
              <a:rPr lang="en-US" sz="5100" dirty="0" smtClean="0">
                <a:latin typeface="Times New Roman" pitchFamily="18" charset="0"/>
                <a:cs typeface="Times New Roman" pitchFamily="18" charset="0"/>
              </a:rPr>
              <a:t> </a:t>
            </a:r>
            <a:r>
              <a:rPr lang="en-US" sz="5100" dirty="0" err="1" smtClean="0">
                <a:latin typeface="Times New Roman" pitchFamily="18" charset="0"/>
                <a:cs typeface="Times New Roman" pitchFamily="18" charset="0"/>
              </a:rPr>
              <a:t>ác</a:t>
            </a:r>
            <a:r>
              <a:rPr lang="en-US" sz="5100" dirty="0" smtClean="0">
                <a:latin typeface="Times New Roman" pitchFamily="18" charset="0"/>
                <a:cs typeface="Times New Roman" pitchFamily="18" charset="0"/>
              </a:rPr>
              <a:t> </a:t>
            </a:r>
            <a:r>
              <a:rPr lang="en-US" sz="5100" dirty="0" err="1" smtClean="0">
                <a:latin typeface="Times New Roman" pitchFamily="18" charset="0"/>
                <a:cs typeface="Times New Roman" pitchFamily="18" charset="0"/>
              </a:rPr>
              <a:t>tính</a:t>
            </a:r>
            <a:r>
              <a:rPr lang="en-US" sz="5100" dirty="0" smtClean="0">
                <a:latin typeface="Times New Roman" pitchFamily="18" charset="0"/>
                <a:cs typeface="Times New Roman" pitchFamily="18" charset="0"/>
              </a:rPr>
              <a:t>: </a:t>
            </a:r>
            <a:r>
              <a:rPr lang="en-US" sz="5100" dirty="0" err="1" smtClean="0">
                <a:latin typeface="Times New Roman" pitchFamily="18" charset="0"/>
                <a:cs typeface="Times New Roman" pitchFamily="18" charset="0"/>
              </a:rPr>
              <a:t>sốt</a:t>
            </a:r>
            <a:r>
              <a:rPr lang="en-US" sz="5100" dirty="0" smtClean="0">
                <a:latin typeface="Times New Roman" pitchFamily="18" charset="0"/>
                <a:cs typeface="Times New Roman" pitchFamily="18" charset="0"/>
              </a:rPr>
              <a:t> </a:t>
            </a:r>
            <a:r>
              <a:rPr lang="en-US" sz="5100" dirty="0" err="1" smtClean="0">
                <a:latin typeface="Times New Roman" pitchFamily="18" charset="0"/>
                <a:cs typeface="Times New Roman" pitchFamily="18" charset="0"/>
              </a:rPr>
              <a:t>cao</a:t>
            </a:r>
            <a:r>
              <a:rPr lang="en-US" sz="5100" dirty="0" smtClean="0">
                <a:latin typeface="Times New Roman" pitchFamily="18" charset="0"/>
                <a:cs typeface="Times New Roman" pitchFamily="18" charset="0"/>
              </a:rPr>
              <a:t>, </a:t>
            </a:r>
            <a:r>
              <a:rPr lang="en-US" sz="5100" dirty="0" err="1" smtClean="0">
                <a:latin typeface="Times New Roman" pitchFamily="18" charset="0"/>
                <a:cs typeface="Times New Roman" pitchFamily="18" charset="0"/>
              </a:rPr>
              <a:t>teo</a:t>
            </a:r>
            <a:r>
              <a:rPr lang="en-US" sz="5100" dirty="0" smtClean="0">
                <a:latin typeface="Times New Roman" pitchFamily="18" charset="0"/>
                <a:cs typeface="Times New Roman" pitchFamily="18" charset="0"/>
              </a:rPr>
              <a:t> </a:t>
            </a:r>
            <a:r>
              <a:rPr lang="en-US" sz="5100" dirty="0" err="1" smtClean="0">
                <a:latin typeface="Times New Roman" pitchFamily="18" charset="0"/>
                <a:cs typeface="Times New Roman" pitchFamily="18" charset="0"/>
              </a:rPr>
              <a:t>cơ</a:t>
            </a:r>
            <a:r>
              <a:rPr lang="en-US" sz="5100" dirty="0" smtClean="0">
                <a:latin typeface="Times New Roman" pitchFamily="18" charset="0"/>
                <a:cs typeface="Times New Roman" pitchFamily="18" charset="0"/>
              </a:rPr>
              <a:t> </a:t>
            </a:r>
            <a:r>
              <a:rPr lang="en-US" sz="5100" dirty="0" err="1" smtClean="0">
                <a:latin typeface="Times New Roman" pitchFamily="18" charset="0"/>
                <a:cs typeface="Times New Roman" pitchFamily="18" charset="0"/>
              </a:rPr>
              <a:t>biến</a:t>
            </a:r>
            <a:r>
              <a:rPr lang="en-US" sz="5100" dirty="0" smtClean="0">
                <a:latin typeface="Times New Roman" pitchFamily="18" charset="0"/>
                <a:cs typeface="Times New Roman" pitchFamily="18" charset="0"/>
              </a:rPr>
              <a:t> </a:t>
            </a:r>
            <a:r>
              <a:rPr lang="en-US" sz="5100" dirty="0" err="1" smtClean="0">
                <a:latin typeface="Times New Roman" pitchFamily="18" charset="0"/>
                <a:cs typeface="Times New Roman" pitchFamily="18" charset="0"/>
              </a:rPr>
              <a:t>dạng</a:t>
            </a:r>
            <a:r>
              <a:rPr lang="en-US" sz="5100" dirty="0" smtClean="0">
                <a:latin typeface="Times New Roman" pitchFamily="18" charset="0"/>
                <a:cs typeface="Times New Roman" pitchFamily="18" charset="0"/>
              </a:rPr>
              <a:t> </a:t>
            </a:r>
            <a:r>
              <a:rPr lang="en-US" sz="5100" dirty="0" err="1" smtClean="0">
                <a:latin typeface="Times New Roman" pitchFamily="18" charset="0"/>
                <a:cs typeface="Times New Roman" pitchFamily="18" charset="0"/>
              </a:rPr>
              <a:t>dính</a:t>
            </a:r>
            <a:r>
              <a:rPr lang="en-US" sz="5100" dirty="0" smtClean="0">
                <a:latin typeface="Times New Roman" pitchFamily="18" charset="0"/>
                <a:cs typeface="Times New Roman" pitchFamily="18" charset="0"/>
              </a:rPr>
              <a:t> </a:t>
            </a:r>
            <a:r>
              <a:rPr lang="en-US" sz="5100" dirty="0" err="1" smtClean="0">
                <a:latin typeface="Times New Roman" pitchFamily="18" charset="0"/>
                <a:cs typeface="Times New Roman" pitchFamily="18" charset="0"/>
              </a:rPr>
              <a:t>và</a:t>
            </a:r>
            <a:r>
              <a:rPr lang="en-US" sz="5100" dirty="0" smtClean="0">
                <a:latin typeface="Times New Roman" pitchFamily="18" charset="0"/>
                <a:cs typeface="Times New Roman" pitchFamily="18" charset="0"/>
              </a:rPr>
              <a:t> </a:t>
            </a:r>
            <a:r>
              <a:rPr lang="en-US" sz="5100" dirty="0" err="1" smtClean="0">
                <a:latin typeface="Times New Roman" pitchFamily="18" charset="0"/>
                <a:cs typeface="Times New Roman" pitchFamily="18" charset="0"/>
              </a:rPr>
              <a:t>cứng</a:t>
            </a:r>
            <a:r>
              <a:rPr lang="en-US" sz="5100" dirty="0" smtClean="0">
                <a:latin typeface="Times New Roman" pitchFamily="18" charset="0"/>
                <a:cs typeface="Times New Roman" pitchFamily="18" charset="0"/>
              </a:rPr>
              <a:t> </a:t>
            </a:r>
            <a:r>
              <a:rPr lang="en-US" sz="5100" dirty="0" err="1" smtClean="0">
                <a:latin typeface="Times New Roman" pitchFamily="18" charset="0"/>
                <a:cs typeface="Times New Roman" pitchFamily="18" charset="0"/>
              </a:rPr>
              <a:t>khớp</a:t>
            </a:r>
            <a:r>
              <a:rPr lang="en-US" sz="5100" dirty="0" smtClean="0">
                <a:latin typeface="Times New Roman" pitchFamily="18" charset="0"/>
                <a:cs typeface="Times New Roman" pitchFamily="18" charset="0"/>
              </a:rPr>
              <a:t> </a:t>
            </a:r>
            <a:r>
              <a:rPr lang="en-US" sz="5100" dirty="0" err="1" smtClean="0">
                <a:latin typeface="Times New Roman" pitchFamily="18" charset="0"/>
                <a:cs typeface="Times New Roman" pitchFamily="18" charset="0"/>
              </a:rPr>
              <a:t>nhanh</a:t>
            </a:r>
            <a:r>
              <a:rPr lang="en-US" sz="5100" dirty="0" smtClean="0">
                <a:latin typeface="Times New Roman" pitchFamily="18" charset="0"/>
                <a:cs typeface="Times New Roman" pitchFamily="18" charset="0"/>
              </a:rPr>
              <a:t>.</a:t>
            </a:r>
          </a:p>
          <a:p>
            <a:r>
              <a:rPr lang="en-US" sz="5100" b="1" dirty="0" err="1" smtClean="0">
                <a:latin typeface="Times New Roman" pitchFamily="18" charset="0"/>
                <a:cs typeface="Times New Roman" pitchFamily="18" charset="0"/>
              </a:rPr>
              <a:t>Dựa</a:t>
            </a:r>
            <a:r>
              <a:rPr lang="en-US" sz="5100" b="1" dirty="0" smtClean="0">
                <a:latin typeface="Times New Roman" pitchFamily="18" charset="0"/>
                <a:cs typeface="Times New Roman" pitchFamily="18" charset="0"/>
              </a:rPr>
              <a:t> </a:t>
            </a:r>
            <a:r>
              <a:rPr lang="en-US" sz="5100" b="1" dirty="0" err="1" smtClean="0">
                <a:latin typeface="Times New Roman" pitchFamily="18" charset="0"/>
                <a:cs typeface="Times New Roman" pitchFamily="18" charset="0"/>
              </a:rPr>
              <a:t>vào</a:t>
            </a:r>
            <a:r>
              <a:rPr lang="en-US" sz="5100" b="1" dirty="0" smtClean="0">
                <a:latin typeface="Times New Roman" pitchFamily="18" charset="0"/>
                <a:cs typeface="Times New Roman" pitchFamily="18" charset="0"/>
              </a:rPr>
              <a:t> </a:t>
            </a:r>
            <a:r>
              <a:rPr lang="en-US" sz="5100" b="1" dirty="0" err="1" smtClean="0">
                <a:latin typeface="Times New Roman" pitchFamily="18" charset="0"/>
                <a:cs typeface="Times New Roman" pitchFamily="18" charset="0"/>
              </a:rPr>
              <a:t>huyết</a:t>
            </a:r>
            <a:r>
              <a:rPr lang="en-US" sz="5100" b="1" dirty="0" smtClean="0">
                <a:latin typeface="Times New Roman" pitchFamily="18" charset="0"/>
                <a:cs typeface="Times New Roman" pitchFamily="18" charset="0"/>
              </a:rPr>
              <a:t> </a:t>
            </a:r>
            <a:r>
              <a:rPr lang="en-US" sz="5100" b="1" dirty="0" err="1" smtClean="0">
                <a:latin typeface="Times New Roman" pitchFamily="18" charset="0"/>
                <a:cs typeface="Times New Roman" pitchFamily="18" charset="0"/>
              </a:rPr>
              <a:t>thanh</a:t>
            </a:r>
            <a:r>
              <a:rPr lang="en-US" sz="5100" b="1" dirty="0" smtClean="0">
                <a:latin typeface="Times New Roman" pitchFamily="18" charset="0"/>
                <a:cs typeface="Times New Roman" pitchFamily="18" charset="0"/>
              </a:rPr>
              <a:t>, </a:t>
            </a:r>
            <a:r>
              <a:rPr lang="en-US" sz="5100" b="1" dirty="0" err="1" smtClean="0">
                <a:latin typeface="Times New Roman" pitchFamily="18" charset="0"/>
                <a:cs typeface="Times New Roman" pitchFamily="18" charset="0"/>
              </a:rPr>
              <a:t>chia</a:t>
            </a:r>
            <a:r>
              <a:rPr lang="en-US" sz="5100" b="1" dirty="0" smtClean="0">
                <a:latin typeface="Times New Roman" pitchFamily="18" charset="0"/>
                <a:cs typeface="Times New Roman" pitchFamily="18" charset="0"/>
              </a:rPr>
              <a:t> </a:t>
            </a:r>
            <a:r>
              <a:rPr lang="en-US" sz="5100" b="1" dirty="0" err="1" smtClean="0">
                <a:latin typeface="Times New Roman" pitchFamily="18" charset="0"/>
                <a:cs typeface="Times New Roman" pitchFamily="18" charset="0"/>
              </a:rPr>
              <a:t>thành</a:t>
            </a:r>
            <a:r>
              <a:rPr lang="en-US" sz="5100" b="1" dirty="0" smtClean="0">
                <a:latin typeface="Times New Roman" pitchFamily="18" charset="0"/>
                <a:cs typeface="Times New Roman" pitchFamily="18" charset="0"/>
              </a:rPr>
              <a:t> 2 </a:t>
            </a:r>
            <a:r>
              <a:rPr lang="en-US" sz="5100" b="1" dirty="0" err="1" smtClean="0">
                <a:latin typeface="Times New Roman" pitchFamily="18" charset="0"/>
                <a:cs typeface="Times New Roman" pitchFamily="18" charset="0"/>
              </a:rPr>
              <a:t>thể</a:t>
            </a:r>
            <a:r>
              <a:rPr lang="en-US" sz="5100" b="1" dirty="0" smtClean="0">
                <a:latin typeface="Times New Roman" pitchFamily="18" charset="0"/>
                <a:cs typeface="Times New Roman" pitchFamily="18" charset="0"/>
              </a:rPr>
              <a:t>:</a:t>
            </a:r>
            <a:endParaRPr lang="vi-VN" sz="5100" b="1" dirty="0" smtClean="0">
              <a:latin typeface="Times New Roman" pitchFamily="18" charset="0"/>
              <a:cs typeface="Times New Roman" pitchFamily="18" charset="0"/>
            </a:endParaRPr>
          </a:p>
          <a:p>
            <a:pPr>
              <a:buNone/>
            </a:pPr>
            <a:r>
              <a:rPr lang="vi-VN" sz="5100" b="1" dirty="0" smtClean="0">
                <a:latin typeface="Times New Roman" pitchFamily="18" charset="0"/>
                <a:cs typeface="Times New Roman" pitchFamily="18" charset="0"/>
              </a:rPr>
              <a:t>	- </a:t>
            </a:r>
            <a:r>
              <a:rPr lang="en-US" sz="5100" dirty="0" err="1" smtClean="0">
                <a:latin typeface="Times New Roman" pitchFamily="18" charset="0"/>
                <a:cs typeface="Times New Roman" pitchFamily="18" charset="0"/>
              </a:rPr>
              <a:t>Thể</a:t>
            </a:r>
            <a:r>
              <a:rPr lang="en-US" sz="5100" dirty="0" smtClean="0">
                <a:latin typeface="Times New Roman" pitchFamily="18" charset="0"/>
                <a:cs typeface="Times New Roman" pitchFamily="18" charset="0"/>
              </a:rPr>
              <a:t> </a:t>
            </a:r>
            <a:r>
              <a:rPr lang="en-US" sz="5100" dirty="0" err="1" smtClean="0">
                <a:latin typeface="Times New Roman" pitchFamily="18" charset="0"/>
                <a:cs typeface="Times New Roman" pitchFamily="18" charset="0"/>
              </a:rPr>
              <a:t>huyết</a:t>
            </a:r>
            <a:r>
              <a:rPr lang="en-US" sz="5100" dirty="0" smtClean="0">
                <a:latin typeface="Times New Roman" pitchFamily="18" charset="0"/>
                <a:cs typeface="Times New Roman" pitchFamily="18" charset="0"/>
              </a:rPr>
              <a:t> </a:t>
            </a:r>
            <a:r>
              <a:rPr lang="en-US" sz="5100" dirty="0" err="1" smtClean="0">
                <a:latin typeface="Times New Roman" pitchFamily="18" charset="0"/>
                <a:cs typeface="Times New Roman" pitchFamily="18" charset="0"/>
              </a:rPr>
              <a:t>thanh</a:t>
            </a:r>
            <a:r>
              <a:rPr lang="en-US" sz="5100" dirty="0" smtClean="0">
                <a:latin typeface="Times New Roman" pitchFamily="18" charset="0"/>
                <a:cs typeface="Times New Roman" pitchFamily="18" charset="0"/>
              </a:rPr>
              <a:t> (+): </a:t>
            </a:r>
            <a:r>
              <a:rPr lang="en-US" sz="5100" dirty="0" err="1" smtClean="0">
                <a:latin typeface="Times New Roman" pitchFamily="18" charset="0"/>
                <a:cs typeface="Times New Roman" pitchFamily="18" charset="0"/>
              </a:rPr>
              <a:t>diễn</a:t>
            </a:r>
            <a:r>
              <a:rPr lang="en-US" sz="5100" dirty="0" smtClean="0">
                <a:latin typeface="Times New Roman" pitchFamily="18" charset="0"/>
                <a:cs typeface="Times New Roman" pitchFamily="18" charset="0"/>
              </a:rPr>
              <a:t> </a:t>
            </a:r>
            <a:r>
              <a:rPr lang="en-US" sz="5100" dirty="0" err="1" smtClean="0">
                <a:latin typeface="Times New Roman" pitchFamily="18" charset="0"/>
                <a:cs typeface="Times New Roman" pitchFamily="18" charset="0"/>
              </a:rPr>
              <a:t>biến</a:t>
            </a:r>
            <a:r>
              <a:rPr lang="en-US" sz="5100" dirty="0" smtClean="0">
                <a:latin typeface="Times New Roman" pitchFamily="18" charset="0"/>
                <a:cs typeface="Times New Roman" pitchFamily="18" charset="0"/>
              </a:rPr>
              <a:t> </a:t>
            </a:r>
            <a:r>
              <a:rPr lang="en-US" sz="5100" dirty="0" err="1" smtClean="0">
                <a:latin typeface="Times New Roman" pitchFamily="18" charset="0"/>
                <a:cs typeface="Times New Roman" pitchFamily="18" charset="0"/>
              </a:rPr>
              <a:t>nặng</a:t>
            </a:r>
            <a:r>
              <a:rPr lang="en-US" sz="5100" dirty="0" smtClean="0">
                <a:latin typeface="Times New Roman" pitchFamily="18" charset="0"/>
                <a:cs typeface="Times New Roman" pitchFamily="18" charset="0"/>
              </a:rPr>
              <a:t> </a:t>
            </a:r>
            <a:r>
              <a:rPr lang="en-US" sz="5100" dirty="0" err="1" smtClean="0">
                <a:latin typeface="Times New Roman" pitchFamily="18" charset="0"/>
                <a:cs typeface="Times New Roman" pitchFamily="18" charset="0"/>
              </a:rPr>
              <a:t>tiên</a:t>
            </a:r>
            <a:r>
              <a:rPr lang="en-US" sz="5100" dirty="0" smtClean="0">
                <a:latin typeface="Times New Roman" pitchFamily="18" charset="0"/>
                <a:cs typeface="Times New Roman" pitchFamily="18" charset="0"/>
              </a:rPr>
              <a:t> </a:t>
            </a:r>
            <a:r>
              <a:rPr lang="en-US" sz="5100" dirty="0" err="1" smtClean="0">
                <a:latin typeface="Times New Roman" pitchFamily="18" charset="0"/>
                <a:cs typeface="Times New Roman" pitchFamily="18" charset="0"/>
              </a:rPr>
              <a:t>lượng</a:t>
            </a:r>
            <a:r>
              <a:rPr lang="en-US" sz="5100" dirty="0" smtClean="0">
                <a:latin typeface="Times New Roman" pitchFamily="18" charset="0"/>
                <a:cs typeface="Times New Roman" pitchFamily="18" charset="0"/>
              </a:rPr>
              <a:t> </a:t>
            </a:r>
            <a:r>
              <a:rPr lang="en-US" sz="5100" dirty="0" err="1" smtClean="0">
                <a:latin typeface="Times New Roman" pitchFamily="18" charset="0"/>
                <a:cs typeface="Times New Roman" pitchFamily="18" charset="0"/>
              </a:rPr>
              <a:t>xấu</a:t>
            </a:r>
            <a:r>
              <a:rPr lang="en-US" sz="5100" dirty="0" smtClean="0">
                <a:latin typeface="Times New Roman" pitchFamily="18" charset="0"/>
                <a:cs typeface="Times New Roman" pitchFamily="18" charset="0"/>
              </a:rPr>
              <a:t>.</a:t>
            </a:r>
          </a:p>
          <a:p>
            <a:pPr lvl="0">
              <a:buNone/>
            </a:pPr>
            <a:r>
              <a:rPr lang="vi-VN" sz="5100" dirty="0" smtClean="0">
                <a:latin typeface="Times New Roman" pitchFamily="18" charset="0"/>
                <a:cs typeface="Times New Roman" pitchFamily="18" charset="0"/>
              </a:rPr>
              <a:t>	- </a:t>
            </a:r>
            <a:r>
              <a:rPr lang="en-US" sz="5100" dirty="0" err="1" smtClean="0">
                <a:latin typeface="Times New Roman" pitchFamily="18" charset="0"/>
                <a:cs typeface="Times New Roman" pitchFamily="18" charset="0"/>
              </a:rPr>
              <a:t>Thể</a:t>
            </a:r>
            <a:r>
              <a:rPr lang="en-US" sz="5100" dirty="0" smtClean="0">
                <a:latin typeface="Times New Roman" pitchFamily="18" charset="0"/>
                <a:cs typeface="Times New Roman" pitchFamily="18" charset="0"/>
              </a:rPr>
              <a:t> </a:t>
            </a:r>
            <a:r>
              <a:rPr lang="en-US" sz="5100" dirty="0" err="1" smtClean="0">
                <a:latin typeface="Times New Roman" pitchFamily="18" charset="0"/>
                <a:cs typeface="Times New Roman" pitchFamily="18" charset="0"/>
              </a:rPr>
              <a:t>huyết</a:t>
            </a:r>
            <a:r>
              <a:rPr lang="en-US" sz="5100" dirty="0" smtClean="0">
                <a:latin typeface="Times New Roman" pitchFamily="18" charset="0"/>
                <a:cs typeface="Times New Roman" pitchFamily="18" charset="0"/>
              </a:rPr>
              <a:t> </a:t>
            </a:r>
            <a:r>
              <a:rPr lang="en-US" sz="5100" dirty="0" err="1" smtClean="0">
                <a:latin typeface="Times New Roman" pitchFamily="18" charset="0"/>
                <a:cs typeface="Times New Roman" pitchFamily="18" charset="0"/>
              </a:rPr>
              <a:t>thanh</a:t>
            </a:r>
            <a:r>
              <a:rPr lang="en-US" sz="5100" dirty="0" smtClean="0">
                <a:latin typeface="Times New Roman" pitchFamily="18" charset="0"/>
                <a:cs typeface="Times New Roman" pitchFamily="18" charset="0"/>
              </a:rPr>
              <a:t> (+): </a:t>
            </a:r>
            <a:r>
              <a:rPr lang="en-US" sz="5100" dirty="0" err="1" smtClean="0">
                <a:latin typeface="Times New Roman" pitchFamily="18" charset="0"/>
                <a:cs typeface="Times New Roman" pitchFamily="18" charset="0"/>
              </a:rPr>
              <a:t>tiên</a:t>
            </a:r>
            <a:r>
              <a:rPr lang="en-US" sz="5100" dirty="0" smtClean="0">
                <a:latin typeface="Times New Roman" pitchFamily="18" charset="0"/>
                <a:cs typeface="Times New Roman" pitchFamily="18" charset="0"/>
              </a:rPr>
              <a:t> </a:t>
            </a:r>
            <a:r>
              <a:rPr lang="en-US" sz="5100" dirty="0" err="1" smtClean="0">
                <a:latin typeface="Times New Roman" pitchFamily="18" charset="0"/>
                <a:cs typeface="Times New Roman" pitchFamily="18" charset="0"/>
              </a:rPr>
              <a:t>lượng</a:t>
            </a:r>
            <a:r>
              <a:rPr lang="en-US" sz="5100" dirty="0" smtClean="0">
                <a:latin typeface="Times New Roman" pitchFamily="18" charset="0"/>
                <a:cs typeface="Times New Roman" pitchFamily="18" charset="0"/>
              </a:rPr>
              <a:t> </a:t>
            </a:r>
            <a:r>
              <a:rPr lang="en-US" sz="5100" dirty="0" err="1" smtClean="0">
                <a:latin typeface="Times New Roman" pitchFamily="18" charset="0"/>
                <a:cs typeface="Times New Roman" pitchFamily="18" charset="0"/>
              </a:rPr>
              <a:t>tốt</a:t>
            </a:r>
            <a:r>
              <a:rPr lang="en-US" sz="5100" dirty="0" smtClean="0">
                <a:latin typeface="Times New Roman" pitchFamily="18" charset="0"/>
                <a:cs typeface="Times New Roman" pitchFamily="18" charset="0"/>
              </a:rPr>
              <a:t> </a:t>
            </a:r>
            <a:r>
              <a:rPr lang="en-US" sz="5100" dirty="0" err="1" smtClean="0">
                <a:latin typeface="Times New Roman" pitchFamily="18" charset="0"/>
                <a:cs typeface="Times New Roman" pitchFamily="18" charset="0"/>
              </a:rPr>
              <a:t>hơn</a:t>
            </a:r>
            <a:r>
              <a:rPr lang="en-US" sz="5100" dirty="0" smtClean="0">
                <a:latin typeface="Times New Roman" pitchFamily="18" charset="0"/>
                <a:cs typeface="Times New Roman" pitchFamily="18" charset="0"/>
              </a:rPr>
              <a:t>.</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normAutofit fontScale="90000"/>
          </a:bodyPr>
          <a:lstStyle/>
          <a:p>
            <a:r>
              <a:rPr lang="vi-VN" b="1" dirty="0" smtClean="0">
                <a:latin typeface="Times New Roman" pitchFamily="18" charset="0"/>
                <a:cs typeface="Times New Roman" pitchFamily="18" charset="0"/>
              </a:rPr>
              <a:t/>
            </a:r>
            <a:br>
              <a:rPr lang="vi-VN" b="1" dirty="0" smtClean="0">
                <a:latin typeface="Times New Roman" pitchFamily="18" charset="0"/>
                <a:cs typeface="Times New Roman" pitchFamily="18" charset="0"/>
              </a:rPr>
            </a:br>
            <a:r>
              <a:rPr lang="en-US" b="1" dirty="0" err="1" smtClean="0">
                <a:latin typeface="Times New Roman" pitchFamily="18" charset="0"/>
                <a:cs typeface="Times New Roman" pitchFamily="18" charset="0"/>
              </a:rPr>
              <a:t>Thể</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lâm</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sàng</a:t>
            </a:r>
            <a:r>
              <a:rPr lang="en-US" b="1" dirty="0" smtClean="0">
                <a:latin typeface="Times New Roman" pitchFamily="18" charset="0"/>
                <a:cs typeface="Times New Roman" pitchFamily="18" charset="0"/>
              </a:rPr>
              <a:t/>
            </a:r>
            <a:br>
              <a:rPr lang="en-US" b="1" dirty="0" smtClean="0">
                <a:latin typeface="Times New Roman" pitchFamily="18" charset="0"/>
                <a:cs typeface="Times New Roman" pitchFamily="18" charset="0"/>
              </a:rPr>
            </a:br>
            <a:endParaRPr lang="en-US" dirty="0"/>
          </a:p>
        </p:txBody>
      </p:sp>
      <p:sp>
        <p:nvSpPr>
          <p:cNvPr id="3" name="Content Placeholder 2"/>
          <p:cNvSpPr>
            <a:spLocks noGrp="1"/>
          </p:cNvSpPr>
          <p:nvPr>
            <p:ph idx="1"/>
          </p:nvPr>
        </p:nvSpPr>
        <p:spPr>
          <a:xfrm>
            <a:off x="457200" y="1219200"/>
            <a:ext cx="8229600" cy="5334000"/>
          </a:xfrm>
        </p:spPr>
        <p:txBody>
          <a:bodyPr>
            <a:normAutofit fontScale="92500" lnSpcReduction="20000"/>
          </a:bodyPr>
          <a:lstStyle/>
          <a:p>
            <a:r>
              <a:rPr lang="en-US" b="1" dirty="0" err="1" smtClean="0">
                <a:latin typeface="Times New Roman" pitchFamily="18" charset="0"/>
                <a:cs typeface="Times New Roman" pitchFamily="18" charset="0"/>
              </a:rPr>
              <a:t>Tiến</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triển</a:t>
            </a:r>
            <a:r>
              <a:rPr lang="en-US" b="1" dirty="0" smtClean="0">
                <a:latin typeface="Times New Roman" pitchFamily="18" charset="0"/>
                <a:cs typeface="Times New Roman" pitchFamily="18" charset="0"/>
              </a:rPr>
              <a:t>:</a:t>
            </a:r>
            <a:endParaRPr lang="en-US" dirty="0" smtClean="0">
              <a:latin typeface="Times New Roman" pitchFamily="18" charset="0"/>
              <a:cs typeface="Times New Roman" pitchFamily="18" charset="0"/>
            </a:endParaRPr>
          </a:p>
          <a:p>
            <a:pPr>
              <a:buNone/>
            </a:pPr>
            <a:r>
              <a:rPr lang="vi-VN"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Giai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đoạn</a:t>
            </a:r>
            <a:r>
              <a:rPr lang="en-US" dirty="0" smtClean="0">
                <a:latin typeface="Times New Roman" pitchFamily="18" charset="0"/>
                <a:cs typeface="Times New Roman" pitchFamily="18" charset="0"/>
              </a:rPr>
              <a:t> I: </a:t>
            </a:r>
            <a:r>
              <a:rPr lang="en-US" dirty="0" err="1" smtClean="0">
                <a:latin typeface="Times New Roman" pitchFamily="18" charset="0"/>
                <a:cs typeface="Times New Roman" pitchFamily="18" charset="0"/>
              </a:rPr>
              <a:t>tổn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thương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khu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trú</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màng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hoạt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sưng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đau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phần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mềm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cạnh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khớp</a:t>
            </a:r>
            <a:r>
              <a:rPr lang="en-US" dirty="0" smtClean="0">
                <a:latin typeface="Times New Roman" pitchFamily="18" charset="0"/>
                <a:cs typeface="Times New Roman" pitchFamily="18" charset="0"/>
              </a:rPr>
              <a:t>, X-</a:t>
            </a:r>
            <a:r>
              <a:rPr lang="en-US" dirty="0" err="1" smtClean="0">
                <a:latin typeface="Times New Roman" pitchFamily="18" charset="0"/>
                <a:cs typeface="Times New Roman" pitchFamily="18" charset="0"/>
              </a:rPr>
              <a:t>quang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không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thay</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đổi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bệnh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nhân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vận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động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bình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thường</a:t>
            </a:r>
            <a:r>
              <a:rPr lang="en-US" dirty="0" smtClean="0">
                <a:latin typeface="Times New Roman" pitchFamily="18" charset="0"/>
                <a:cs typeface="Times New Roman" pitchFamily="18" charset="0"/>
              </a:rPr>
              <a:t>.</a:t>
            </a:r>
          </a:p>
          <a:p>
            <a:pPr>
              <a:buNone/>
            </a:pPr>
            <a:r>
              <a:rPr lang="vi-VN"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Giai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đoạn</a:t>
            </a:r>
            <a:r>
              <a:rPr lang="en-US" dirty="0" smtClean="0">
                <a:latin typeface="Times New Roman" pitchFamily="18" charset="0"/>
                <a:cs typeface="Times New Roman" pitchFamily="18" charset="0"/>
              </a:rPr>
              <a:t> II: </a:t>
            </a:r>
            <a:r>
              <a:rPr lang="en-US" dirty="0" err="1" smtClean="0">
                <a:latin typeface="Times New Roman" pitchFamily="18" charset="0"/>
                <a:cs typeface="Times New Roman" pitchFamily="18" charset="0"/>
              </a:rPr>
              <a:t>tổn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thương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đầu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xương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sụn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khớp</a:t>
            </a:r>
            <a:r>
              <a:rPr lang="en-US" dirty="0" smtClean="0">
                <a:latin typeface="Times New Roman" pitchFamily="18" charset="0"/>
                <a:cs typeface="Times New Roman" pitchFamily="18" charset="0"/>
              </a:rPr>
              <a:t>, X-</a:t>
            </a:r>
            <a:r>
              <a:rPr lang="en-US" dirty="0" err="1" smtClean="0">
                <a:latin typeface="Times New Roman" pitchFamily="18" charset="0"/>
                <a:cs typeface="Times New Roman" pitchFamily="18" charset="0"/>
              </a:rPr>
              <a:t>quang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có</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hình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ảnh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khuyết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xương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và</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hẹp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khe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khớp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khả</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năng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lao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động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hạn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chế</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Còn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cầm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nắm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được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lại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bằng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nạng</a:t>
            </a:r>
            <a:r>
              <a:rPr lang="en-US" dirty="0" smtClean="0">
                <a:latin typeface="Times New Roman" pitchFamily="18" charset="0"/>
                <a:cs typeface="Times New Roman" pitchFamily="18" charset="0"/>
              </a:rPr>
              <a:t>.</a:t>
            </a:r>
          </a:p>
          <a:p>
            <a:pPr>
              <a:buNone/>
            </a:pPr>
            <a:r>
              <a:rPr lang="vi-VN"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Giai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đoạn</a:t>
            </a:r>
            <a:r>
              <a:rPr lang="en-US" dirty="0" smtClean="0">
                <a:latin typeface="Times New Roman" pitchFamily="18" charset="0"/>
                <a:cs typeface="Times New Roman" pitchFamily="18" charset="0"/>
              </a:rPr>
              <a:t> III: </a:t>
            </a:r>
            <a:r>
              <a:rPr lang="en-US" dirty="0" err="1" smtClean="0">
                <a:latin typeface="Times New Roman" pitchFamily="18" charset="0"/>
                <a:cs typeface="Times New Roman" pitchFamily="18" charset="0"/>
              </a:rPr>
              <a:t>hẹp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khe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khớp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và</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dính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khớp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một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phần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lao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động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chỉ</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phục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vụ</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được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mình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không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lại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được</a:t>
            </a:r>
            <a:r>
              <a:rPr lang="en-US" dirty="0" smtClean="0">
                <a:latin typeface="Times New Roman" pitchFamily="18" charset="0"/>
                <a:cs typeface="Times New Roman" pitchFamily="18" charset="0"/>
              </a:rPr>
              <a:t>.</a:t>
            </a:r>
          </a:p>
          <a:p>
            <a:pPr>
              <a:buNone/>
            </a:pPr>
            <a:r>
              <a:rPr lang="vi-VN"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Giai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đoạn</a:t>
            </a:r>
            <a:r>
              <a:rPr lang="en-US" dirty="0" smtClean="0">
                <a:latin typeface="Times New Roman" pitchFamily="18" charset="0"/>
                <a:cs typeface="Times New Roman" pitchFamily="18" charset="0"/>
              </a:rPr>
              <a:t> IV: </a:t>
            </a:r>
            <a:r>
              <a:rPr lang="en-US" dirty="0" err="1" smtClean="0">
                <a:latin typeface="Times New Roman" pitchFamily="18" charset="0"/>
                <a:cs typeface="Times New Roman" pitchFamily="18" charset="0"/>
              </a:rPr>
              <a:t>dính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khớp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và</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biến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dạng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không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tự</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phục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vụ</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được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mình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tàn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phế</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hoàn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toàn</a:t>
            </a:r>
            <a:r>
              <a:rPr lang="en-US" dirty="0" smtClean="0">
                <a:latin typeface="Times New Roman" pitchFamily="18" charset="0"/>
                <a:cs typeface="Times New Roman" pitchFamily="18" charset="0"/>
              </a:rPr>
              <a:t>.  </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r>
              <a:rPr lang="en-US" sz="3200" b="1" dirty="0" smtClean="0">
                <a:latin typeface="Times New Roman" pitchFamily="18" charset="0"/>
                <a:cs typeface="Times New Roman" pitchFamily="18" charset="0"/>
              </a:rPr>
              <a:t>MỤC TIÊU HỌC TẬP</a:t>
            </a:r>
            <a:endParaRPr lang="en-US" sz="3200" dirty="0"/>
          </a:p>
        </p:txBody>
      </p:sp>
      <p:sp>
        <p:nvSpPr>
          <p:cNvPr id="3" name="Content Placeholder 2"/>
          <p:cNvSpPr>
            <a:spLocks noGrp="1"/>
          </p:cNvSpPr>
          <p:nvPr>
            <p:ph idx="1"/>
          </p:nvPr>
        </p:nvSpPr>
        <p:spPr>
          <a:xfrm>
            <a:off x="457200" y="1295400"/>
            <a:ext cx="8229600" cy="5257800"/>
          </a:xfrm>
        </p:spPr>
        <p:txBody>
          <a:bodyPr>
            <a:normAutofit fontScale="77500" lnSpcReduction="20000"/>
          </a:bodyPr>
          <a:lstStyle/>
          <a:p>
            <a:endParaRPr lang="en-US" dirty="0" smtClean="0">
              <a:latin typeface="Times New Roman" pitchFamily="18" charset="0"/>
              <a:cs typeface="Times New Roman" pitchFamily="18" charset="0"/>
            </a:endParaRPr>
          </a:p>
          <a:p>
            <a:r>
              <a:rPr lang="en-US" dirty="0" err="1" smtClean="0">
                <a:latin typeface="Times New Roman" pitchFamily="18" charset="0"/>
                <a:cs typeface="Times New Roman" pitchFamily="18" charset="0"/>
              </a:rPr>
              <a:t>Sau</a:t>
            </a:r>
            <a:r>
              <a:rPr lang="en-US" b="1"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khi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học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xong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bài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này</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sinh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viên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có</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khả</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năng</a:t>
            </a:r>
            <a:r>
              <a:rPr lang="en-US" dirty="0" smtClean="0">
                <a:latin typeface="Times New Roman" pitchFamily="18" charset="0"/>
                <a:cs typeface="Times New Roman" pitchFamily="18" charset="0"/>
              </a:rPr>
              <a:t>: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Nêu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được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định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nghĩa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nguyên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nhân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và</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cơ</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chế</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bệnh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sinh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của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viêm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khớp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dạng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thấp</a:t>
            </a:r>
            <a:r>
              <a:rPr lang="en-US" dirty="0" smtClean="0">
                <a:latin typeface="Times New Roman" pitchFamily="18" charset="0"/>
                <a:cs typeface="Times New Roman" pitchFamily="18" charset="0"/>
              </a:rPr>
              <a:t>.</a:t>
            </a:r>
          </a:p>
          <a:p>
            <a:pPr>
              <a:buNone/>
            </a:pP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Trình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bày</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được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các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triệu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chứng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lâm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sàng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và</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cận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lâm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sàng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bệnh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viêm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khớp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dạng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thấp</a:t>
            </a:r>
            <a:r>
              <a:rPr lang="en-US" dirty="0" smtClean="0">
                <a:latin typeface="Times New Roman" pitchFamily="18" charset="0"/>
                <a:cs typeface="Times New Roman" pitchFamily="18" charset="0"/>
              </a:rPr>
              <a:t>.</a:t>
            </a:r>
          </a:p>
          <a:p>
            <a:pPr>
              <a:buNone/>
            </a:pP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Trình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bày</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được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tiêu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chuẩn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chẩn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đoán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bệnh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viêm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khớp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dạng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thấp</a:t>
            </a:r>
            <a:r>
              <a:rPr lang="en-US" dirty="0" smtClean="0">
                <a:latin typeface="Times New Roman" pitchFamily="18" charset="0"/>
                <a:cs typeface="Times New Roman" pitchFamily="18" charset="0"/>
              </a:rPr>
              <a:t>.</a:t>
            </a:r>
          </a:p>
          <a:p>
            <a:pPr>
              <a:buNone/>
            </a:pP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Nêu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các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nguyên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tắc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điều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trị</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bệnh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viêm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khớp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dạng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thấp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và</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liệt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kê</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các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nhóm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thuốc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chính</a:t>
            </a:r>
            <a:r>
              <a:rPr lang="en-US" dirty="0" smtClean="0">
                <a:latin typeface="Times New Roman" pitchFamily="18" charset="0"/>
                <a:cs typeface="Times New Roman" pitchFamily="18" charset="0"/>
              </a:rPr>
              <a:t>.</a:t>
            </a:r>
            <a:r>
              <a:rPr lang="en-US" sz="2800" dirty="0" smtClean="0"/>
              <a:t/>
            </a:r>
            <a:br>
              <a:rPr lang="en-US" sz="2800" dirty="0" smtClean="0"/>
            </a:b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normAutofit fontScale="90000"/>
          </a:bodyPr>
          <a:lstStyle/>
          <a:p>
            <a:r>
              <a:rPr lang="vi-VN" b="1" dirty="0" smtClean="0"/>
              <a:t/>
            </a:r>
            <a:br>
              <a:rPr lang="vi-VN" b="1" dirty="0" smtClean="0"/>
            </a:br>
            <a:r>
              <a:rPr lang="en-US" b="1" dirty="0" err="1" smtClean="0">
                <a:latin typeface="Times New Roman" pitchFamily="18" charset="0"/>
                <a:cs typeface="Times New Roman" pitchFamily="18" charset="0"/>
              </a:rPr>
              <a:t>Chẩn</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đoán</a:t>
            </a:r>
            <a:r>
              <a:rPr lang="en-US" b="1" dirty="0" smtClean="0">
                <a:latin typeface="Times New Roman" pitchFamily="18" charset="0"/>
                <a:cs typeface="Times New Roman" pitchFamily="18" charset="0"/>
              </a:rPr>
              <a:t/>
            </a:r>
            <a:br>
              <a:rPr lang="en-US" b="1" dirty="0" smtClean="0">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304800" y="838200"/>
            <a:ext cx="8229600" cy="6019800"/>
          </a:xfrm>
        </p:spPr>
        <p:txBody>
          <a:bodyPr>
            <a:noAutofit/>
          </a:bodyPr>
          <a:lstStyle/>
          <a:p>
            <a:pPr>
              <a:buNone/>
            </a:pPr>
            <a:r>
              <a:rPr lang="vi-VN" sz="1800" b="1" dirty="0" smtClean="0">
                <a:latin typeface="Times New Roman" pitchFamily="18" charset="0"/>
                <a:cs typeface="Times New Roman" pitchFamily="18" charset="0"/>
              </a:rPr>
              <a:t>	</a:t>
            </a:r>
            <a:r>
              <a:rPr lang="en-US" sz="2700" b="1" dirty="0" err="1" smtClean="0">
                <a:latin typeface="Times New Roman" pitchFamily="18" charset="0"/>
                <a:cs typeface="Times New Roman" pitchFamily="18" charset="0"/>
              </a:rPr>
              <a:t>Chẩn</a:t>
            </a:r>
            <a:r>
              <a:rPr lang="en-US" sz="2700" b="1" dirty="0" smtClean="0">
                <a:latin typeface="Times New Roman" pitchFamily="18" charset="0"/>
                <a:cs typeface="Times New Roman" pitchFamily="18" charset="0"/>
              </a:rPr>
              <a:t> </a:t>
            </a:r>
            <a:r>
              <a:rPr lang="en-US" sz="2700" b="1" dirty="0" err="1" smtClean="0">
                <a:latin typeface="Times New Roman" pitchFamily="18" charset="0"/>
                <a:cs typeface="Times New Roman" pitchFamily="18" charset="0"/>
              </a:rPr>
              <a:t>đoán</a:t>
            </a:r>
            <a:r>
              <a:rPr lang="en-US" sz="2700" b="1" dirty="0" smtClean="0">
                <a:latin typeface="Times New Roman" pitchFamily="18" charset="0"/>
                <a:cs typeface="Times New Roman" pitchFamily="18" charset="0"/>
              </a:rPr>
              <a:t> </a:t>
            </a:r>
            <a:r>
              <a:rPr lang="en-US" sz="2700" b="1" dirty="0" err="1" smtClean="0">
                <a:latin typeface="Times New Roman" pitchFamily="18" charset="0"/>
                <a:cs typeface="Times New Roman" pitchFamily="18" charset="0"/>
              </a:rPr>
              <a:t>xác</a:t>
            </a:r>
            <a:r>
              <a:rPr lang="en-US" sz="2700" b="1" dirty="0" smtClean="0">
                <a:latin typeface="Times New Roman" pitchFamily="18" charset="0"/>
                <a:cs typeface="Times New Roman" pitchFamily="18" charset="0"/>
              </a:rPr>
              <a:t> </a:t>
            </a:r>
            <a:r>
              <a:rPr lang="en-US" sz="2700" b="1" dirty="0" err="1" smtClean="0">
                <a:latin typeface="Times New Roman" pitchFamily="18" charset="0"/>
                <a:cs typeface="Times New Roman" pitchFamily="18" charset="0"/>
              </a:rPr>
              <a:t>định</a:t>
            </a:r>
            <a:r>
              <a:rPr lang="en-US" sz="2700" b="1" dirty="0" smtClean="0">
                <a:latin typeface="Times New Roman" pitchFamily="18" charset="0"/>
                <a:cs typeface="Times New Roman" pitchFamily="18" charset="0"/>
              </a:rPr>
              <a:t>:</a:t>
            </a:r>
            <a:r>
              <a:rPr lang="en-US" sz="2700" dirty="0" smtClean="0">
                <a:latin typeface="Times New Roman" pitchFamily="18" charset="0"/>
                <a:cs typeface="Times New Roman" pitchFamily="18" charset="0"/>
              </a:rPr>
              <a:t>. </a:t>
            </a:r>
            <a:r>
              <a:rPr lang="en-US" sz="2700" dirty="0" err="1" smtClean="0">
                <a:latin typeface="Times New Roman" pitchFamily="18" charset="0"/>
                <a:cs typeface="Times New Roman" pitchFamily="18" charset="0"/>
              </a:rPr>
              <a:t>Việc</a:t>
            </a:r>
            <a:r>
              <a:rPr lang="en-US" sz="2700" dirty="0" smtClean="0">
                <a:latin typeface="Times New Roman" pitchFamily="18" charset="0"/>
                <a:cs typeface="Times New Roman" pitchFamily="18" charset="0"/>
              </a:rPr>
              <a:t> </a:t>
            </a:r>
            <a:r>
              <a:rPr lang="en-US" sz="2700" dirty="0" err="1" smtClean="0">
                <a:latin typeface="Times New Roman" pitchFamily="18" charset="0"/>
                <a:cs typeface="Times New Roman" pitchFamily="18" charset="0"/>
              </a:rPr>
              <a:t>chẩn</a:t>
            </a:r>
            <a:r>
              <a:rPr lang="en-US" sz="2700" dirty="0" smtClean="0">
                <a:latin typeface="Times New Roman" pitchFamily="18" charset="0"/>
                <a:cs typeface="Times New Roman" pitchFamily="18" charset="0"/>
              </a:rPr>
              <a:t> </a:t>
            </a:r>
            <a:r>
              <a:rPr lang="en-US" sz="2700" dirty="0" err="1" smtClean="0">
                <a:latin typeface="Times New Roman" pitchFamily="18" charset="0"/>
                <a:cs typeface="Times New Roman" pitchFamily="18" charset="0"/>
              </a:rPr>
              <a:t>đoán</a:t>
            </a:r>
            <a:r>
              <a:rPr lang="en-US" sz="2700" dirty="0" smtClean="0">
                <a:latin typeface="Times New Roman" pitchFamily="18" charset="0"/>
                <a:cs typeface="Times New Roman" pitchFamily="18" charset="0"/>
              </a:rPr>
              <a:t> </a:t>
            </a:r>
            <a:r>
              <a:rPr lang="en-US" sz="2700" dirty="0" err="1" smtClean="0">
                <a:latin typeface="Times New Roman" pitchFamily="18" charset="0"/>
                <a:cs typeface="Times New Roman" pitchFamily="18" charset="0"/>
              </a:rPr>
              <a:t>xác</a:t>
            </a:r>
            <a:r>
              <a:rPr lang="en-US" sz="2700" dirty="0" smtClean="0">
                <a:latin typeface="Times New Roman" pitchFamily="18" charset="0"/>
                <a:cs typeface="Times New Roman" pitchFamily="18" charset="0"/>
              </a:rPr>
              <a:t> </a:t>
            </a:r>
            <a:r>
              <a:rPr lang="en-US" sz="2700" dirty="0" err="1" smtClean="0">
                <a:latin typeface="Times New Roman" pitchFamily="18" charset="0"/>
                <a:cs typeface="Times New Roman" pitchFamily="18" charset="0"/>
              </a:rPr>
              <a:t>định</a:t>
            </a:r>
            <a:r>
              <a:rPr lang="en-US" sz="2700" dirty="0" smtClean="0">
                <a:latin typeface="Times New Roman" pitchFamily="18" charset="0"/>
                <a:cs typeface="Times New Roman" pitchFamily="18" charset="0"/>
              </a:rPr>
              <a:t> </a:t>
            </a:r>
            <a:r>
              <a:rPr lang="en-US" sz="2700" dirty="0" err="1" smtClean="0">
                <a:latin typeface="Times New Roman" pitchFamily="18" charset="0"/>
                <a:cs typeface="Times New Roman" pitchFamily="18" charset="0"/>
              </a:rPr>
              <a:t>phải</a:t>
            </a:r>
            <a:r>
              <a:rPr lang="en-US" sz="2700" dirty="0" smtClean="0">
                <a:latin typeface="Times New Roman" pitchFamily="18" charset="0"/>
                <a:cs typeface="Times New Roman" pitchFamily="18" charset="0"/>
              </a:rPr>
              <a:t> </a:t>
            </a:r>
            <a:r>
              <a:rPr lang="en-US" sz="2700" dirty="0" err="1" smtClean="0">
                <a:latin typeface="Times New Roman" pitchFamily="18" charset="0"/>
                <a:cs typeface="Times New Roman" pitchFamily="18" charset="0"/>
              </a:rPr>
              <a:t>dựa</a:t>
            </a:r>
            <a:r>
              <a:rPr lang="en-US" sz="2700" dirty="0" smtClean="0">
                <a:latin typeface="Times New Roman" pitchFamily="18" charset="0"/>
                <a:cs typeface="Times New Roman" pitchFamily="18" charset="0"/>
              </a:rPr>
              <a:t> </a:t>
            </a:r>
            <a:r>
              <a:rPr lang="en-US" sz="2700" dirty="0" err="1" smtClean="0">
                <a:latin typeface="Times New Roman" pitchFamily="18" charset="0"/>
                <a:cs typeface="Times New Roman" pitchFamily="18" charset="0"/>
              </a:rPr>
              <a:t>vào</a:t>
            </a:r>
            <a:r>
              <a:rPr lang="en-US" sz="2700" dirty="0" smtClean="0">
                <a:latin typeface="Times New Roman" pitchFamily="18" charset="0"/>
                <a:cs typeface="Times New Roman" pitchFamily="18" charset="0"/>
              </a:rPr>
              <a:t> </a:t>
            </a:r>
            <a:r>
              <a:rPr lang="en-US" sz="2700" dirty="0" err="1" smtClean="0">
                <a:latin typeface="Times New Roman" pitchFamily="18" charset="0"/>
                <a:cs typeface="Times New Roman" pitchFamily="18" charset="0"/>
              </a:rPr>
              <a:t>tiêu</a:t>
            </a:r>
            <a:r>
              <a:rPr lang="en-US" sz="2700" dirty="0" smtClean="0">
                <a:latin typeface="Times New Roman" pitchFamily="18" charset="0"/>
                <a:cs typeface="Times New Roman" pitchFamily="18" charset="0"/>
              </a:rPr>
              <a:t> </a:t>
            </a:r>
            <a:r>
              <a:rPr lang="en-US" sz="2700" dirty="0" err="1" smtClean="0">
                <a:latin typeface="Times New Roman" pitchFamily="18" charset="0"/>
                <a:cs typeface="Times New Roman" pitchFamily="18" charset="0"/>
              </a:rPr>
              <a:t>chuẩn</a:t>
            </a:r>
            <a:r>
              <a:rPr lang="en-US" sz="2700" dirty="0" smtClean="0">
                <a:latin typeface="Times New Roman" pitchFamily="18" charset="0"/>
                <a:cs typeface="Times New Roman" pitchFamily="18" charset="0"/>
              </a:rPr>
              <a:t> </a:t>
            </a:r>
            <a:r>
              <a:rPr lang="en-US" sz="2700" dirty="0" err="1" smtClean="0">
                <a:latin typeface="Times New Roman" pitchFamily="18" charset="0"/>
                <a:cs typeface="Times New Roman" pitchFamily="18" charset="0"/>
              </a:rPr>
              <a:t>chẩn</a:t>
            </a:r>
            <a:r>
              <a:rPr lang="en-US" sz="2700" dirty="0" smtClean="0">
                <a:latin typeface="Times New Roman" pitchFamily="18" charset="0"/>
                <a:cs typeface="Times New Roman" pitchFamily="18" charset="0"/>
              </a:rPr>
              <a:t> </a:t>
            </a:r>
            <a:r>
              <a:rPr lang="en-US" sz="2700" dirty="0" err="1" smtClean="0">
                <a:latin typeface="Times New Roman" pitchFamily="18" charset="0"/>
                <a:cs typeface="Times New Roman" pitchFamily="18" charset="0"/>
              </a:rPr>
              <a:t>đoán</a:t>
            </a:r>
            <a:r>
              <a:rPr lang="en-US" sz="2400" dirty="0" smtClean="0">
                <a:latin typeface="Times New Roman" pitchFamily="18" charset="0"/>
                <a:cs typeface="Times New Roman" pitchFamily="18" charset="0"/>
              </a:rPr>
              <a:t>.</a:t>
            </a:r>
            <a:endParaRPr lang="vi-VN" sz="2400" dirty="0" smtClean="0">
              <a:latin typeface="Times New Roman" pitchFamily="18" charset="0"/>
              <a:cs typeface="Times New Roman" pitchFamily="18" charset="0"/>
            </a:endParaRPr>
          </a:p>
          <a:p>
            <a:pPr>
              <a:buNone/>
            </a:pPr>
            <a:r>
              <a:rPr lang="vi-VN" sz="2400" b="1" i="1" dirty="0" smtClean="0">
                <a:latin typeface="Times New Roman" pitchFamily="18" charset="0"/>
                <a:cs typeface="Times New Roman" pitchFamily="18" charset="0"/>
              </a:rPr>
              <a:t>		</a:t>
            </a:r>
            <a:r>
              <a:rPr lang="en-US" sz="2400" b="1" i="1" dirty="0" smtClean="0">
                <a:latin typeface="Times New Roman" pitchFamily="18" charset="0"/>
                <a:cs typeface="Times New Roman" pitchFamily="18" charset="0"/>
              </a:rPr>
              <a:t>+ </a:t>
            </a:r>
            <a:r>
              <a:rPr lang="en-US" sz="2400" b="1" i="1" dirty="0" err="1" smtClean="0">
                <a:latin typeface="Times New Roman" pitchFamily="18" charset="0"/>
                <a:cs typeface="Times New Roman" pitchFamily="18" charset="0"/>
              </a:rPr>
              <a:t>Tiêu</a:t>
            </a:r>
            <a:r>
              <a:rPr lang="en-US" sz="2400" b="1" i="1" dirty="0" smtClean="0">
                <a:latin typeface="Times New Roman" pitchFamily="18" charset="0"/>
                <a:cs typeface="Times New Roman" pitchFamily="18" charset="0"/>
              </a:rPr>
              <a:t> </a:t>
            </a:r>
            <a:r>
              <a:rPr lang="en-US" sz="2400" b="1" i="1" dirty="0" err="1" smtClean="0">
                <a:latin typeface="Times New Roman" pitchFamily="18" charset="0"/>
                <a:cs typeface="Times New Roman" pitchFamily="18" charset="0"/>
              </a:rPr>
              <a:t>chuẩn</a:t>
            </a:r>
            <a:r>
              <a:rPr lang="en-US" sz="2400" b="1" i="1" dirty="0" smtClean="0">
                <a:latin typeface="Times New Roman" pitchFamily="18" charset="0"/>
                <a:cs typeface="Times New Roman" pitchFamily="18" charset="0"/>
              </a:rPr>
              <a:t> </a:t>
            </a:r>
            <a:r>
              <a:rPr lang="en-US" sz="2400" b="1" i="1" dirty="0" err="1" smtClean="0">
                <a:latin typeface="Times New Roman" pitchFamily="18" charset="0"/>
                <a:cs typeface="Times New Roman" pitchFamily="18" charset="0"/>
              </a:rPr>
              <a:t>chẩn</a:t>
            </a:r>
            <a:r>
              <a:rPr lang="en-US" sz="2400" b="1" i="1" dirty="0" smtClean="0">
                <a:latin typeface="Times New Roman" pitchFamily="18" charset="0"/>
                <a:cs typeface="Times New Roman" pitchFamily="18" charset="0"/>
              </a:rPr>
              <a:t> </a:t>
            </a:r>
            <a:r>
              <a:rPr lang="en-US" sz="2400" b="1" i="1" dirty="0" err="1" smtClean="0">
                <a:latin typeface="Times New Roman" pitchFamily="18" charset="0"/>
                <a:cs typeface="Times New Roman" pitchFamily="18" charset="0"/>
              </a:rPr>
              <a:t>đoán</a:t>
            </a:r>
            <a:r>
              <a:rPr lang="en-US" sz="2400" b="1" i="1" dirty="0" smtClean="0">
                <a:latin typeface="Times New Roman" pitchFamily="18" charset="0"/>
                <a:cs typeface="Times New Roman" pitchFamily="18" charset="0"/>
              </a:rPr>
              <a:t> </a:t>
            </a:r>
            <a:r>
              <a:rPr lang="en-US" sz="2400" b="1" i="1" dirty="0" err="1" smtClean="0">
                <a:latin typeface="Times New Roman" pitchFamily="18" charset="0"/>
                <a:cs typeface="Times New Roman" pitchFamily="18" charset="0"/>
              </a:rPr>
              <a:t>của</a:t>
            </a:r>
            <a:r>
              <a:rPr lang="en-US" sz="2400" b="1" i="1" dirty="0" smtClean="0">
                <a:latin typeface="Times New Roman" pitchFamily="18" charset="0"/>
                <a:cs typeface="Times New Roman" pitchFamily="18" charset="0"/>
              </a:rPr>
              <a:t> </a:t>
            </a:r>
            <a:r>
              <a:rPr lang="en-US" sz="2400" b="1" i="1" dirty="0" err="1" smtClean="0">
                <a:latin typeface="Times New Roman" pitchFamily="18" charset="0"/>
                <a:cs typeface="Times New Roman" pitchFamily="18" charset="0"/>
              </a:rPr>
              <a:t>hội</a:t>
            </a:r>
            <a:r>
              <a:rPr lang="en-US" sz="2400" b="1" i="1" dirty="0" smtClean="0">
                <a:latin typeface="Times New Roman" pitchFamily="18" charset="0"/>
                <a:cs typeface="Times New Roman" pitchFamily="18" charset="0"/>
              </a:rPr>
              <a:t> </a:t>
            </a:r>
            <a:r>
              <a:rPr lang="en-US" sz="2400" b="1" i="1" dirty="0" err="1" smtClean="0">
                <a:latin typeface="Times New Roman" pitchFamily="18" charset="0"/>
                <a:cs typeface="Times New Roman" pitchFamily="18" charset="0"/>
              </a:rPr>
              <a:t>thấp</a:t>
            </a:r>
            <a:r>
              <a:rPr lang="en-US" sz="2400" b="1" i="1" dirty="0" smtClean="0">
                <a:latin typeface="Times New Roman" pitchFamily="18" charset="0"/>
                <a:cs typeface="Times New Roman" pitchFamily="18" charset="0"/>
              </a:rPr>
              <a:t> </a:t>
            </a:r>
            <a:r>
              <a:rPr lang="en-US" sz="2400" b="1" i="1" dirty="0" err="1" smtClean="0">
                <a:latin typeface="Times New Roman" pitchFamily="18" charset="0"/>
                <a:cs typeface="Times New Roman" pitchFamily="18" charset="0"/>
              </a:rPr>
              <a:t>Mỹ</a:t>
            </a:r>
            <a:r>
              <a:rPr lang="en-US" sz="2400" b="1" i="1" dirty="0" smtClean="0">
                <a:latin typeface="Times New Roman" pitchFamily="18" charset="0"/>
                <a:cs typeface="Times New Roman" pitchFamily="18" charset="0"/>
              </a:rPr>
              <a:t> (ARA) </a:t>
            </a:r>
            <a:r>
              <a:rPr lang="en-US" sz="2400" b="1" i="1" dirty="0" err="1" smtClean="0">
                <a:latin typeface="Times New Roman" pitchFamily="18" charset="0"/>
                <a:cs typeface="Times New Roman" pitchFamily="18" charset="0"/>
              </a:rPr>
              <a:t>gồm</a:t>
            </a:r>
            <a:r>
              <a:rPr lang="en-US" sz="2400" b="1" i="1" dirty="0" smtClean="0">
                <a:latin typeface="Times New Roman" pitchFamily="18" charset="0"/>
                <a:cs typeface="Times New Roman" pitchFamily="18" charset="0"/>
              </a:rPr>
              <a:t> 11 </a:t>
            </a:r>
            <a:r>
              <a:rPr lang="en-US" sz="2400" b="1" i="1" dirty="0" err="1" smtClean="0">
                <a:latin typeface="Times New Roman" pitchFamily="18" charset="0"/>
                <a:cs typeface="Times New Roman" pitchFamily="18" charset="0"/>
              </a:rPr>
              <a:t>tiêu</a:t>
            </a:r>
            <a:r>
              <a:rPr lang="en-US" sz="2400" b="1" i="1" dirty="0" smtClean="0">
                <a:latin typeface="Times New Roman" pitchFamily="18" charset="0"/>
                <a:cs typeface="Times New Roman" pitchFamily="18" charset="0"/>
              </a:rPr>
              <a:t> </a:t>
            </a:r>
            <a:r>
              <a:rPr lang="en-US" sz="2400" b="1" i="1" dirty="0" err="1" smtClean="0">
                <a:latin typeface="Times New Roman" pitchFamily="18" charset="0"/>
                <a:cs typeface="Times New Roman" pitchFamily="18" charset="0"/>
              </a:rPr>
              <a:t>chuẩn</a:t>
            </a:r>
            <a:r>
              <a:rPr lang="en-US" sz="2400" b="1" i="1" dirty="0" smtClean="0">
                <a:latin typeface="Times New Roman" pitchFamily="18" charset="0"/>
                <a:cs typeface="Times New Roman" pitchFamily="18" charset="0"/>
              </a:rPr>
              <a:t> (1966)</a:t>
            </a:r>
            <a:r>
              <a:rPr lang="en-US" sz="2400" dirty="0" smtClean="0">
                <a:latin typeface="Times New Roman" pitchFamily="18" charset="0"/>
                <a:cs typeface="Times New Roman" pitchFamily="18" charset="0"/>
              </a:rPr>
              <a:t>:</a:t>
            </a:r>
          </a:p>
          <a:p>
            <a:pPr lvl="0"/>
            <a:r>
              <a:rPr lang="en-US" sz="2700" dirty="0" err="1" smtClean="0">
                <a:latin typeface="Times New Roman" pitchFamily="18" charset="0"/>
                <a:cs typeface="Times New Roman" pitchFamily="18" charset="0"/>
              </a:rPr>
              <a:t>Cứng</a:t>
            </a:r>
            <a:r>
              <a:rPr lang="en-US" sz="2700" dirty="0" smtClean="0">
                <a:latin typeface="Times New Roman" pitchFamily="18" charset="0"/>
                <a:cs typeface="Times New Roman" pitchFamily="18" charset="0"/>
              </a:rPr>
              <a:t> </a:t>
            </a:r>
            <a:r>
              <a:rPr lang="en-US" sz="2700" dirty="0" err="1" smtClean="0">
                <a:latin typeface="Times New Roman" pitchFamily="18" charset="0"/>
                <a:cs typeface="Times New Roman" pitchFamily="18" charset="0"/>
              </a:rPr>
              <a:t>khớp</a:t>
            </a:r>
            <a:r>
              <a:rPr lang="en-US" sz="2700" dirty="0" smtClean="0">
                <a:latin typeface="Times New Roman" pitchFamily="18" charset="0"/>
                <a:cs typeface="Times New Roman" pitchFamily="18" charset="0"/>
              </a:rPr>
              <a:t> </a:t>
            </a:r>
            <a:r>
              <a:rPr lang="en-US" sz="2700" dirty="0" err="1" smtClean="0">
                <a:latin typeface="Times New Roman" pitchFamily="18" charset="0"/>
                <a:cs typeface="Times New Roman" pitchFamily="18" charset="0"/>
              </a:rPr>
              <a:t>buổi</a:t>
            </a:r>
            <a:r>
              <a:rPr lang="en-US" sz="2700" dirty="0" smtClean="0">
                <a:latin typeface="Times New Roman" pitchFamily="18" charset="0"/>
                <a:cs typeface="Times New Roman" pitchFamily="18" charset="0"/>
              </a:rPr>
              <a:t> </a:t>
            </a:r>
            <a:r>
              <a:rPr lang="en-US" sz="2700" dirty="0" err="1" smtClean="0">
                <a:latin typeface="Times New Roman" pitchFamily="18" charset="0"/>
                <a:cs typeface="Times New Roman" pitchFamily="18" charset="0"/>
              </a:rPr>
              <a:t>sáng</a:t>
            </a:r>
            <a:endParaRPr lang="en-US" sz="2700" dirty="0" smtClean="0">
              <a:latin typeface="Times New Roman" pitchFamily="18" charset="0"/>
              <a:cs typeface="Times New Roman" pitchFamily="18" charset="0"/>
            </a:endParaRPr>
          </a:p>
          <a:p>
            <a:pPr lvl="0"/>
            <a:r>
              <a:rPr lang="en-US" sz="2700" dirty="0" err="1" smtClean="0">
                <a:latin typeface="Times New Roman" pitchFamily="18" charset="0"/>
                <a:cs typeface="Times New Roman" pitchFamily="18" charset="0"/>
              </a:rPr>
              <a:t>Đau</a:t>
            </a:r>
            <a:r>
              <a:rPr lang="en-US" sz="2700" dirty="0" smtClean="0">
                <a:latin typeface="Times New Roman" pitchFamily="18" charset="0"/>
                <a:cs typeface="Times New Roman" pitchFamily="18" charset="0"/>
              </a:rPr>
              <a:t> </a:t>
            </a:r>
            <a:r>
              <a:rPr lang="en-US" sz="2700" dirty="0" err="1" smtClean="0">
                <a:latin typeface="Times New Roman" pitchFamily="18" charset="0"/>
                <a:cs typeface="Times New Roman" pitchFamily="18" charset="0"/>
              </a:rPr>
              <a:t>khi</a:t>
            </a:r>
            <a:r>
              <a:rPr lang="en-US" sz="2700" dirty="0" smtClean="0">
                <a:latin typeface="Times New Roman" pitchFamily="18" charset="0"/>
                <a:cs typeface="Times New Roman" pitchFamily="18" charset="0"/>
              </a:rPr>
              <a:t> </a:t>
            </a:r>
            <a:r>
              <a:rPr lang="en-US" sz="2700" dirty="0" err="1" smtClean="0">
                <a:latin typeface="Times New Roman" pitchFamily="18" charset="0"/>
                <a:cs typeface="Times New Roman" pitchFamily="18" charset="0"/>
              </a:rPr>
              <a:t>thăm</a:t>
            </a:r>
            <a:r>
              <a:rPr lang="en-US" sz="2700" dirty="0" smtClean="0">
                <a:latin typeface="Times New Roman" pitchFamily="18" charset="0"/>
                <a:cs typeface="Times New Roman" pitchFamily="18" charset="0"/>
              </a:rPr>
              <a:t> </a:t>
            </a:r>
            <a:r>
              <a:rPr lang="en-US" sz="2700" dirty="0" err="1" smtClean="0">
                <a:latin typeface="Times New Roman" pitchFamily="18" charset="0"/>
                <a:cs typeface="Times New Roman" pitchFamily="18" charset="0"/>
              </a:rPr>
              <a:t>khám</a:t>
            </a:r>
            <a:r>
              <a:rPr lang="en-US" sz="2700" dirty="0" smtClean="0">
                <a:latin typeface="Times New Roman" pitchFamily="18" charset="0"/>
                <a:cs typeface="Times New Roman" pitchFamily="18" charset="0"/>
              </a:rPr>
              <a:t> </a:t>
            </a:r>
            <a:r>
              <a:rPr lang="en-US" sz="2700" dirty="0" err="1" smtClean="0">
                <a:latin typeface="Times New Roman" pitchFamily="18" charset="0"/>
                <a:cs typeface="Times New Roman" pitchFamily="18" charset="0"/>
              </a:rPr>
              <a:t>hoặc</a:t>
            </a:r>
            <a:r>
              <a:rPr lang="en-US" sz="2700" dirty="0" smtClean="0">
                <a:latin typeface="Times New Roman" pitchFamily="18" charset="0"/>
                <a:cs typeface="Times New Roman" pitchFamily="18" charset="0"/>
              </a:rPr>
              <a:t> </a:t>
            </a:r>
            <a:r>
              <a:rPr lang="en-US" sz="2700" dirty="0" err="1" smtClean="0">
                <a:latin typeface="Times New Roman" pitchFamily="18" charset="0"/>
                <a:cs typeface="Times New Roman" pitchFamily="18" charset="0"/>
              </a:rPr>
              <a:t>vận</a:t>
            </a:r>
            <a:r>
              <a:rPr lang="en-US" sz="2700" dirty="0" smtClean="0">
                <a:latin typeface="Times New Roman" pitchFamily="18" charset="0"/>
                <a:cs typeface="Times New Roman" pitchFamily="18" charset="0"/>
              </a:rPr>
              <a:t> </a:t>
            </a:r>
            <a:r>
              <a:rPr lang="en-US" sz="2700" dirty="0" err="1" smtClean="0">
                <a:latin typeface="Times New Roman" pitchFamily="18" charset="0"/>
                <a:cs typeface="Times New Roman" pitchFamily="18" charset="0"/>
              </a:rPr>
              <a:t>động</a:t>
            </a:r>
            <a:r>
              <a:rPr lang="en-US" sz="2700" dirty="0" smtClean="0">
                <a:latin typeface="Times New Roman" pitchFamily="18" charset="0"/>
                <a:cs typeface="Times New Roman" pitchFamily="18" charset="0"/>
              </a:rPr>
              <a:t> </a:t>
            </a:r>
            <a:r>
              <a:rPr lang="en-US" sz="2700" dirty="0" err="1" smtClean="0">
                <a:latin typeface="Times New Roman" pitchFamily="18" charset="0"/>
                <a:cs typeface="Times New Roman" pitchFamily="18" charset="0"/>
              </a:rPr>
              <a:t>từ</a:t>
            </a:r>
            <a:r>
              <a:rPr lang="en-US" sz="2700" dirty="0" smtClean="0">
                <a:latin typeface="Times New Roman" pitchFamily="18" charset="0"/>
                <a:cs typeface="Times New Roman" pitchFamily="18" charset="0"/>
              </a:rPr>
              <a:t> </a:t>
            </a:r>
            <a:r>
              <a:rPr lang="en-US" sz="2700" dirty="0" err="1" smtClean="0">
                <a:latin typeface="Times New Roman" pitchFamily="18" charset="0"/>
                <a:cs typeface="Times New Roman" pitchFamily="18" charset="0"/>
              </a:rPr>
              <a:t>một</a:t>
            </a:r>
            <a:r>
              <a:rPr lang="en-US" sz="2700" dirty="0" smtClean="0">
                <a:latin typeface="Times New Roman" pitchFamily="18" charset="0"/>
                <a:cs typeface="Times New Roman" pitchFamily="18" charset="0"/>
              </a:rPr>
              <a:t> </a:t>
            </a:r>
            <a:r>
              <a:rPr lang="en-US" sz="2700" dirty="0" err="1" smtClean="0">
                <a:latin typeface="Times New Roman" pitchFamily="18" charset="0"/>
                <a:cs typeface="Times New Roman" pitchFamily="18" charset="0"/>
              </a:rPr>
              <a:t>khớp</a:t>
            </a:r>
            <a:r>
              <a:rPr lang="en-US" sz="2700" dirty="0" smtClean="0">
                <a:latin typeface="Times New Roman" pitchFamily="18" charset="0"/>
                <a:cs typeface="Times New Roman" pitchFamily="18" charset="0"/>
              </a:rPr>
              <a:t> </a:t>
            </a:r>
            <a:r>
              <a:rPr lang="en-US" sz="2700" dirty="0" err="1" smtClean="0">
                <a:latin typeface="Times New Roman" pitchFamily="18" charset="0"/>
                <a:cs typeface="Times New Roman" pitchFamily="18" charset="0"/>
              </a:rPr>
              <a:t>trỏ</a:t>
            </a:r>
            <a:r>
              <a:rPr lang="en-US" sz="2700" dirty="0" smtClean="0">
                <a:latin typeface="Times New Roman" pitchFamily="18" charset="0"/>
                <a:cs typeface="Times New Roman" pitchFamily="18" charset="0"/>
              </a:rPr>
              <a:t> </a:t>
            </a:r>
            <a:r>
              <a:rPr lang="en-US" sz="2700" dirty="0" err="1" smtClean="0">
                <a:latin typeface="Times New Roman" pitchFamily="18" charset="0"/>
                <a:cs typeface="Times New Roman" pitchFamily="18" charset="0"/>
              </a:rPr>
              <a:t>lên</a:t>
            </a:r>
            <a:r>
              <a:rPr lang="en-US" sz="2700" dirty="0" smtClean="0">
                <a:latin typeface="Times New Roman" pitchFamily="18" charset="0"/>
                <a:cs typeface="Times New Roman" pitchFamily="18" charset="0"/>
              </a:rPr>
              <a:t>.</a:t>
            </a:r>
          </a:p>
          <a:p>
            <a:pPr lvl="0"/>
            <a:r>
              <a:rPr lang="en-US" sz="2700" dirty="0" err="1" smtClean="0">
                <a:latin typeface="Times New Roman" pitchFamily="18" charset="0"/>
                <a:cs typeface="Times New Roman" pitchFamily="18" charset="0"/>
              </a:rPr>
              <a:t>Sưng</a:t>
            </a:r>
            <a:r>
              <a:rPr lang="en-US" sz="2700" dirty="0" smtClean="0">
                <a:latin typeface="Times New Roman" pitchFamily="18" charset="0"/>
                <a:cs typeface="Times New Roman" pitchFamily="18" charset="0"/>
              </a:rPr>
              <a:t> </a:t>
            </a:r>
            <a:r>
              <a:rPr lang="en-US" sz="2700" dirty="0" err="1" smtClean="0">
                <a:latin typeface="Times New Roman" pitchFamily="18" charset="0"/>
                <a:cs typeface="Times New Roman" pitchFamily="18" charset="0"/>
              </a:rPr>
              <a:t>tối</a:t>
            </a:r>
            <a:r>
              <a:rPr lang="en-US" sz="2700" dirty="0" smtClean="0">
                <a:latin typeface="Times New Roman" pitchFamily="18" charset="0"/>
                <a:cs typeface="Times New Roman" pitchFamily="18" charset="0"/>
              </a:rPr>
              <a:t> </a:t>
            </a:r>
            <a:r>
              <a:rPr lang="en-US" sz="2700" dirty="0" err="1" smtClean="0">
                <a:latin typeface="Times New Roman" pitchFamily="18" charset="0"/>
                <a:cs typeface="Times New Roman" pitchFamily="18" charset="0"/>
              </a:rPr>
              <a:t>thiểu</a:t>
            </a:r>
            <a:r>
              <a:rPr lang="en-US" sz="2700" dirty="0" smtClean="0">
                <a:latin typeface="Times New Roman" pitchFamily="18" charset="0"/>
                <a:cs typeface="Times New Roman" pitchFamily="18" charset="0"/>
              </a:rPr>
              <a:t> ở </a:t>
            </a:r>
            <a:r>
              <a:rPr lang="en-US" sz="2700" dirty="0" err="1" smtClean="0">
                <a:latin typeface="Times New Roman" pitchFamily="18" charset="0"/>
                <a:cs typeface="Times New Roman" pitchFamily="18" charset="0"/>
              </a:rPr>
              <a:t>một</a:t>
            </a:r>
            <a:r>
              <a:rPr lang="en-US" sz="2700" dirty="0" smtClean="0">
                <a:latin typeface="Times New Roman" pitchFamily="18" charset="0"/>
                <a:cs typeface="Times New Roman" pitchFamily="18" charset="0"/>
              </a:rPr>
              <a:t> </a:t>
            </a:r>
            <a:r>
              <a:rPr lang="en-US" sz="2700" dirty="0" err="1" smtClean="0">
                <a:latin typeface="Times New Roman" pitchFamily="18" charset="0"/>
                <a:cs typeface="Times New Roman" pitchFamily="18" charset="0"/>
              </a:rPr>
              <a:t>khớp</a:t>
            </a:r>
            <a:r>
              <a:rPr lang="en-US" sz="2700" dirty="0" smtClean="0">
                <a:latin typeface="Times New Roman" pitchFamily="18" charset="0"/>
                <a:cs typeface="Times New Roman" pitchFamily="18" charset="0"/>
              </a:rPr>
              <a:t>.</a:t>
            </a:r>
          </a:p>
          <a:p>
            <a:pPr lvl="0"/>
            <a:r>
              <a:rPr lang="en-US" sz="2700" dirty="0" err="1" smtClean="0">
                <a:latin typeface="Times New Roman" pitchFamily="18" charset="0"/>
                <a:cs typeface="Times New Roman" pitchFamily="18" charset="0"/>
              </a:rPr>
              <a:t>Sưng</a:t>
            </a:r>
            <a:r>
              <a:rPr lang="en-US" sz="2700" dirty="0" smtClean="0">
                <a:latin typeface="Times New Roman" pitchFamily="18" charset="0"/>
                <a:cs typeface="Times New Roman" pitchFamily="18" charset="0"/>
              </a:rPr>
              <a:t> </a:t>
            </a:r>
            <a:r>
              <a:rPr lang="en-US" sz="2700" dirty="0" err="1" smtClean="0">
                <a:latin typeface="Times New Roman" pitchFamily="18" charset="0"/>
                <a:cs typeface="Times New Roman" pitchFamily="18" charset="0"/>
              </a:rPr>
              <a:t>thêm</a:t>
            </a:r>
            <a:r>
              <a:rPr lang="en-US" sz="2700" dirty="0" smtClean="0">
                <a:latin typeface="Times New Roman" pitchFamily="18" charset="0"/>
                <a:cs typeface="Times New Roman" pitchFamily="18" charset="0"/>
              </a:rPr>
              <a:t> </a:t>
            </a:r>
            <a:r>
              <a:rPr lang="en-US" sz="2700" dirty="0" err="1" smtClean="0">
                <a:latin typeface="Times New Roman" pitchFamily="18" charset="0"/>
                <a:cs typeface="Times New Roman" pitchFamily="18" charset="0"/>
              </a:rPr>
              <a:t>một</a:t>
            </a:r>
            <a:r>
              <a:rPr lang="en-US" sz="2700" dirty="0" smtClean="0">
                <a:latin typeface="Times New Roman" pitchFamily="18" charset="0"/>
                <a:cs typeface="Times New Roman" pitchFamily="18" charset="0"/>
              </a:rPr>
              <a:t> </a:t>
            </a:r>
            <a:r>
              <a:rPr lang="en-US" sz="2700" dirty="0" err="1" smtClean="0">
                <a:latin typeface="Times New Roman" pitchFamily="18" charset="0"/>
                <a:cs typeface="Times New Roman" pitchFamily="18" charset="0"/>
              </a:rPr>
              <a:t>khớp</a:t>
            </a:r>
            <a:r>
              <a:rPr lang="en-US" sz="2700" dirty="0" smtClean="0">
                <a:latin typeface="Times New Roman" pitchFamily="18" charset="0"/>
                <a:cs typeface="Times New Roman" pitchFamily="18" charset="0"/>
              </a:rPr>
              <a:t> </a:t>
            </a:r>
            <a:r>
              <a:rPr lang="en-US" sz="2700" dirty="0" err="1" smtClean="0">
                <a:latin typeface="Times New Roman" pitchFamily="18" charset="0"/>
                <a:cs typeface="Times New Roman" pitchFamily="18" charset="0"/>
              </a:rPr>
              <a:t>mới</a:t>
            </a:r>
            <a:r>
              <a:rPr lang="en-US" sz="2700" dirty="0" smtClean="0">
                <a:latin typeface="Times New Roman" pitchFamily="18" charset="0"/>
                <a:cs typeface="Times New Roman" pitchFamily="18" charset="0"/>
              </a:rPr>
              <a:t> </a:t>
            </a:r>
            <a:r>
              <a:rPr lang="en-US" sz="2700" dirty="0" err="1" smtClean="0">
                <a:latin typeface="Times New Roman" pitchFamily="18" charset="0"/>
                <a:cs typeface="Times New Roman" pitchFamily="18" charset="0"/>
              </a:rPr>
              <a:t>qtrong</a:t>
            </a:r>
            <a:r>
              <a:rPr lang="en-US" sz="2700" dirty="0" smtClean="0">
                <a:latin typeface="Times New Roman" pitchFamily="18" charset="0"/>
                <a:cs typeface="Times New Roman" pitchFamily="18" charset="0"/>
              </a:rPr>
              <a:t> </a:t>
            </a:r>
            <a:r>
              <a:rPr lang="en-US" sz="2700" dirty="0" err="1" smtClean="0">
                <a:latin typeface="Times New Roman" pitchFamily="18" charset="0"/>
                <a:cs typeface="Times New Roman" pitchFamily="18" charset="0"/>
              </a:rPr>
              <a:t>thời</a:t>
            </a:r>
            <a:r>
              <a:rPr lang="en-US" sz="2700" dirty="0" smtClean="0">
                <a:latin typeface="Times New Roman" pitchFamily="18" charset="0"/>
                <a:cs typeface="Times New Roman" pitchFamily="18" charset="0"/>
              </a:rPr>
              <a:t> </a:t>
            </a:r>
            <a:r>
              <a:rPr lang="en-US" sz="2700" dirty="0" err="1" smtClean="0">
                <a:latin typeface="Times New Roman" pitchFamily="18" charset="0"/>
                <a:cs typeface="Times New Roman" pitchFamily="18" charset="0"/>
              </a:rPr>
              <a:t>gian</a:t>
            </a:r>
            <a:r>
              <a:rPr lang="en-US" sz="2700" dirty="0" smtClean="0">
                <a:latin typeface="Times New Roman" pitchFamily="18" charset="0"/>
                <a:cs typeface="Times New Roman" pitchFamily="18" charset="0"/>
              </a:rPr>
              <a:t> </a:t>
            </a:r>
            <a:r>
              <a:rPr lang="en-US" sz="2700" dirty="0" err="1" smtClean="0">
                <a:latin typeface="Times New Roman" pitchFamily="18" charset="0"/>
                <a:cs typeface="Times New Roman" pitchFamily="18" charset="0"/>
              </a:rPr>
              <a:t>dưới</a:t>
            </a:r>
            <a:r>
              <a:rPr lang="en-US" sz="2700" dirty="0" smtClean="0">
                <a:latin typeface="Times New Roman" pitchFamily="18" charset="0"/>
                <a:cs typeface="Times New Roman" pitchFamily="18" charset="0"/>
              </a:rPr>
              <a:t> 3 </a:t>
            </a:r>
            <a:r>
              <a:rPr lang="en-US" sz="2700" dirty="0" err="1" smtClean="0">
                <a:latin typeface="Times New Roman" pitchFamily="18" charset="0"/>
                <a:cs typeface="Times New Roman" pitchFamily="18" charset="0"/>
              </a:rPr>
              <a:t>tháng</a:t>
            </a:r>
            <a:r>
              <a:rPr lang="en-US" sz="2700" dirty="0" smtClean="0">
                <a:latin typeface="Times New Roman" pitchFamily="18" charset="0"/>
                <a:cs typeface="Times New Roman" pitchFamily="18" charset="0"/>
              </a:rPr>
              <a:t>.</a:t>
            </a:r>
            <a:endParaRPr lang="vi-VN" sz="2700" dirty="0" smtClean="0">
              <a:latin typeface="Times New Roman" pitchFamily="18" charset="0"/>
              <a:cs typeface="Times New Roman" pitchFamily="18" charset="0"/>
            </a:endParaRPr>
          </a:p>
          <a:p>
            <a:pPr lvl="0"/>
            <a:r>
              <a:rPr lang="en-US" sz="2700" dirty="0" err="1" smtClean="0">
                <a:latin typeface="Times New Roman" pitchFamily="18" charset="0"/>
                <a:cs typeface="Times New Roman" pitchFamily="18" charset="0"/>
              </a:rPr>
              <a:t>Sưng</a:t>
            </a:r>
            <a:r>
              <a:rPr lang="en-US" sz="2700" dirty="0" smtClean="0">
                <a:latin typeface="Times New Roman" pitchFamily="18" charset="0"/>
                <a:cs typeface="Times New Roman" pitchFamily="18" charset="0"/>
              </a:rPr>
              <a:t> </a:t>
            </a:r>
            <a:r>
              <a:rPr lang="en-US" sz="2700" dirty="0" err="1" smtClean="0">
                <a:latin typeface="Times New Roman" pitchFamily="18" charset="0"/>
                <a:cs typeface="Times New Roman" pitchFamily="18" charset="0"/>
              </a:rPr>
              <a:t>khớp</a:t>
            </a:r>
            <a:r>
              <a:rPr lang="en-US" sz="2700" dirty="0" smtClean="0">
                <a:latin typeface="Times New Roman" pitchFamily="18" charset="0"/>
                <a:cs typeface="Times New Roman" pitchFamily="18" charset="0"/>
              </a:rPr>
              <a:t> </a:t>
            </a:r>
            <a:r>
              <a:rPr lang="en-US" sz="2700" dirty="0" err="1" smtClean="0">
                <a:latin typeface="Times New Roman" pitchFamily="18" charset="0"/>
                <a:cs typeface="Times New Roman" pitchFamily="18" charset="0"/>
              </a:rPr>
              <a:t>đối</a:t>
            </a:r>
            <a:r>
              <a:rPr lang="en-US" sz="2700" dirty="0" smtClean="0">
                <a:latin typeface="Times New Roman" pitchFamily="18" charset="0"/>
                <a:cs typeface="Times New Roman" pitchFamily="18" charset="0"/>
              </a:rPr>
              <a:t> </a:t>
            </a:r>
            <a:r>
              <a:rPr lang="en-US" sz="2700" dirty="0" err="1" smtClean="0">
                <a:latin typeface="Times New Roman" pitchFamily="18" charset="0"/>
                <a:cs typeface="Times New Roman" pitchFamily="18" charset="0"/>
              </a:rPr>
              <a:t>xứng</a:t>
            </a:r>
            <a:endParaRPr lang="en-US" sz="2700" dirty="0" smtClean="0">
              <a:latin typeface="Times New Roman" pitchFamily="18" charset="0"/>
              <a:cs typeface="Times New Roman" pitchFamily="18" charset="0"/>
            </a:endParaRPr>
          </a:p>
          <a:p>
            <a:pPr lvl="0"/>
            <a:r>
              <a:rPr lang="en-US" sz="2700" dirty="0" err="1" smtClean="0">
                <a:latin typeface="Times New Roman" pitchFamily="18" charset="0"/>
                <a:cs typeface="Times New Roman" pitchFamily="18" charset="0"/>
              </a:rPr>
              <a:t>Có</a:t>
            </a:r>
            <a:r>
              <a:rPr lang="en-US" sz="2700" dirty="0" smtClean="0">
                <a:latin typeface="Times New Roman" pitchFamily="18" charset="0"/>
                <a:cs typeface="Times New Roman" pitchFamily="18" charset="0"/>
              </a:rPr>
              <a:t> </a:t>
            </a:r>
            <a:r>
              <a:rPr lang="en-US" sz="2700" dirty="0" err="1" smtClean="0">
                <a:latin typeface="Times New Roman" pitchFamily="18" charset="0"/>
                <a:cs typeface="Times New Roman" pitchFamily="18" charset="0"/>
              </a:rPr>
              <a:t>hạt</a:t>
            </a:r>
            <a:r>
              <a:rPr lang="en-US" sz="2700" dirty="0" smtClean="0">
                <a:latin typeface="Times New Roman" pitchFamily="18" charset="0"/>
                <a:cs typeface="Times New Roman" pitchFamily="18" charset="0"/>
              </a:rPr>
              <a:t> </a:t>
            </a:r>
            <a:r>
              <a:rPr lang="en-US" sz="2700" dirty="0" err="1" smtClean="0">
                <a:latin typeface="Times New Roman" pitchFamily="18" charset="0"/>
                <a:cs typeface="Times New Roman" pitchFamily="18" charset="0"/>
              </a:rPr>
              <a:t>thấp</a:t>
            </a:r>
            <a:r>
              <a:rPr lang="en-US" sz="2700" dirty="0" smtClean="0">
                <a:latin typeface="Times New Roman" pitchFamily="18" charset="0"/>
                <a:cs typeface="Times New Roman" pitchFamily="18" charset="0"/>
              </a:rPr>
              <a:t> </a:t>
            </a:r>
            <a:r>
              <a:rPr lang="en-US" sz="2700" dirty="0" err="1" smtClean="0">
                <a:latin typeface="Times New Roman" pitchFamily="18" charset="0"/>
                <a:cs typeface="Times New Roman" pitchFamily="18" charset="0"/>
              </a:rPr>
              <a:t>dưới</a:t>
            </a:r>
            <a:r>
              <a:rPr lang="en-US" sz="2700" dirty="0" smtClean="0">
                <a:latin typeface="Times New Roman" pitchFamily="18" charset="0"/>
                <a:cs typeface="Times New Roman" pitchFamily="18" charset="0"/>
              </a:rPr>
              <a:t> </a:t>
            </a:r>
            <a:r>
              <a:rPr lang="en-US" sz="2700" dirty="0" err="1" smtClean="0">
                <a:latin typeface="Times New Roman" pitchFamily="18" charset="0"/>
                <a:cs typeface="Times New Roman" pitchFamily="18" charset="0"/>
              </a:rPr>
              <a:t>da</a:t>
            </a:r>
            <a:r>
              <a:rPr lang="en-US" sz="2700" dirty="0" smtClean="0">
                <a:latin typeface="Times New Roman" pitchFamily="18" charset="0"/>
                <a:cs typeface="Times New Roman" pitchFamily="18" charset="0"/>
              </a:rPr>
              <a:t>.</a:t>
            </a:r>
          </a:p>
          <a:p>
            <a:r>
              <a:rPr lang="en-US" sz="2700" dirty="0" err="1" smtClean="0">
                <a:latin typeface="Times New Roman" pitchFamily="18" charset="0"/>
                <a:cs typeface="Times New Roman" pitchFamily="18" charset="0"/>
              </a:rPr>
              <a:t>Tổn</a:t>
            </a:r>
            <a:r>
              <a:rPr lang="en-US" sz="2700" dirty="0" smtClean="0">
                <a:latin typeface="Times New Roman" pitchFamily="18" charset="0"/>
                <a:cs typeface="Times New Roman" pitchFamily="18" charset="0"/>
              </a:rPr>
              <a:t> </a:t>
            </a:r>
            <a:r>
              <a:rPr lang="en-US" sz="2700" dirty="0" err="1" smtClean="0">
                <a:latin typeface="Times New Roman" pitchFamily="18" charset="0"/>
                <a:cs typeface="Times New Roman" pitchFamily="18" charset="0"/>
              </a:rPr>
              <a:t>thương</a:t>
            </a:r>
            <a:r>
              <a:rPr lang="en-US" sz="2700" dirty="0" smtClean="0">
                <a:latin typeface="Times New Roman" pitchFamily="18" charset="0"/>
                <a:cs typeface="Times New Roman" pitchFamily="18" charset="0"/>
              </a:rPr>
              <a:t> X-</a:t>
            </a:r>
            <a:r>
              <a:rPr lang="en-US" sz="2700" dirty="0" err="1" smtClean="0">
                <a:latin typeface="Times New Roman" pitchFamily="18" charset="0"/>
                <a:cs typeface="Times New Roman" pitchFamily="18" charset="0"/>
              </a:rPr>
              <a:t>quang</a:t>
            </a:r>
            <a:r>
              <a:rPr lang="en-US" sz="2700" dirty="0" smtClean="0">
                <a:latin typeface="Times New Roman" pitchFamily="18" charset="0"/>
                <a:cs typeface="Times New Roman" pitchFamily="18" charset="0"/>
              </a:rPr>
              <a:t> </a:t>
            </a:r>
            <a:r>
              <a:rPr lang="en-US" sz="2700" dirty="0" err="1" smtClean="0">
                <a:latin typeface="Times New Roman" pitchFamily="18" charset="0"/>
                <a:cs typeface="Times New Roman" pitchFamily="18" charset="0"/>
              </a:rPr>
              <a:t>có</a:t>
            </a:r>
            <a:r>
              <a:rPr lang="en-US" sz="2700" dirty="0" smtClean="0">
                <a:latin typeface="Times New Roman" pitchFamily="18" charset="0"/>
                <a:cs typeface="Times New Roman" pitchFamily="18" charset="0"/>
              </a:rPr>
              <a:t> </a:t>
            </a:r>
            <a:r>
              <a:rPr lang="en-US" sz="2700" dirty="0" err="1" smtClean="0">
                <a:latin typeface="Times New Roman" pitchFamily="18" charset="0"/>
                <a:cs typeface="Times New Roman" pitchFamily="18" charset="0"/>
              </a:rPr>
              <a:t>hình</a:t>
            </a:r>
            <a:r>
              <a:rPr lang="en-US" sz="2700" dirty="0" smtClean="0">
                <a:latin typeface="Times New Roman" pitchFamily="18" charset="0"/>
                <a:cs typeface="Times New Roman" pitchFamily="18" charset="0"/>
              </a:rPr>
              <a:t> </a:t>
            </a:r>
            <a:r>
              <a:rPr lang="en-US" sz="2700" dirty="0" err="1" smtClean="0">
                <a:latin typeface="Times New Roman" pitchFamily="18" charset="0"/>
                <a:cs typeface="Times New Roman" pitchFamily="18" charset="0"/>
              </a:rPr>
              <a:t>ảnh</a:t>
            </a:r>
            <a:r>
              <a:rPr lang="en-US" sz="2700" dirty="0" smtClean="0">
                <a:latin typeface="Times New Roman" pitchFamily="18" charset="0"/>
                <a:cs typeface="Times New Roman" pitchFamily="18" charset="0"/>
              </a:rPr>
              <a:t> </a:t>
            </a:r>
            <a:r>
              <a:rPr lang="en-US" sz="2700" dirty="0" err="1" smtClean="0">
                <a:latin typeface="Times New Roman" pitchFamily="18" charset="0"/>
                <a:cs typeface="Times New Roman" pitchFamily="18" charset="0"/>
              </a:rPr>
              <a:t>khuyết</a:t>
            </a:r>
            <a:r>
              <a:rPr lang="en-US" sz="2700" dirty="0" smtClean="0">
                <a:latin typeface="Times New Roman" pitchFamily="18" charset="0"/>
                <a:cs typeface="Times New Roman" pitchFamily="18" charset="0"/>
              </a:rPr>
              <a:t> </a:t>
            </a:r>
            <a:r>
              <a:rPr lang="en-US" sz="2700" dirty="0" err="1" smtClean="0">
                <a:latin typeface="Times New Roman" pitchFamily="18" charset="0"/>
                <a:cs typeface="Times New Roman" pitchFamily="18" charset="0"/>
              </a:rPr>
              <a:t>xương</a:t>
            </a:r>
            <a:r>
              <a:rPr lang="en-US" sz="2700" dirty="0" smtClean="0">
                <a:latin typeface="Times New Roman" pitchFamily="18" charset="0"/>
                <a:cs typeface="Times New Roman" pitchFamily="18" charset="0"/>
              </a:rPr>
              <a:t> </a:t>
            </a:r>
            <a:r>
              <a:rPr lang="en-US" sz="2700" dirty="0" err="1" smtClean="0">
                <a:latin typeface="Times New Roman" pitchFamily="18" charset="0"/>
                <a:cs typeface="Times New Roman" pitchFamily="18" charset="0"/>
              </a:rPr>
              <a:t>và</a:t>
            </a:r>
            <a:r>
              <a:rPr lang="en-US" sz="2700" dirty="0" smtClean="0">
                <a:latin typeface="Times New Roman" pitchFamily="18" charset="0"/>
                <a:cs typeface="Times New Roman" pitchFamily="18" charset="0"/>
              </a:rPr>
              <a:t> </a:t>
            </a:r>
            <a:r>
              <a:rPr lang="en-US" sz="2700" dirty="0" err="1" smtClean="0">
                <a:latin typeface="Times New Roman" pitchFamily="18" charset="0"/>
                <a:cs typeface="Times New Roman" pitchFamily="18" charset="0"/>
              </a:rPr>
              <a:t>hẹp</a:t>
            </a:r>
            <a:r>
              <a:rPr lang="en-US" sz="2700" dirty="0" smtClean="0">
                <a:latin typeface="Times New Roman" pitchFamily="18" charset="0"/>
                <a:cs typeface="Times New Roman" pitchFamily="18" charset="0"/>
              </a:rPr>
              <a:t> </a:t>
            </a:r>
            <a:r>
              <a:rPr lang="en-US" sz="2700" dirty="0" err="1" smtClean="0">
                <a:latin typeface="Times New Roman" pitchFamily="18" charset="0"/>
                <a:cs typeface="Times New Roman" pitchFamily="18" charset="0"/>
              </a:rPr>
              <a:t>khe</a:t>
            </a:r>
            <a:r>
              <a:rPr lang="en-US" sz="2700" dirty="0" smtClean="0">
                <a:latin typeface="Times New Roman" pitchFamily="18" charset="0"/>
                <a:cs typeface="Times New Roman" pitchFamily="18" charset="0"/>
              </a:rPr>
              <a:t> </a:t>
            </a:r>
            <a:r>
              <a:rPr lang="en-US" sz="2700" dirty="0" err="1" smtClean="0">
                <a:latin typeface="Times New Roman" pitchFamily="18" charset="0"/>
                <a:cs typeface="Times New Roman" pitchFamily="18" charset="0"/>
              </a:rPr>
              <a:t>khớp</a:t>
            </a:r>
            <a:r>
              <a:rPr lang="en-US" sz="2700" dirty="0" smtClean="0">
                <a:latin typeface="Times New Roman" pitchFamily="18" charset="0"/>
                <a:cs typeface="Times New Roman" pitchFamily="18" charset="0"/>
              </a:rPr>
              <a:t>.</a:t>
            </a:r>
          </a:p>
          <a:p>
            <a:pPr lvl="0"/>
            <a:endParaRPr lang="en-US" sz="2000" dirty="0" smtClean="0">
              <a:latin typeface="Times New Roman" pitchFamily="18" charset="0"/>
              <a:cs typeface="Times New Roman"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normAutofit fontScale="90000"/>
          </a:bodyPr>
          <a:lstStyle/>
          <a:p>
            <a:r>
              <a:rPr lang="vi-VN" b="1" dirty="0" smtClean="0">
                <a:latin typeface="Times New Roman" pitchFamily="18" charset="0"/>
                <a:cs typeface="Times New Roman" pitchFamily="18" charset="0"/>
              </a:rPr>
              <a:t/>
            </a:r>
            <a:br>
              <a:rPr lang="vi-VN" b="1" dirty="0" smtClean="0">
                <a:latin typeface="Times New Roman" pitchFamily="18" charset="0"/>
                <a:cs typeface="Times New Roman" pitchFamily="18" charset="0"/>
              </a:rPr>
            </a:br>
            <a:r>
              <a:rPr lang="en-US" b="1" dirty="0" err="1" smtClean="0">
                <a:latin typeface="Times New Roman" pitchFamily="18" charset="0"/>
                <a:cs typeface="Times New Roman" pitchFamily="18" charset="0"/>
              </a:rPr>
              <a:t>Chẩn</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đoán</a:t>
            </a:r>
            <a:r>
              <a:rPr lang="en-US" b="1" dirty="0" smtClean="0">
                <a:latin typeface="Times New Roman" pitchFamily="18" charset="0"/>
                <a:cs typeface="Times New Roman" pitchFamily="18" charset="0"/>
              </a:rPr>
              <a:t/>
            </a:r>
            <a:br>
              <a:rPr lang="en-US" b="1" dirty="0" smtClean="0">
                <a:latin typeface="Times New Roman" pitchFamily="18" charset="0"/>
                <a:cs typeface="Times New Roman" pitchFamily="18" charset="0"/>
              </a:rPr>
            </a:br>
            <a:endParaRPr lang="en-US" dirty="0"/>
          </a:p>
        </p:txBody>
      </p:sp>
      <p:sp>
        <p:nvSpPr>
          <p:cNvPr id="3" name="Content Placeholder 2"/>
          <p:cNvSpPr>
            <a:spLocks noGrp="1"/>
          </p:cNvSpPr>
          <p:nvPr>
            <p:ph idx="1"/>
          </p:nvPr>
        </p:nvSpPr>
        <p:spPr>
          <a:xfrm>
            <a:off x="457200" y="914400"/>
            <a:ext cx="8229600" cy="5715000"/>
          </a:xfrm>
        </p:spPr>
        <p:txBody>
          <a:bodyPr>
            <a:normAutofit fontScale="92500"/>
          </a:bodyPr>
          <a:lstStyle/>
          <a:p>
            <a:pPr lvl="0"/>
            <a:r>
              <a:rPr lang="en-US" dirty="0" err="1" smtClean="0">
                <a:latin typeface="Times New Roman" pitchFamily="18" charset="0"/>
                <a:cs typeface="Times New Roman" pitchFamily="18" charset="0"/>
              </a:rPr>
              <a:t>Yếu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tố</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thấp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dương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tính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làm</a:t>
            </a:r>
            <a:r>
              <a:rPr lang="en-US" dirty="0" smtClean="0">
                <a:latin typeface="Times New Roman" pitchFamily="18" charset="0"/>
                <a:cs typeface="Times New Roman" pitchFamily="18" charset="0"/>
              </a:rPr>
              <a:t> 2 </a:t>
            </a:r>
            <a:r>
              <a:rPr lang="en-US" dirty="0" err="1" smtClean="0">
                <a:latin typeface="Times New Roman" pitchFamily="18" charset="0"/>
                <a:cs typeface="Times New Roman" pitchFamily="18" charset="0"/>
              </a:rPr>
              <a:t>lần</a:t>
            </a:r>
            <a:r>
              <a:rPr lang="en-US" dirty="0" smtClean="0">
                <a:latin typeface="Times New Roman" pitchFamily="18" charset="0"/>
                <a:cs typeface="Times New Roman" pitchFamily="18" charset="0"/>
              </a:rPr>
              <a:t>)</a:t>
            </a:r>
          </a:p>
          <a:p>
            <a:pPr lvl="0"/>
            <a:r>
              <a:rPr lang="en-US" dirty="0" err="1" smtClean="0">
                <a:latin typeface="Times New Roman" pitchFamily="18" charset="0"/>
                <a:cs typeface="Times New Roman" pitchFamily="18" charset="0"/>
              </a:rPr>
              <a:t>Muxin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trong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dịch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khớp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giảm</a:t>
            </a:r>
            <a:r>
              <a:rPr lang="en-US" dirty="0" smtClean="0">
                <a:latin typeface="Times New Roman" pitchFamily="18" charset="0"/>
                <a:cs typeface="Times New Roman" pitchFamily="18" charset="0"/>
              </a:rPr>
              <a:t>.</a:t>
            </a:r>
          </a:p>
          <a:p>
            <a:pPr lvl="0"/>
            <a:r>
              <a:rPr lang="en-US" dirty="0" err="1" smtClean="0">
                <a:latin typeface="Times New Roman" pitchFamily="18" charset="0"/>
                <a:cs typeface="Times New Roman" pitchFamily="18" charset="0"/>
              </a:rPr>
              <a:t>Sinh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thiết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màng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hoạt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dịch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có</a:t>
            </a:r>
            <a:r>
              <a:rPr lang="en-US" dirty="0" smtClean="0">
                <a:latin typeface="Times New Roman" pitchFamily="18" charset="0"/>
                <a:cs typeface="Times New Roman" pitchFamily="18" charset="0"/>
              </a:rPr>
              <a:t> 3 </a:t>
            </a:r>
            <a:r>
              <a:rPr lang="en-US" dirty="0" err="1" smtClean="0">
                <a:latin typeface="Times New Roman" pitchFamily="18" charset="0"/>
                <a:cs typeface="Times New Roman" pitchFamily="18" charset="0"/>
              </a:rPr>
              <a:t>tổn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thương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trở</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lên</a:t>
            </a:r>
            <a:r>
              <a:rPr lang="en-US" dirty="0" smtClean="0">
                <a:latin typeface="Times New Roman" pitchFamily="18" charset="0"/>
                <a:cs typeface="Times New Roman" pitchFamily="18" charset="0"/>
              </a:rPr>
              <a:t>.</a:t>
            </a:r>
          </a:p>
          <a:p>
            <a:pPr lvl="0"/>
            <a:r>
              <a:rPr lang="en-US" dirty="0" err="1" smtClean="0">
                <a:latin typeface="Times New Roman" pitchFamily="18" charset="0"/>
                <a:cs typeface="Times New Roman" pitchFamily="18" charset="0"/>
              </a:rPr>
              <a:t>Sinh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thiết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hạt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thấp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dưới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có</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tổn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thương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điển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hình</a:t>
            </a:r>
            <a:r>
              <a:rPr lang="en-US" dirty="0" smtClean="0">
                <a:latin typeface="Times New Roman" pitchFamily="18" charset="0"/>
                <a:cs typeface="Times New Roman" pitchFamily="18" charset="0"/>
              </a:rPr>
              <a:t>.</a:t>
            </a:r>
          </a:p>
          <a:p>
            <a:r>
              <a:rPr lang="en-US" b="1" i="1" dirty="0" err="1" smtClean="0">
                <a:latin typeface="Times New Roman" pitchFamily="18" charset="0"/>
                <a:cs typeface="Times New Roman" pitchFamily="18" charset="0"/>
              </a:rPr>
              <a:t>Chẩn</a:t>
            </a:r>
            <a:r>
              <a:rPr lang="en-US" b="1" i="1" dirty="0" smtClean="0">
                <a:latin typeface="Times New Roman" pitchFamily="18" charset="0"/>
                <a:cs typeface="Times New Roman" pitchFamily="18" charset="0"/>
              </a:rPr>
              <a:t> </a:t>
            </a:r>
            <a:r>
              <a:rPr lang="en-US" b="1" i="1" dirty="0" err="1" smtClean="0">
                <a:latin typeface="Times New Roman" pitchFamily="18" charset="0"/>
                <a:cs typeface="Times New Roman" pitchFamily="18" charset="0"/>
              </a:rPr>
              <a:t>đoán</a:t>
            </a:r>
            <a:r>
              <a:rPr lang="en-US" b="1" i="1" dirty="0" smtClean="0">
                <a:latin typeface="Times New Roman" pitchFamily="18" charset="0"/>
                <a:cs typeface="Times New Roman" pitchFamily="18" charset="0"/>
              </a:rPr>
              <a:t> </a:t>
            </a:r>
            <a:r>
              <a:rPr lang="en-US" b="1" i="1" dirty="0" err="1" smtClean="0">
                <a:latin typeface="Times New Roman" pitchFamily="18" charset="0"/>
                <a:cs typeface="Times New Roman" pitchFamily="18" charset="0"/>
              </a:rPr>
              <a:t>chắc</a:t>
            </a:r>
            <a:r>
              <a:rPr lang="en-US" b="1" i="1" dirty="0" smtClean="0">
                <a:latin typeface="Times New Roman" pitchFamily="18" charset="0"/>
                <a:cs typeface="Times New Roman" pitchFamily="18" charset="0"/>
              </a:rPr>
              <a:t> </a:t>
            </a:r>
            <a:r>
              <a:rPr lang="en-US" b="1" i="1" dirty="0" err="1" smtClean="0">
                <a:latin typeface="Times New Roman" pitchFamily="18" charset="0"/>
                <a:cs typeface="Times New Roman" pitchFamily="18" charset="0"/>
              </a:rPr>
              <a:t>chắn</a:t>
            </a:r>
            <a:r>
              <a:rPr lang="en-US" b="1" i="1" dirty="0" smtClean="0">
                <a:latin typeface="Times New Roman" pitchFamily="18" charset="0"/>
                <a:cs typeface="Times New Roman" pitchFamily="18" charset="0"/>
              </a:rPr>
              <a:t> </a:t>
            </a:r>
            <a:r>
              <a:rPr lang="en-US" b="1" i="1" dirty="0" err="1" smtClean="0">
                <a:latin typeface="Times New Roman" pitchFamily="18" charset="0"/>
                <a:cs typeface="Times New Roman" pitchFamily="18" charset="0"/>
              </a:rPr>
              <a:t>khi</a:t>
            </a:r>
            <a:r>
              <a:rPr lang="en-US" b="1" i="1" dirty="0" smtClean="0">
                <a:latin typeface="Times New Roman" pitchFamily="18" charset="0"/>
                <a:cs typeface="Times New Roman" pitchFamily="18" charset="0"/>
              </a:rPr>
              <a:t> </a:t>
            </a:r>
            <a:r>
              <a:rPr lang="en-US" b="1" i="1" dirty="0" err="1" smtClean="0">
                <a:latin typeface="Times New Roman" pitchFamily="18" charset="0"/>
                <a:cs typeface="Times New Roman" pitchFamily="18" charset="0"/>
              </a:rPr>
              <a:t>có</a:t>
            </a:r>
            <a:r>
              <a:rPr lang="en-US" b="1" i="1" dirty="0" smtClean="0">
                <a:latin typeface="Times New Roman" pitchFamily="18" charset="0"/>
                <a:cs typeface="Times New Roman" pitchFamily="18" charset="0"/>
              </a:rPr>
              <a:t> 7 </a:t>
            </a:r>
            <a:r>
              <a:rPr lang="en-US" b="1" i="1" dirty="0" err="1" smtClean="0">
                <a:latin typeface="Times New Roman" pitchFamily="18" charset="0"/>
                <a:cs typeface="Times New Roman" pitchFamily="18" charset="0"/>
              </a:rPr>
              <a:t>tiêu</a:t>
            </a:r>
            <a:r>
              <a:rPr lang="en-US" b="1" i="1" dirty="0" smtClean="0">
                <a:latin typeface="Times New Roman" pitchFamily="18" charset="0"/>
                <a:cs typeface="Times New Roman" pitchFamily="18" charset="0"/>
              </a:rPr>
              <a:t> </a:t>
            </a:r>
            <a:r>
              <a:rPr lang="en-US" b="1" i="1" dirty="0" err="1" smtClean="0">
                <a:latin typeface="Times New Roman" pitchFamily="18" charset="0"/>
                <a:cs typeface="Times New Roman" pitchFamily="18" charset="0"/>
              </a:rPr>
              <a:t>chuẩn</a:t>
            </a:r>
            <a:r>
              <a:rPr lang="en-US" b="1" i="1" dirty="0" smtClean="0">
                <a:latin typeface="Times New Roman" pitchFamily="18" charset="0"/>
                <a:cs typeface="Times New Roman" pitchFamily="18" charset="0"/>
              </a:rPr>
              <a:t> </a:t>
            </a:r>
            <a:r>
              <a:rPr lang="en-US" b="1" i="1" dirty="0" err="1" smtClean="0">
                <a:latin typeface="Times New Roman" pitchFamily="18" charset="0"/>
                <a:cs typeface="Times New Roman" pitchFamily="18" charset="0"/>
              </a:rPr>
              <a:t>trở</a:t>
            </a:r>
            <a:r>
              <a:rPr lang="en-US" b="1" i="1" dirty="0" smtClean="0">
                <a:latin typeface="Times New Roman" pitchFamily="18" charset="0"/>
                <a:cs typeface="Times New Roman" pitchFamily="18" charset="0"/>
              </a:rPr>
              <a:t> </a:t>
            </a:r>
            <a:r>
              <a:rPr lang="en-US" b="1" i="1" dirty="0" err="1" smtClean="0">
                <a:latin typeface="Times New Roman" pitchFamily="18" charset="0"/>
                <a:cs typeface="Times New Roman" pitchFamily="18" charset="0"/>
              </a:rPr>
              <a:t>lên</a:t>
            </a:r>
            <a:r>
              <a:rPr lang="en-US" b="1" i="1" dirty="0" smtClean="0">
                <a:latin typeface="Times New Roman" pitchFamily="18" charset="0"/>
                <a:cs typeface="Times New Roman" pitchFamily="18" charset="0"/>
              </a:rPr>
              <a:t>, </a:t>
            </a:r>
            <a:r>
              <a:rPr lang="en-US" b="1" i="1" dirty="0" err="1" smtClean="0">
                <a:latin typeface="Times New Roman" pitchFamily="18" charset="0"/>
                <a:cs typeface="Times New Roman" pitchFamily="18" charset="0"/>
              </a:rPr>
              <a:t>thời</a:t>
            </a:r>
            <a:r>
              <a:rPr lang="en-US" b="1" i="1" dirty="0" smtClean="0">
                <a:latin typeface="Times New Roman" pitchFamily="18" charset="0"/>
                <a:cs typeface="Times New Roman" pitchFamily="18" charset="0"/>
              </a:rPr>
              <a:t> </a:t>
            </a:r>
            <a:r>
              <a:rPr lang="en-US" b="1" i="1" dirty="0" err="1" smtClean="0">
                <a:latin typeface="Times New Roman" pitchFamily="18" charset="0"/>
                <a:cs typeface="Times New Roman" pitchFamily="18" charset="0"/>
              </a:rPr>
              <a:t>gian</a:t>
            </a:r>
            <a:r>
              <a:rPr lang="en-US" b="1" i="1" dirty="0" smtClean="0">
                <a:latin typeface="Times New Roman" pitchFamily="18" charset="0"/>
                <a:cs typeface="Times New Roman" pitchFamily="18" charset="0"/>
              </a:rPr>
              <a:t> </a:t>
            </a:r>
            <a:r>
              <a:rPr lang="en-US" b="1" i="1" dirty="0" err="1" smtClean="0">
                <a:latin typeface="Times New Roman" pitchFamily="18" charset="0"/>
                <a:cs typeface="Times New Roman" pitchFamily="18" charset="0"/>
              </a:rPr>
              <a:t>bị</a:t>
            </a:r>
            <a:r>
              <a:rPr lang="en-US" b="1" i="1" dirty="0" smtClean="0">
                <a:latin typeface="Times New Roman" pitchFamily="18" charset="0"/>
                <a:cs typeface="Times New Roman" pitchFamily="18" charset="0"/>
              </a:rPr>
              <a:t> </a:t>
            </a:r>
            <a:r>
              <a:rPr lang="en-US" b="1" i="1" dirty="0" err="1" smtClean="0">
                <a:latin typeface="Times New Roman" pitchFamily="18" charset="0"/>
                <a:cs typeface="Times New Roman" pitchFamily="18" charset="0"/>
              </a:rPr>
              <a:t>bệnh</a:t>
            </a:r>
            <a:r>
              <a:rPr lang="en-US" b="1" i="1" dirty="0" smtClean="0">
                <a:latin typeface="Times New Roman" pitchFamily="18" charset="0"/>
                <a:cs typeface="Times New Roman" pitchFamily="18" charset="0"/>
              </a:rPr>
              <a:t> </a:t>
            </a:r>
            <a:r>
              <a:rPr lang="en-US" b="1" i="1" dirty="0" err="1" smtClean="0">
                <a:latin typeface="Times New Roman" pitchFamily="18" charset="0"/>
                <a:cs typeface="Times New Roman" pitchFamily="18" charset="0"/>
              </a:rPr>
              <a:t>trên</a:t>
            </a:r>
            <a:r>
              <a:rPr lang="en-US" b="1" i="1" dirty="0" smtClean="0">
                <a:latin typeface="Times New Roman" pitchFamily="18" charset="0"/>
                <a:cs typeface="Times New Roman" pitchFamily="18" charset="0"/>
              </a:rPr>
              <a:t> 6 </a:t>
            </a:r>
            <a:r>
              <a:rPr lang="en-US" b="1" i="1" dirty="0" err="1" smtClean="0">
                <a:latin typeface="Times New Roman" pitchFamily="18" charset="0"/>
                <a:cs typeface="Times New Roman" pitchFamily="18" charset="0"/>
              </a:rPr>
              <a:t>tuần</a:t>
            </a:r>
            <a:r>
              <a:rPr lang="en-US" b="1" i="1" dirty="0" smtClean="0">
                <a:latin typeface="Times New Roman" pitchFamily="18" charset="0"/>
                <a:cs typeface="Times New Roman" pitchFamily="18" charset="0"/>
              </a:rPr>
              <a:t>.</a:t>
            </a:r>
            <a:endParaRPr lang="en-US" dirty="0" smtClean="0">
              <a:latin typeface="Times New Roman" pitchFamily="18" charset="0"/>
              <a:cs typeface="Times New Roman" pitchFamily="18" charset="0"/>
            </a:endParaRPr>
          </a:p>
          <a:p>
            <a:r>
              <a:rPr lang="en-US" b="1" i="1" dirty="0" err="1" smtClean="0">
                <a:latin typeface="Times New Roman" pitchFamily="18" charset="0"/>
                <a:cs typeface="Times New Roman" pitchFamily="18" charset="0"/>
              </a:rPr>
              <a:t>Chẩn</a:t>
            </a:r>
            <a:r>
              <a:rPr lang="en-US" b="1" i="1" dirty="0" smtClean="0">
                <a:latin typeface="Times New Roman" pitchFamily="18" charset="0"/>
                <a:cs typeface="Times New Roman" pitchFamily="18" charset="0"/>
              </a:rPr>
              <a:t> </a:t>
            </a:r>
            <a:r>
              <a:rPr lang="en-US" b="1" i="1" dirty="0" err="1" smtClean="0">
                <a:latin typeface="Times New Roman" pitchFamily="18" charset="0"/>
                <a:cs typeface="Times New Roman" pitchFamily="18" charset="0"/>
              </a:rPr>
              <a:t>đoán</a:t>
            </a:r>
            <a:r>
              <a:rPr lang="en-US" b="1" i="1" dirty="0" smtClean="0">
                <a:latin typeface="Times New Roman" pitchFamily="18" charset="0"/>
                <a:cs typeface="Times New Roman" pitchFamily="18" charset="0"/>
              </a:rPr>
              <a:t> </a:t>
            </a:r>
            <a:r>
              <a:rPr lang="en-US" b="1" i="1" dirty="0" err="1" smtClean="0">
                <a:latin typeface="Times New Roman" pitchFamily="18" charset="0"/>
                <a:cs typeface="Times New Roman" pitchFamily="18" charset="0"/>
              </a:rPr>
              <a:t>xác</a:t>
            </a:r>
            <a:r>
              <a:rPr lang="en-US" b="1" i="1" dirty="0" smtClean="0">
                <a:latin typeface="Times New Roman" pitchFamily="18" charset="0"/>
                <a:cs typeface="Times New Roman" pitchFamily="18" charset="0"/>
              </a:rPr>
              <a:t> </a:t>
            </a:r>
            <a:r>
              <a:rPr lang="en-US" b="1" i="1" dirty="0" err="1" smtClean="0">
                <a:latin typeface="Times New Roman" pitchFamily="18" charset="0"/>
                <a:cs typeface="Times New Roman" pitchFamily="18" charset="0"/>
              </a:rPr>
              <a:t>định</a:t>
            </a:r>
            <a:r>
              <a:rPr lang="en-US" b="1" i="1" dirty="0" smtClean="0">
                <a:latin typeface="Times New Roman" pitchFamily="18" charset="0"/>
                <a:cs typeface="Times New Roman" pitchFamily="18" charset="0"/>
              </a:rPr>
              <a:t> </a:t>
            </a:r>
            <a:r>
              <a:rPr lang="en-US" b="1" i="1" dirty="0" err="1" smtClean="0">
                <a:latin typeface="Times New Roman" pitchFamily="18" charset="0"/>
                <a:cs typeface="Times New Roman" pitchFamily="18" charset="0"/>
              </a:rPr>
              <a:t>khi</a:t>
            </a:r>
            <a:r>
              <a:rPr lang="en-US" b="1" i="1" dirty="0" smtClean="0">
                <a:latin typeface="Times New Roman" pitchFamily="18" charset="0"/>
                <a:cs typeface="Times New Roman" pitchFamily="18" charset="0"/>
              </a:rPr>
              <a:t> </a:t>
            </a:r>
            <a:r>
              <a:rPr lang="en-US" b="1" i="1" dirty="0" err="1" smtClean="0">
                <a:latin typeface="Times New Roman" pitchFamily="18" charset="0"/>
                <a:cs typeface="Times New Roman" pitchFamily="18" charset="0"/>
              </a:rPr>
              <a:t>có</a:t>
            </a:r>
            <a:r>
              <a:rPr lang="en-US" b="1" i="1" dirty="0" smtClean="0">
                <a:latin typeface="Times New Roman" pitchFamily="18" charset="0"/>
                <a:cs typeface="Times New Roman" pitchFamily="18" charset="0"/>
              </a:rPr>
              <a:t> 5 </a:t>
            </a:r>
            <a:r>
              <a:rPr lang="en-US" b="1" i="1" dirty="0" err="1" smtClean="0">
                <a:latin typeface="Times New Roman" pitchFamily="18" charset="0"/>
                <a:cs typeface="Times New Roman" pitchFamily="18" charset="0"/>
              </a:rPr>
              <a:t>tiêu</a:t>
            </a:r>
            <a:r>
              <a:rPr lang="en-US" b="1" i="1" dirty="0" smtClean="0">
                <a:latin typeface="Times New Roman" pitchFamily="18" charset="0"/>
                <a:cs typeface="Times New Roman" pitchFamily="18" charset="0"/>
              </a:rPr>
              <a:t> </a:t>
            </a:r>
            <a:r>
              <a:rPr lang="en-US" b="1" i="1" dirty="0" err="1" smtClean="0">
                <a:latin typeface="Times New Roman" pitchFamily="18" charset="0"/>
                <a:cs typeface="Times New Roman" pitchFamily="18" charset="0"/>
              </a:rPr>
              <a:t>chuẩn</a:t>
            </a:r>
            <a:r>
              <a:rPr lang="en-US" b="1" i="1" dirty="0" smtClean="0">
                <a:latin typeface="Times New Roman" pitchFamily="18" charset="0"/>
                <a:cs typeface="Times New Roman" pitchFamily="18" charset="0"/>
              </a:rPr>
              <a:t>, </a:t>
            </a:r>
            <a:r>
              <a:rPr lang="en-US" b="1" i="1" dirty="0" err="1" smtClean="0">
                <a:latin typeface="Times New Roman" pitchFamily="18" charset="0"/>
                <a:cs typeface="Times New Roman" pitchFamily="18" charset="0"/>
              </a:rPr>
              <a:t>thời</a:t>
            </a:r>
            <a:r>
              <a:rPr lang="en-US" b="1" i="1" dirty="0" smtClean="0">
                <a:latin typeface="Times New Roman" pitchFamily="18" charset="0"/>
                <a:cs typeface="Times New Roman" pitchFamily="18" charset="0"/>
              </a:rPr>
              <a:t> </a:t>
            </a:r>
            <a:r>
              <a:rPr lang="en-US" b="1" i="1" dirty="0" err="1" smtClean="0">
                <a:latin typeface="Times New Roman" pitchFamily="18" charset="0"/>
                <a:cs typeface="Times New Roman" pitchFamily="18" charset="0"/>
              </a:rPr>
              <a:t>gian</a:t>
            </a:r>
            <a:r>
              <a:rPr lang="en-US" b="1" i="1" dirty="0" smtClean="0">
                <a:latin typeface="Times New Roman" pitchFamily="18" charset="0"/>
                <a:cs typeface="Times New Roman" pitchFamily="18" charset="0"/>
              </a:rPr>
              <a:t> </a:t>
            </a:r>
            <a:r>
              <a:rPr lang="en-US" b="1" i="1" dirty="0" err="1" smtClean="0">
                <a:latin typeface="Times New Roman" pitchFamily="18" charset="0"/>
                <a:cs typeface="Times New Roman" pitchFamily="18" charset="0"/>
              </a:rPr>
              <a:t>bị</a:t>
            </a:r>
            <a:r>
              <a:rPr lang="en-US" b="1" i="1" dirty="0" smtClean="0">
                <a:latin typeface="Times New Roman" pitchFamily="18" charset="0"/>
                <a:cs typeface="Times New Roman" pitchFamily="18" charset="0"/>
              </a:rPr>
              <a:t> </a:t>
            </a:r>
            <a:r>
              <a:rPr lang="en-US" b="1" i="1" dirty="0" err="1" smtClean="0">
                <a:latin typeface="Times New Roman" pitchFamily="18" charset="0"/>
                <a:cs typeface="Times New Roman" pitchFamily="18" charset="0"/>
              </a:rPr>
              <a:t>bệnh</a:t>
            </a:r>
            <a:r>
              <a:rPr lang="en-US" b="1" i="1" dirty="0" smtClean="0">
                <a:latin typeface="Times New Roman" pitchFamily="18" charset="0"/>
                <a:cs typeface="Times New Roman" pitchFamily="18" charset="0"/>
              </a:rPr>
              <a:t> </a:t>
            </a:r>
            <a:r>
              <a:rPr lang="en-US" b="1" i="1" dirty="0" err="1" smtClean="0">
                <a:latin typeface="Times New Roman" pitchFamily="18" charset="0"/>
                <a:cs typeface="Times New Roman" pitchFamily="18" charset="0"/>
              </a:rPr>
              <a:t>trên</a:t>
            </a:r>
            <a:r>
              <a:rPr lang="en-US" b="1" i="1" dirty="0" smtClean="0">
                <a:latin typeface="Times New Roman" pitchFamily="18" charset="0"/>
                <a:cs typeface="Times New Roman" pitchFamily="18" charset="0"/>
              </a:rPr>
              <a:t> 6 </a:t>
            </a:r>
            <a:r>
              <a:rPr lang="en-US" b="1" i="1" dirty="0" err="1" smtClean="0">
                <a:latin typeface="Times New Roman" pitchFamily="18" charset="0"/>
                <a:cs typeface="Times New Roman" pitchFamily="18" charset="0"/>
              </a:rPr>
              <a:t>tuần</a:t>
            </a:r>
            <a:r>
              <a:rPr lang="en-US" b="1" i="1" dirty="0" smtClean="0">
                <a:latin typeface="Times New Roman" pitchFamily="18" charset="0"/>
                <a:cs typeface="Times New Roman" pitchFamily="18" charset="0"/>
              </a:rPr>
              <a:t>.</a:t>
            </a:r>
            <a:endParaRPr lang="en-US" dirty="0" smtClean="0">
              <a:latin typeface="Times New Roman" pitchFamily="18" charset="0"/>
              <a:cs typeface="Times New Roman" pitchFamily="18" charset="0"/>
            </a:endParaRPr>
          </a:p>
          <a:p>
            <a:r>
              <a:rPr lang="en-US" b="1" i="1" dirty="0" err="1" smtClean="0">
                <a:latin typeface="Times New Roman" pitchFamily="18" charset="0"/>
                <a:cs typeface="Times New Roman" pitchFamily="18" charset="0"/>
              </a:rPr>
              <a:t>Chẩn</a:t>
            </a:r>
            <a:r>
              <a:rPr lang="en-US" b="1" i="1" dirty="0" smtClean="0">
                <a:latin typeface="Times New Roman" pitchFamily="18" charset="0"/>
                <a:cs typeface="Times New Roman" pitchFamily="18" charset="0"/>
              </a:rPr>
              <a:t> </a:t>
            </a:r>
            <a:r>
              <a:rPr lang="en-US" b="1" i="1" dirty="0" err="1" smtClean="0">
                <a:latin typeface="Times New Roman" pitchFamily="18" charset="0"/>
                <a:cs typeface="Times New Roman" pitchFamily="18" charset="0"/>
              </a:rPr>
              <a:t>đoán</a:t>
            </a:r>
            <a:r>
              <a:rPr lang="en-US" b="1" i="1" dirty="0" smtClean="0">
                <a:latin typeface="Times New Roman" pitchFamily="18" charset="0"/>
                <a:cs typeface="Times New Roman" pitchFamily="18" charset="0"/>
              </a:rPr>
              <a:t> </a:t>
            </a:r>
            <a:r>
              <a:rPr lang="en-US" b="1" i="1" dirty="0" err="1" smtClean="0">
                <a:latin typeface="Times New Roman" pitchFamily="18" charset="0"/>
                <a:cs typeface="Times New Roman" pitchFamily="18" charset="0"/>
              </a:rPr>
              <a:t>nghi</a:t>
            </a:r>
            <a:r>
              <a:rPr lang="en-US" b="1" i="1" dirty="0" smtClean="0">
                <a:latin typeface="Times New Roman" pitchFamily="18" charset="0"/>
                <a:cs typeface="Times New Roman" pitchFamily="18" charset="0"/>
              </a:rPr>
              <a:t> </a:t>
            </a:r>
            <a:r>
              <a:rPr lang="en-US" b="1" i="1" dirty="0" err="1" smtClean="0">
                <a:latin typeface="Times New Roman" pitchFamily="18" charset="0"/>
                <a:cs typeface="Times New Roman" pitchFamily="18" charset="0"/>
              </a:rPr>
              <a:t>ngờ</a:t>
            </a:r>
            <a:r>
              <a:rPr lang="en-US" b="1" i="1" dirty="0" smtClean="0">
                <a:latin typeface="Times New Roman" pitchFamily="18" charset="0"/>
                <a:cs typeface="Times New Roman" pitchFamily="18" charset="0"/>
              </a:rPr>
              <a:t> </a:t>
            </a:r>
            <a:r>
              <a:rPr lang="en-US" b="1" i="1" dirty="0" err="1" smtClean="0">
                <a:latin typeface="Times New Roman" pitchFamily="18" charset="0"/>
                <a:cs typeface="Times New Roman" pitchFamily="18" charset="0"/>
              </a:rPr>
              <a:t>khi</a:t>
            </a:r>
            <a:r>
              <a:rPr lang="en-US" b="1" i="1" dirty="0" smtClean="0">
                <a:latin typeface="Times New Roman" pitchFamily="18" charset="0"/>
                <a:cs typeface="Times New Roman" pitchFamily="18" charset="0"/>
              </a:rPr>
              <a:t> </a:t>
            </a:r>
            <a:r>
              <a:rPr lang="en-US" b="1" i="1" dirty="0" err="1" smtClean="0">
                <a:latin typeface="Times New Roman" pitchFamily="18" charset="0"/>
                <a:cs typeface="Times New Roman" pitchFamily="18" charset="0"/>
              </a:rPr>
              <a:t>có</a:t>
            </a:r>
            <a:r>
              <a:rPr lang="en-US" b="1" i="1" dirty="0" smtClean="0">
                <a:latin typeface="Times New Roman" pitchFamily="18" charset="0"/>
                <a:cs typeface="Times New Roman" pitchFamily="18" charset="0"/>
              </a:rPr>
              <a:t> 4 </a:t>
            </a:r>
            <a:r>
              <a:rPr lang="en-US" b="1" i="1" dirty="0" err="1" smtClean="0">
                <a:latin typeface="Times New Roman" pitchFamily="18" charset="0"/>
                <a:cs typeface="Times New Roman" pitchFamily="18" charset="0"/>
              </a:rPr>
              <a:t>tiêu</a:t>
            </a:r>
            <a:r>
              <a:rPr lang="en-US" b="1" i="1" dirty="0" smtClean="0">
                <a:latin typeface="Times New Roman" pitchFamily="18" charset="0"/>
                <a:cs typeface="Times New Roman" pitchFamily="18" charset="0"/>
              </a:rPr>
              <a:t> </a:t>
            </a:r>
            <a:r>
              <a:rPr lang="en-US" b="1" i="1" dirty="0" err="1" smtClean="0">
                <a:latin typeface="Times New Roman" pitchFamily="18" charset="0"/>
                <a:cs typeface="Times New Roman" pitchFamily="18" charset="0"/>
              </a:rPr>
              <a:t>chuẩn</a:t>
            </a:r>
            <a:r>
              <a:rPr lang="en-US" b="1" i="1" dirty="0" smtClean="0">
                <a:latin typeface="Times New Roman" pitchFamily="18" charset="0"/>
                <a:cs typeface="Times New Roman" pitchFamily="18" charset="0"/>
              </a:rPr>
              <a:t>, </a:t>
            </a:r>
            <a:r>
              <a:rPr lang="en-US" b="1" i="1" dirty="0" err="1" smtClean="0">
                <a:latin typeface="Times New Roman" pitchFamily="18" charset="0"/>
                <a:cs typeface="Times New Roman" pitchFamily="18" charset="0"/>
              </a:rPr>
              <a:t>thời</a:t>
            </a:r>
            <a:r>
              <a:rPr lang="en-US" b="1" i="1" dirty="0" smtClean="0">
                <a:latin typeface="Times New Roman" pitchFamily="18" charset="0"/>
                <a:cs typeface="Times New Roman" pitchFamily="18" charset="0"/>
              </a:rPr>
              <a:t> </a:t>
            </a:r>
            <a:r>
              <a:rPr lang="en-US" b="1" i="1" dirty="0" err="1" smtClean="0">
                <a:latin typeface="Times New Roman" pitchFamily="18" charset="0"/>
                <a:cs typeface="Times New Roman" pitchFamily="18" charset="0"/>
              </a:rPr>
              <a:t>gian</a:t>
            </a:r>
            <a:r>
              <a:rPr lang="en-US" b="1" i="1" dirty="0" smtClean="0">
                <a:latin typeface="Times New Roman" pitchFamily="18" charset="0"/>
                <a:cs typeface="Times New Roman" pitchFamily="18" charset="0"/>
              </a:rPr>
              <a:t> </a:t>
            </a:r>
            <a:r>
              <a:rPr lang="en-US" b="1" i="1" dirty="0" err="1" smtClean="0">
                <a:latin typeface="Times New Roman" pitchFamily="18" charset="0"/>
                <a:cs typeface="Times New Roman" pitchFamily="18" charset="0"/>
              </a:rPr>
              <a:t>bị</a:t>
            </a:r>
            <a:r>
              <a:rPr lang="en-US" b="1" i="1" dirty="0" smtClean="0">
                <a:latin typeface="Times New Roman" pitchFamily="18" charset="0"/>
                <a:cs typeface="Times New Roman" pitchFamily="18" charset="0"/>
              </a:rPr>
              <a:t> </a:t>
            </a:r>
            <a:r>
              <a:rPr lang="en-US" b="1" i="1" dirty="0" err="1" smtClean="0">
                <a:latin typeface="Times New Roman" pitchFamily="18" charset="0"/>
                <a:cs typeface="Times New Roman" pitchFamily="18" charset="0"/>
              </a:rPr>
              <a:t>bệnh</a:t>
            </a:r>
            <a:r>
              <a:rPr lang="en-US" b="1" i="1" dirty="0" smtClean="0">
                <a:latin typeface="Times New Roman" pitchFamily="18" charset="0"/>
                <a:cs typeface="Times New Roman" pitchFamily="18" charset="0"/>
              </a:rPr>
              <a:t> 4 </a:t>
            </a:r>
            <a:r>
              <a:rPr lang="en-US" b="1" i="1" dirty="0" err="1" smtClean="0">
                <a:latin typeface="Times New Roman" pitchFamily="18" charset="0"/>
                <a:cs typeface="Times New Roman" pitchFamily="18" charset="0"/>
              </a:rPr>
              <a:t>tuần</a:t>
            </a:r>
            <a:r>
              <a:rPr lang="en-US" dirty="0" smtClean="0">
                <a:latin typeface="Times New Roman" pitchFamily="18" charset="0"/>
                <a:cs typeface="Times New Roman" pitchFamily="18" charset="0"/>
              </a:rPr>
              <a:t>.</a:t>
            </a:r>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err="1" smtClean="0">
                <a:latin typeface="Times New Roman" pitchFamily="18" charset="0"/>
                <a:cs typeface="Times New Roman" pitchFamily="18" charset="0"/>
              </a:rPr>
              <a:t>Chẩn</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đoán</a:t>
            </a:r>
            <a:r>
              <a:rPr lang="en-US" b="1" dirty="0" smtClean="0">
                <a:latin typeface="Times New Roman" pitchFamily="18" charset="0"/>
                <a:cs typeface="Times New Roman" pitchFamily="18" charset="0"/>
              </a:rPr>
              <a:t/>
            </a:r>
            <a:br>
              <a:rPr lang="en-US" b="1" dirty="0" smtClean="0">
                <a:latin typeface="Times New Roman" pitchFamily="18" charset="0"/>
                <a:cs typeface="Times New Roman" pitchFamily="18" charset="0"/>
              </a:rPr>
            </a:br>
            <a:endParaRPr lang="en-US" dirty="0"/>
          </a:p>
        </p:txBody>
      </p:sp>
      <p:sp>
        <p:nvSpPr>
          <p:cNvPr id="3" name="Content Placeholder 2"/>
          <p:cNvSpPr>
            <a:spLocks noGrp="1"/>
          </p:cNvSpPr>
          <p:nvPr>
            <p:ph idx="1"/>
          </p:nvPr>
        </p:nvSpPr>
        <p:spPr>
          <a:xfrm>
            <a:off x="457200" y="1143000"/>
            <a:ext cx="8229600" cy="5181600"/>
          </a:xfrm>
        </p:spPr>
        <p:txBody>
          <a:bodyPr>
            <a:normAutofit lnSpcReduction="10000"/>
          </a:bodyPr>
          <a:lstStyle/>
          <a:p>
            <a:pPr>
              <a:buNone/>
            </a:pPr>
            <a:r>
              <a:rPr lang="en-US" b="1" i="1" dirty="0" smtClean="0">
                <a:latin typeface="Times New Roman" pitchFamily="18" charset="0"/>
                <a:cs typeface="Times New Roman" pitchFamily="18" charset="0"/>
              </a:rPr>
              <a:t>+ </a:t>
            </a:r>
            <a:r>
              <a:rPr lang="en-US" b="1" i="1" dirty="0" err="1" smtClean="0">
                <a:latin typeface="Times New Roman" pitchFamily="18" charset="0"/>
                <a:cs typeface="Times New Roman" pitchFamily="18" charset="0"/>
              </a:rPr>
              <a:t>Tiêu</a:t>
            </a:r>
            <a:r>
              <a:rPr lang="en-US" b="1" i="1" dirty="0" smtClean="0">
                <a:latin typeface="Times New Roman" pitchFamily="18" charset="0"/>
                <a:cs typeface="Times New Roman" pitchFamily="18" charset="0"/>
              </a:rPr>
              <a:t> </a:t>
            </a:r>
            <a:r>
              <a:rPr lang="en-US" b="1" i="1" dirty="0" err="1" smtClean="0">
                <a:latin typeface="Times New Roman" pitchFamily="18" charset="0"/>
                <a:cs typeface="Times New Roman" pitchFamily="18" charset="0"/>
              </a:rPr>
              <a:t>chuẩn</a:t>
            </a:r>
            <a:r>
              <a:rPr lang="en-US" b="1" i="1" dirty="0" smtClean="0">
                <a:latin typeface="Times New Roman" pitchFamily="18" charset="0"/>
                <a:cs typeface="Times New Roman" pitchFamily="18" charset="0"/>
              </a:rPr>
              <a:t> ARA </a:t>
            </a:r>
            <a:r>
              <a:rPr lang="en-US" b="1" i="1" dirty="0" err="1" smtClean="0">
                <a:latin typeface="Times New Roman" pitchFamily="18" charset="0"/>
                <a:cs typeface="Times New Roman" pitchFamily="18" charset="0"/>
              </a:rPr>
              <a:t>của</a:t>
            </a:r>
            <a:r>
              <a:rPr lang="en-US" b="1" i="1" dirty="0" smtClean="0">
                <a:latin typeface="Times New Roman" pitchFamily="18" charset="0"/>
                <a:cs typeface="Times New Roman" pitchFamily="18" charset="0"/>
              </a:rPr>
              <a:t> </a:t>
            </a:r>
            <a:r>
              <a:rPr lang="en-US" b="1" i="1" dirty="0" err="1" smtClean="0">
                <a:latin typeface="Times New Roman" pitchFamily="18" charset="0"/>
                <a:cs typeface="Times New Roman" pitchFamily="18" charset="0"/>
              </a:rPr>
              <a:t>hội</a:t>
            </a:r>
            <a:r>
              <a:rPr lang="en-US" b="1" i="1" dirty="0" smtClean="0">
                <a:latin typeface="Times New Roman" pitchFamily="18" charset="0"/>
                <a:cs typeface="Times New Roman" pitchFamily="18" charset="0"/>
              </a:rPr>
              <a:t> </a:t>
            </a:r>
            <a:r>
              <a:rPr lang="en-US" b="1" i="1" dirty="0" err="1" smtClean="0">
                <a:latin typeface="Times New Roman" pitchFamily="18" charset="0"/>
                <a:cs typeface="Times New Roman" pitchFamily="18" charset="0"/>
              </a:rPr>
              <a:t>thấp</a:t>
            </a:r>
            <a:r>
              <a:rPr lang="en-US" b="1" i="1" dirty="0" smtClean="0">
                <a:latin typeface="Times New Roman" pitchFamily="18" charset="0"/>
                <a:cs typeface="Times New Roman" pitchFamily="18" charset="0"/>
              </a:rPr>
              <a:t> </a:t>
            </a:r>
            <a:r>
              <a:rPr lang="en-US" b="1" i="1" dirty="0" err="1" smtClean="0">
                <a:latin typeface="Times New Roman" pitchFamily="18" charset="0"/>
                <a:cs typeface="Times New Roman" pitchFamily="18" charset="0"/>
              </a:rPr>
              <a:t>Mỹ</a:t>
            </a:r>
            <a:r>
              <a:rPr lang="en-US" b="1" i="1" dirty="0" smtClean="0">
                <a:latin typeface="Times New Roman" pitchFamily="18" charset="0"/>
                <a:cs typeface="Times New Roman" pitchFamily="18" charset="0"/>
              </a:rPr>
              <a:t> (1987) </a:t>
            </a:r>
            <a:r>
              <a:rPr lang="en-US" b="1" i="1" dirty="0" err="1" smtClean="0">
                <a:latin typeface="Times New Roman" pitchFamily="18" charset="0"/>
                <a:cs typeface="Times New Roman" pitchFamily="18" charset="0"/>
              </a:rPr>
              <a:t>hiện</a:t>
            </a:r>
            <a:r>
              <a:rPr lang="en-US" b="1" i="1" dirty="0" smtClean="0">
                <a:latin typeface="Times New Roman" pitchFamily="18" charset="0"/>
                <a:cs typeface="Times New Roman" pitchFamily="18" charset="0"/>
              </a:rPr>
              <a:t> </a:t>
            </a:r>
            <a:r>
              <a:rPr lang="en-US" b="1" i="1" dirty="0" err="1" smtClean="0">
                <a:latin typeface="Times New Roman" pitchFamily="18" charset="0"/>
                <a:cs typeface="Times New Roman" pitchFamily="18" charset="0"/>
              </a:rPr>
              <a:t>đang</a:t>
            </a:r>
            <a:r>
              <a:rPr lang="en-US" b="1" i="1" dirty="0" smtClean="0">
                <a:latin typeface="Times New Roman" pitchFamily="18" charset="0"/>
                <a:cs typeface="Times New Roman" pitchFamily="18" charset="0"/>
              </a:rPr>
              <a:t> </a:t>
            </a:r>
            <a:r>
              <a:rPr lang="en-US" b="1" i="1" dirty="0" err="1" smtClean="0">
                <a:latin typeface="Times New Roman" pitchFamily="18" charset="0"/>
                <a:cs typeface="Times New Roman" pitchFamily="18" charset="0"/>
              </a:rPr>
              <a:t>được</a:t>
            </a:r>
            <a:r>
              <a:rPr lang="en-US" b="1" i="1" dirty="0" smtClean="0">
                <a:latin typeface="Times New Roman" pitchFamily="18" charset="0"/>
                <a:cs typeface="Times New Roman" pitchFamily="18" charset="0"/>
              </a:rPr>
              <a:t> </a:t>
            </a:r>
            <a:r>
              <a:rPr lang="en-US" b="1" i="1" dirty="0" err="1" smtClean="0">
                <a:latin typeface="Times New Roman" pitchFamily="18" charset="0"/>
                <a:cs typeface="Times New Roman" pitchFamily="18" charset="0"/>
              </a:rPr>
              <a:t>áp</a:t>
            </a:r>
            <a:r>
              <a:rPr lang="en-US" b="1" i="1" dirty="0" smtClean="0">
                <a:latin typeface="Times New Roman" pitchFamily="18" charset="0"/>
                <a:cs typeface="Times New Roman" pitchFamily="18" charset="0"/>
              </a:rPr>
              <a:t> </a:t>
            </a:r>
            <a:r>
              <a:rPr lang="en-US" b="1" i="1" dirty="0" err="1" smtClean="0">
                <a:latin typeface="Times New Roman" pitchFamily="18" charset="0"/>
                <a:cs typeface="Times New Roman" pitchFamily="18" charset="0"/>
              </a:rPr>
              <a:t>dụng</a:t>
            </a:r>
            <a:r>
              <a:rPr lang="en-US" b="1" i="1" dirty="0" smtClean="0">
                <a:latin typeface="Times New Roman" pitchFamily="18" charset="0"/>
                <a:cs typeface="Times New Roman" pitchFamily="18" charset="0"/>
              </a:rPr>
              <a:t>  </a:t>
            </a:r>
            <a:r>
              <a:rPr lang="en-US" b="1" i="1" dirty="0" err="1" smtClean="0">
                <a:latin typeface="Times New Roman" pitchFamily="18" charset="0"/>
                <a:cs typeface="Times New Roman" pitchFamily="18" charset="0"/>
              </a:rPr>
              <a:t>gồm</a:t>
            </a:r>
            <a:r>
              <a:rPr lang="en-US" b="1" i="1" dirty="0" smtClean="0">
                <a:latin typeface="Times New Roman" pitchFamily="18" charset="0"/>
                <a:cs typeface="Times New Roman" pitchFamily="18" charset="0"/>
              </a:rPr>
              <a:t> 7 </a:t>
            </a:r>
            <a:r>
              <a:rPr lang="en-US" b="1" i="1" dirty="0" err="1" smtClean="0">
                <a:latin typeface="Times New Roman" pitchFamily="18" charset="0"/>
                <a:cs typeface="Times New Roman" pitchFamily="18" charset="0"/>
              </a:rPr>
              <a:t>tiêu</a:t>
            </a:r>
            <a:r>
              <a:rPr lang="en-US" b="1" i="1" dirty="0" smtClean="0">
                <a:latin typeface="Times New Roman" pitchFamily="18" charset="0"/>
                <a:cs typeface="Times New Roman" pitchFamily="18" charset="0"/>
              </a:rPr>
              <a:t> </a:t>
            </a:r>
            <a:r>
              <a:rPr lang="en-US" b="1" i="1" dirty="0" err="1" smtClean="0">
                <a:latin typeface="Times New Roman" pitchFamily="18" charset="0"/>
                <a:cs typeface="Times New Roman" pitchFamily="18" charset="0"/>
              </a:rPr>
              <a:t>chuẩn</a:t>
            </a:r>
            <a:r>
              <a:rPr lang="en-US" dirty="0" smtClean="0">
                <a:latin typeface="Times New Roman" pitchFamily="18" charset="0"/>
                <a:cs typeface="Times New Roman" pitchFamily="18" charset="0"/>
              </a:rPr>
              <a:t>:</a:t>
            </a:r>
          </a:p>
          <a:p>
            <a:pPr lvl="0"/>
            <a:r>
              <a:rPr lang="en-US" dirty="0" err="1" smtClean="0">
                <a:latin typeface="Times New Roman" pitchFamily="18" charset="0"/>
                <a:cs typeface="Times New Roman" pitchFamily="18" charset="0"/>
              </a:rPr>
              <a:t>Cứng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khớp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buổi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sáng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kéo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dài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thêm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một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giờ</a:t>
            </a:r>
            <a:r>
              <a:rPr lang="en-US" dirty="0" smtClean="0">
                <a:latin typeface="Times New Roman" pitchFamily="18" charset="0"/>
                <a:cs typeface="Times New Roman" pitchFamily="18" charset="0"/>
              </a:rPr>
              <a:t>.</a:t>
            </a:r>
          </a:p>
          <a:p>
            <a:pPr lvl="0"/>
            <a:r>
              <a:rPr lang="en-US" dirty="0" err="1" smtClean="0">
                <a:latin typeface="Times New Roman" pitchFamily="18" charset="0"/>
                <a:cs typeface="Times New Roman" pitchFamily="18" charset="0"/>
              </a:rPr>
              <a:t>Sưng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đau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kéo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dài</a:t>
            </a:r>
            <a:r>
              <a:rPr lang="en-US" dirty="0" smtClean="0">
                <a:latin typeface="Times New Roman" pitchFamily="18" charset="0"/>
                <a:cs typeface="Times New Roman" pitchFamily="18" charset="0"/>
              </a:rPr>
              <a:t> 3 </a:t>
            </a:r>
            <a:r>
              <a:rPr lang="en-US" dirty="0" err="1" smtClean="0">
                <a:latin typeface="Times New Roman" pitchFamily="18" charset="0"/>
                <a:cs typeface="Times New Roman" pitchFamily="18" charset="0"/>
              </a:rPr>
              <a:t>khớp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trong</a:t>
            </a:r>
            <a:r>
              <a:rPr lang="en-US" dirty="0" smtClean="0">
                <a:latin typeface="Times New Roman" pitchFamily="18" charset="0"/>
                <a:cs typeface="Times New Roman" pitchFamily="18" charset="0"/>
              </a:rPr>
              <a:t> 14 </a:t>
            </a:r>
            <a:r>
              <a:rPr lang="en-US" dirty="0" err="1" smtClean="0">
                <a:latin typeface="Times New Roman" pitchFamily="18" charset="0"/>
                <a:cs typeface="Times New Roman" pitchFamily="18" charset="0"/>
              </a:rPr>
              <a:t>khớp</a:t>
            </a:r>
            <a:r>
              <a:rPr lang="en-US" dirty="0" smtClean="0">
                <a:latin typeface="Times New Roman" pitchFamily="18" charset="0"/>
                <a:cs typeface="Times New Roman" pitchFamily="18" charset="0"/>
              </a:rPr>
              <a:t>: (2 </a:t>
            </a:r>
            <a:r>
              <a:rPr lang="en-US" dirty="0" err="1" smtClean="0">
                <a:latin typeface="Times New Roman" pitchFamily="18" charset="0"/>
                <a:cs typeface="Times New Roman" pitchFamily="18" charset="0"/>
              </a:rPr>
              <a:t>khớp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ngón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gần</a:t>
            </a:r>
            <a:r>
              <a:rPr lang="en-US" dirty="0" smtClean="0">
                <a:latin typeface="Times New Roman" pitchFamily="18" charset="0"/>
                <a:cs typeface="Times New Roman" pitchFamily="18" charset="0"/>
              </a:rPr>
              <a:t>, 2 </a:t>
            </a:r>
            <a:r>
              <a:rPr lang="en-US" dirty="0" err="1" smtClean="0">
                <a:latin typeface="Times New Roman" pitchFamily="18" charset="0"/>
                <a:cs typeface="Times New Roman" pitchFamily="18" charset="0"/>
              </a:rPr>
              <a:t>khớp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cổ</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chân</a:t>
            </a:r>
            <a:r>
              <a:rPr lang="en-US" dirty="0" smtClean="0">
                <a:latin typeface="Times New Roman" pitchFamily="18" charset="0"/>
                <a:cs typeface="Times New Roman" pitchFamily="18" charset="0"/>
              </a:rPr>
              <a:t>, 2 </a:t>
            </a:r>
            <a:r>
              <a:rPr lang="en-US" dirty="0" err="1" smtClean="0">
                <a:latin typeface="Times New Roman" pitchFamily="18" charset="0"/>
                <a:cs typeface="Times New Roman" pitchFamily="18" charset="0"/>
              </a:rPr>
              <a:t>khớp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bàn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ngón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chân</a:t>
            </a:r>
            <a:r>
              <a:rPr lang="en-US" dirty="0" smtClean="0">
                <a:latin typeface="Times New Roman" pitchFamily="18" charset="0"/>
                <a:cs typeface="Times New Roman" pitchFamily="18" charset="0"/>
              </a:rPr>
              <a:t>)</a:t>
            </a:r>
          </a:p>
          <a:p>
            <a:pPr lvl="0"/>
            <a:r>
              <a:rPr lang="en-US" dirty="0" err="1" smtClean="0">
                <a:latin typeface="Times New Roman" pitchFamily="18" charset="0"/>
                <a:cs typeface="Times New Roman" pitchFamily="18" charset="0"/>
              </a:rPr>
              <a:t>Sưng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đau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một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trong</a:t>
            </a:r>
            <a:r>
              <a:rPr lang="en-US" dirty="0" smtClean="0">
                <a:latin typeface="Times New Roman" pitchFamily="18" charset="0"/>
                <a:cs typeface="Times New Roman" pitchFamily="18" charset="0"/>
              </a:rPr>
              <a:t> 3 </a:t>
            </a:r>
            <a:r>
              <a:rPr lang="en-US" dirty="0" err="1" smtClean="0">
                <a:latin typeface="Times New Roman" pitchFamily="18" charset="0"/>
                <a:cs typeface="Times New Roman" pitchFamily="18" charset="0"/>
              </a:rPr>
              <a:t>vị</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trí</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khớp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ngón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gần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khớp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bàn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ngón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tay</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khớp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cổ</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tay</a:t>
            </a:r>
            <a:r>
              <a:rPr lang="en-US" dirty="0" smtClean="0">
                <a:latin typeface="Times New Roman" pitchFamily="18" charset="0"/>
                <a:cs typeface="Times New Roman" pitchFamily="18" charset="0"/>
              </a:rPr>
              <a:t>.</a:t>
            </a:r>
          </a:p>
          <a:p>
            <a:pPr lvl="0"/>
            <a:r>
              <a:rPr lang="en-US" dirty="0" err="1" smtClean="0">
                <a:latin typeface="Times New Roman" pitchFamily="18" charset="0"/>
                <a:cs typeface="Times New Roman" pitchFamily="18" charset="0"/>
              </a:rPr>
              <a:t>Sưng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khớp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đối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xứng</a:t>
            </a:r>
            <a:r>
              <a:rPr lang="en-US" dirty="0" smtClean="0">
                <a:latin typeface="Times New Roman" pitchFamily="18" charset="0"/>
                <a:cs typeface="Times New Roman" pitchFamily="18" charset="0"/>
              </a:rPr>
              <a:t>.</a:t>
            </a:r>
          </a:p>
          <a:p>
            <a:pPr lvl="0"/>
            <a:r>
              <a:rPr lang="en-US" dirty="0" err="1" smtClean="0">
                <a:latin typeface="Times New Roman" pitchFamily="18" charset="0"/>
                <a:cs typeface="Times New Roman" pitchFamily="18" charset="0"/>
              </a:rPr>
              <a:t>Có</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hạt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thấp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dưới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da</a:t>
            </a:r>
            <a:r>
              <a:rPr lang="en-US" dirty="0" smtClean="0">
                <a:latin typeface="Times New Roman" pitchFamily="18" charset="0"/>
                <a:cs typeface="Times New Roman" pitchFamily="18" charset="0"/>
              </a:rPr>
              <a:t>.</a:t>
            </a:r>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err="1" smtClean="0">
                <a:latin typeface="Times New Roman" pitchFamily="18" charset="0"/>
                <a:cs typeface="Times New Roman" pitchFamily="18" charset="0"/>
              </a:rPr>
              <a:t>Chẩn</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đoán</a:t>
            </a:r>
            <a:r>
              <a:rPr lang="en-US" b="1" dirty="0" smtClean="0">
                <a:latin typeface="Times New Roman" pitchFamily="18" charset="0"/>
                <a:cs typeface="Times New Roman" pitchFamily="18" charset="0"/>
              </a:rPr>
              <a:t/>
            </a:r>
            <a:br>
              <a:rPr lang="en-US" b="1" dirty="0" smtClean="0">
                <a:latin typeface="Times New Roman" pitchFamily="18" charset="0"/>
                <a:cs typeface="Times New Roman" pitchFamily="18" charset="0"/>
              </a:rPr>
            </a:br>
            <a:endParaRPr lang="en-US" dirty="0"/>
          </a:p>
        </p:txBody>
      </p:sp>
      <p:sp>
        <p:nvSpPr>
          <p:cNvPr id="3" name="Content Placeholder 2"/>
          <p:cNvSpPr>
            <a:spLocks noGrp="1"/>
          </p:cNvSpPr>
          <p:nvPr>
            <p:ph idx="1"/>
          </p:nvPr>
        </p:nvSpPr>
        <p:spPr>
          <a:xfrm>
            <a:off x="457200" y="990600"/>
            <a:ext cx="8229600" cy="5410200"/>
          </a:xfrm>
        </p:spPr>
        <p:txBody>
          <a:bodyPr>
            <a:normAutofit fontScale="70000" lnSpcReduction="20000"/>
          </a:bodyPr>
          <a:lstStyle/>
          <a:p>
            <a:pPr lvl="0"/>
            <a:r>
              <a:rPr lang="en-US" sz="4000" dirty="0" err="1" smtClean="0">
                <a:latin typeface="Times New Roman" pitchFamily="18" charset="0"/>
                <a:cs typeface="Times New Roman" pitchFamily="18" charset="0"/>
              </a:rPr>
              <a:t>Yếu</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tố</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thấp</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dương</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tính</a:t>
            </a:r>
            <a:endParaRPr lang="en-US" sz="4000" dirty="0" smtClean="0">
              <a:latin typeface="Times New Roman" pitchFamily="18" charset="0"/>
              <a:cs typeface="Times New Roman" pitchFamily="18" charset="0"/>
            </a:endParaRPr>
          </a:p>
          <a:p>
            <a:pPr lvl="0"/>
            <a:r>
              <a:rPr lang="en-US" sz="4000" dirty="0" err="1" smtClean="0">
                <a:latin typeface="Times New Roman" pitchFamily="18" charset="0"/>
                <a:cs typeface="Times New Roman" pitchFamily="18" charset="0"/>
              </a:rPr>
              <a:t>Tổn</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thương</a:t>
            </a:r>
            <a:r>
              <a:rPr lang="en-US" sz="4000" dirty="0" smtClean="0">
                <a:latin typeface="Times New Roman" pitchFamily="18" charset="0"/>
                <a:cs typeface="Times New Roman" pitchFamily="18" charset="0"/>
              </a:rPr>
              <a:t> X-</a:t>
            </a:r>
            <a:r>
              <a:rPr lang="en-US" sz="4000" dirty="0" err="1" smtClean="0">
                <a:latin typeface="Times New Roman" pitchFamily="18" charset="0"/>
                <a:cs typeface="Times New Roman" pitchFamily="18" charset="0"/>
              </a:rPr>
              <a:t>quang</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có</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điển</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hình</a:t>
            </a:r>
            <a:r>
              <a:rPr lang="en-US" sz="4000" dirty="0" smtClean="0">
                <a:latin typeface="Times New Roman" pitchFamily="18" charset="0"/>
                <a:cs typeface="Times New Roman" pitchFamily="18" charset="0"/>
              </a:rPr>
              <a:t>.</a:t>
            </a:r>
          </a:p>
          <a:p>
            <a:r>
              <a:rPr lang="en-US" sz="4000" b="1" i="1" dirty="0" err="1" smtClean="0">
                <a:latin typeface="Times New Roman" pitchFamily="18" charset="0"/>
                <a:cs typeface="Times New Roman" pitchFamily="18" charset="0"/>
              </a:rPr>
              <a:t>Chẩn</a:t>
            </a:r>
            <a:r>
              <a:rPr lang="en-US" sz="4000" b="1" i="1" dirty="0" smtClean="0">
                <a:latin typeface="Times New Roman" pitchFamily="18" charset="0"/>
                <a:cs typeface="Times New Roman" pitchFamily="18" charset="0"/>
              </a:rPr>
              <a:t> </a:t>
            </a:r>
            <a:r>
              <a:rPr lang="en-US" sz="4000" b="1" i="1" dirty="0" err="1" smtClean="0">
                <a:latin typeface="Times New Roman" pitchFamily="18" charset="0"/>
                <a:cs typeface="Times New Roman" pitchFamily="18" charset="0"/>
              </a:rPr>
              <a:t>đoán</a:t>
            </a:r>
            <a:r>
              <a:rPr lang="en-US" sz="4000" b="1" i="1" dirty="0" smtClean="0">
                <a:latin typeface="Times New Roman" pitchFamily="18" charset="0"/>
                <a:cs typeface="Times New Roman" pitchFamily="18" charset="0"/>
              </a:rPr>
              <a:t> </a:t>
            </a:r>
            <a:r>
              <a:rPr lang="en-US" sz="4000" b="1" i="1" dirty="0" err="1" smtClean="0">
                <a:latin typeface="Times New Roman" pitchFamily="18" charset="0"/>
                <a:cs typeface="Times New Roman" pitchFamily="18" charset="0"/>
              </a:rPr>
              <a:t>xác</a:t>
            </a:r>
            <a:r>
              <a:rPr lang="en-US" sz="4000" b="1" i="1" dirty="0" smtClean="0">
                <a:latin typeface="Times New Roman" pitchFamily="18" charset="0"/>
                <a:cs typeface="Times New Roman" pitchFamily="18" charset="0"/>
              </a:rPr>
              <a:t> </a:t>
            </a:r>
            <a:r>
              <a:rPr lang="en-US" sz="4000" b="1" i="1" dirty="0" err="1" smtClean="0">
                <a:latin typeface="Times New Roman" pitchFamily="18" charset="0"/>
                <a:cs typeface="Times New Roman" pitchFamily="18" charset="0"/>
              </a:rPr>
              <a:t>định</a:t>
            </a:r>
            <a:r>
              <a:rPr lang="en-US" sz="4000" b="1" i="1" dirty="0" smtClean="0">
                <a:latin typeface="Times New Roman" pitchFamily="18" charset="0"/>
                <a:cs typeface="Times New Roman" pitchFamily="18" charset="0"/>
              </a:rPr>
              <a:t> </a:t>
            </a:r>
            <a:r>
              <a:rPr lang="en-US" sz="4000" b="1" i="1" dirty="0" err="1" smtClean="0">
                <a:latin typeface="Times New Roman" pitchFamily="18" charset="0"/>
                <a:cs typeface="Times New Roman" pitchFamily="18" charset="0"/>
              </a:rPr>
              <a:t>khi</a:t>
            </a:r>
            <a:r>
              <a:rPr lang="en-US" sz="4000" b="1" i="1" dirty="0" smtClean="0">
                <a:latin typeface="Times New Roman" pitchFamily="18" charset="0"/>
                <a:cs typeface="Times New Roman" pitchFamily="18" charset="0"/>
              </a:rPr>
              <a:t> </a:t>
            </a:r>
            <a:r>
              <a:rPr lang="en-US" sz="4000" b="1" i="1" dirty="0" err="1" smtClean="0">
                <a:latin typeface="Times New Roman" pitchFamily="18" charset="0"/>
                <a:cs typeface="Times New Roman" pitchFamily="18" charset="0"/>
              </a:rPr>
              <a:t>có</a:t>
            </a:r>
            <a:r>
              <a:rPr lang="en-US" sz="4000" b="1" i="1" dirty="0" smtClean="0">
                <a:latin typeface="Times New Roman" pitchFamily="18" charset="0"/>
                <a:cs typeface="Times New Roman" pitchFamily="18" charset="0"/>
              </a:rPr>
              <a:t> 4 </a:t>
            </a:r>
            <a:r>
              <a:rPr lang="en-US" sz="4000" b="1" i="1" dirty="0" err="1" smtClean="0">
                <a:latin typeface="Times New Roman" pitchFamily="18" charset="0"/>
                <a:cs typeface="Times New Roman" pitchFamily="18" charset="0"/>
              </a:rPr>
              <a:t>tiêu</a:t>
            </a:r>
            <a:r>
              <a:rPr lang="en-US" sz="4000" b="1" i="1" dirty="0" smtClean="0">
                <a:latin typeface="Times New Roman" pitchFamily="18" charset="0"/>
                <a:cs typeface="Times New Roman" pitchFamily="18" charset="0"/>
              </a:rPr>
              <a:t> </a:t>
            </a:r>
            <a:r>
              <a:rPr lang="en-US" sz="4000" b="1" i="1" dirty="0" err="1" smtClean="0">
                <a:latin typeface="Times New Roman" pitchFamily="18" charset="0"/>
                <a:cs typeface="Times New Roman" pitchFamily="18" charset="0"/>
              </a:rPr>
              <a:t>chuẩn</a:t>
            </a:r>
            <a:r>
              <a:rPr lang="en-US" sz="4000" b="1" i="1" dirty="0" smtClean="0">
                <a:latin typeface="Times New Roman" pitchFamily="18" charset="0"/>
                <a:cs typeface="Times New Roman" pitchFamily="18" charset="0"/>
              </a:rPr>
              <a:t> </a:t>
            </a:r>
            <a:r>
              <a:rPr lang="en-US" sz="4000" b="1" i="1" dirty="0" err="1" smtClean="0">
                <a:latin typeface="Times New Roman" pitchFamily="18" charset="0"/>
                <a:cs typeface="Times New Roman" pitchFamily="18" charset="0"/>
              </a:rPr>
              <a:t>trở</a:t>
            </a:r>
            <a:r>
              <a:rPr lang="en-US" sz="4000" b="1" i="1" dirty="0" smtClean="0">
                <a:latin typeface="Times New Roman" pitchFamily="18" charset="0"/>
                <a:cs typeface="Times New Roman" pitchFamily="18" charset="0"/>
              </a:rPr>
              <a:t> </a:t>
            </a:r>
            <a:r>
              <a:rPr lang="en-US" sz="4000" b="1" i="1" dirty="0" err="1" smtClean="0">
                <a:latin typeface="Times New Roman" pitchFamily="18" charset="0"/>
                <a:cs typeface="Times New Roman" pitchFamily="18" charset="0"/>
              </a:rPr>
              <a:t>lên</a:t>
            </a:r>
            <a:r>
              <a:rPr lang="en-US" sz="4000" b="1" i="1" dirty="0" smtClean="0">
                <a:latin typeface="Times New Roman" pitchFamily="18" charset="0"/>
                <a:cs typeface="Times New Roman" pitchFamily="18" charset="0"/>
              </a:rPr>
              <a:t>, </a:t>
            </a:r>
            <a:r>
              <a:rPr lang="en-US" sz="4000" b="1" i="1" dirty="0" err="1" smtClean="0">
                <a:latin typeface="Times New Roman" pitchFamily="18" charset="0"/>
                <a:cs typeface="Times New Roman" pitchFamily="18" charset="0"/>
              </a:rPr>
              <a:t>thời</a:t>
            </a:r>
            <a:r>
              <a:rPr lang="en-US" sz="4000" b="1" i="1" dirty="0" smtClean="0">
                <a:latin typeface="Times New Roman" pitchFamily="18" charset="0"/>
                <a:cs typeface="Times New Roman" pitchFamily="18" charset="0"/>
              </a:rPr>
              <a:t> </a:t>
            </a:r>
            <a:r>
              <a:rPr lang="en-US" sz="4000" b="1" i="1" dirty="0" err="1" smtClean="0">
                <a:latin typeface="Times New Roman" pitchFamily="18" charset="0"/>
                <a:cs typeface="Times New Roman" pitchFamily="18" charset="0"/>
              </a:rPr>
              <a:t>gian</a:t>
            </a:r>
            <a:r>
              <a:rPr lang="en-US" sz="4000" b="1" i="1" dirty="0" smtClean="0">
                <a:latin typeface="Times New Roman" pitchFamily="18" charset="0"/>
                <a:cs typeface="Times New Roman" pitchFamily="18" charset="0"/>
              </a:rPr>
              <a:t> </a:t>
            </a:r>
            <a:r>
              <a:rPr lang="en-US" sz="4000" b="1" i="1" dirty="0" err="1" smtClean="0">
                <a:latin typeface="Times New Roman" pitchFamily="18" charset="0"/>
                <a:cs typeface="Times New Roman" pitchFamily="18" charset="0"/>
              </a:rPr>
              <a:t>bị</a:t>
            </a:r>
            <a:r>
              <a:rPr lang="en-US" sz="4000" b="1" i="1" dirty="0" smtClean="0">
                <a:latin typeface="Times New Roman" pitchFamily="18" charset="0"/>
                <a:cs typeface="Times New Roman" pitchFamily="18" charset="0"/>
              </a:rPr>
              <a:t> </a:t>
            </a:r>
            <a:r>
              <a:rPr lang="en-US" sz="4000" b="1" i="1" dirty="0" err="1" smtClean="0">
                <a:latin typeface="Times New Roman" pitchFamily="18" charset="0"/>
                <a:cs typeface="Times New Roman" pitchFamily="18" charset="0"/>
              </a:rPr>
              <a:t>bệnh</a:t>
            </a:r>
            <a:r>
              <a:rPr lang="en-US" sz="4000" b="1" i="1" dirty="0" smtClean="0">
                <a:latin typeface="Times New Roman" pitchFamily="18" charset="0"/>
                <a:cs typeface="Times New Roman" pitchFamily="18" charset="0"/>
              </a:rPr>
              <a:t> </a:t>
            </a:r>
            <a:r>
              <a:rPr lang="en-US" sz="4000" b="1" i="1" dirty="0" err="1" smtClean="0">
                <a:latin typeface="Times New Roman" pitchFamily="18" charset="0"/>
                <a:cs typeface="Times New Roman" pitchFamily="18" charset="0"/>
              </a:rPr>
              <a:t>trên</a:t>
            </a:r>
            <a:r>
              <a:rPr lang="en-US" sz="4000" b="1" i="1" dirty="0" smtClean="0">
                <a:latin typeface="Times New Roman" pitchFamily="18" charset="0"/>
                <a:cs typeface="Times New Roman" pitchFamily="18" charset="0"/>
              </a:rPr>
              <a:t> 6 </a:t>
            </a:r>
            <a:r>
              <a:rPr lang="en-US" sz="4000" b="1" i="1" dirty="0" err="1" smtClean="0">
                <a:latin typeface="Times New Roman" pitchFamily="18" charset="0"/>
                <a:cs typeface="Times New Roman" pitchFamily="18" charset="0"/>
              </a:rPr>
              <a:t>tuần</a:t>
            </a:r>
            <a:r>
              <a:rPr lang="en-US" sz="4000" dirty="0" smtClean="0">
                <a:latin typeface="Times New Roman" pitchFamily="18" charset="0"/>
                <a:cs typeface="Times New Roman" pitchFamily="18" charset="0"/>
              </a:rPr>
              <a:t>.</a:t>
            </a:r>
          </a:p>
          <a:p>
            <a:r>
              <a:rPr lang="en-US" sz="4000" b="1" i="1" dirty="0" smtClean="0">
                <a:latin typeface="Times New Roman" pitchFamily="18" charset="0"/>
                <a:cs typeface="Times New Roman" pitchFamily="18" charset="0"/>
              </a:rPr>
              <a:t>+ Ở </a:t>
            </a:r>
            <a:r>
              <a:rPr lang="en-US" sz="4000" b="1" i="1" dirty="0" err="1" smtClean="0">
                <a:latin typeface="Times New Roman" pitchFamily="18" charset="0"/>
                <a:cs typeface="Times New Roman" pitchFamily="18" charset="0"/>
              </a:rPr>
              <a:t>nước</a:t>
            </a:r>
            <a:r>
              <a:rPr lang="en-US" sz="4000" b="1" i="1" dirty="0" smtClean="0">
                <a:latin typeface="Times New Roman" pitchFamily="18" charset="0"/>
                <a:cs typeface="Times New Roman" pitchFamily="18" charset="0"/>
              </a:rPr>
              <a:t> </a:t>
            </a:r>
            <a:r>
              <a:rPr lang="en-US" sz="4000" b="1" i="1" dirty="0" err="1" smtClean="0">
                <a:latin typeface="Times New Roman" pitchFamily="18" charset="0"/>
                <a:cs typeface="Times New Roman" pitchFamily="18" charset="0"/>
              </a:rPr>
              <a:t>ta</a:t>
            </a:r>
            <a:r>
              <a:rPr lang="en-US" sz="4000" b="1" i="1" dirty="0" smtClean="0">
                <a:latin typeface="Times New Roman" pitchFamily="18" charset="0"/>
                <a:cs typeface="Times New Roman" pitchFamily="18" charset="0"/>
              </a:rPr>
              <a:t> </a:t>
            </a:r>
            <a:r>
              <a:rPr lang="en-US" sz="4000" dirty="0" smtClean="0">
                <a:latin typeface="Times New Roman" pitchFamily="18" charset="0"/>
                <a:cs typeface="Times New Roman" pitchFamily="18" charset="0"/>
              </a:rPr>
              <a:t>( do </a:t>
            </a:r>
            <a:r>
              <a:rPr lang="en-US" sz="4000" dirty="0" err="1" smtClean="0">
                <a:latin typeface="Times New Roman" pitchFamily="18" charset="0"/>
                <a:cs typeface="Times New Roman" pitchFamily="18" charset="0"/>
              </a:rPr>
              <a:t>thiếu</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phương</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tiện</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chẩn</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đoán</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cần</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thiết</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như</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chụp</a:t>
            </a:r>
            <a:r>
              <a:rPr lang="en-US" sz="4000" dirty="0" smtClean="0">
                <a:latin typeface="Times New Roman" pitchFamily="18" charset="0"/>
                <a:cs typeface="Times New Roman" pitchFamily="18" charset="0"/>
              </a:rPr>
              <a:t> X-</a:t>
            </a:r>
            <a:r>
              <a:rPr lang="en-US" sz="4000" dirty="0" err="1" smtClean="0">
                <a:latin typeface="Times New Roman" pitchFamily="18" charset="0"/>
                <a:cs typeface="Times New Roman" pitchFamily="18" charset="0"/>
              </a:rPr>
              <a:t>quang</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sinh</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thiết</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chọc</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dịch</a:t>
            </a:r>
            <a:r>
              <a:rPr lang="en-US" sz="4000" dirty="0" smtClean="0">
                <a:latin typeface="Times New Roman" pitchFamily="18" charset="0"/>
                <a:cs typeface="Times New Roman" pitchFamily="18" charset="0"/>
              </a:rPr>
              <a:t> ổ </a:t>
            </a:r>
            <a:r>
              <a:rPr lang="en-US" sz="4000" dirty="0" err="1" smtClean="0">
                <a:latin typeface="Times New Roman" pitchFamily="18" charset="0"/>
                <a:cs typeface="Times New Roman" pitchFamily="18" charset="0"/>
              </a:rPr>
              <a:t>khớp</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sinh</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thiết</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màng</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hoạt</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dịch</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dựa</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vào</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các</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yếu</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tố</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sau</a:t>
            </a:r>
            <a:r>
              <a:rPr lang="en-US" sz="4000" dirty="0" smtClean="0">
                <a:latin typeface="Times New Roman" pitchFamily="18" charset="0"/>
                <a:cs typeface="Times New Roman" pitchFamily="18" charset="0"/>
              </a:rPr>
              <a:t>:</a:t>
            </a:r>
          </a:p>
          <a:p>
            <a:pPr lvl="0"/>
            <a:r>
              <a:rPr lang="en-US" sz="4000" dirty="0" err="1" smtClean="0">
                <a:latin typeface="Times New Roman" pitchFamily="18" charset="0"/>
                <a:cs typeface="Times New Roman" pitchFamily="18" charset="0"/>
              </a:rPr>
              <a:t>Bệnh</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nhân</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nữ</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trung</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niên</a:t>
            </a:r>
            <a:r>
              <a:rPr lang="en-US" sz="4000" dirty="0" smtClean="0">
                <a:latin typeface="Times New Roman" pitchFamily="18" charset="0"/>
                <a:cs typeface="Times New Roman" pitchFamily="18" charset="0"/>
              </a:rPr>
              <a:t>.</a:t>
            </a:r>
          </a:p>
          <a:p>
            <a:pPr lvl="0"/>
            <a:r>
              <a:rPr lang="en-US" sz="4000" dirty="0" err="1" smtClean="0">
                <a:latin typeface="Times New Roman" pitchFamily="18" charset="0"/>
                <a:cs typeface="Times New Roman" pitchFamily="18" charset="0"/>
              </a:rPr>
              <a:t>Viêm</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các</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khớp</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nhỏ</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cổ</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tay</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khớp</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bàn</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ngón</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đốt</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ngón</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gần</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khớp</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gối</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cổ</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chân</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khuỷu</a:t>
            </a:r>
            <a:r>
              <a:rPr lang="en-US" sz="4000" dirty="0" smtClean="0">
                <a:latin typeface="Times New Roman" pitchFamily="18" charset="0"/>
                <a:cs typeface="Times New Roman" pitchFamily="18" charset="0"/>
              </a:rPr>
              <a:t>).</a:t>
            </a:r>
          </a:p>
          <a:p>
            <a:pPr lvl="0"/>
            <a:r>
              <a:rPr lang="en-US" sz="4000" dirty="0" err="1" smtClean="0">
                <a:latin typeface="Times New Roman" pitchFamily="18" charset="0"/>
                <a:cs typeface="Times New Roman" pitchFamily="18" charset="0"/>
              </a:rPr>
              <a:t>Viêm</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khớp</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đối</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xứng</a:t>
            </a:r>
            <a:r>
              <a:rPr lang="en-US" sz="4000" dirty="0" smtClean="0">
                <a:latin typeface="Times New Roman" pitchFamily="18" charset="0"/>
                <a:cs typeface="Times New Roman" pitchFamily="18" charset="0"/>
              </a:rPr>
              <a:t>.</a:t>
            </a:r>
          </a:p>
          <a:p>
            <a:pPr lvl="0"/>
            <a:r>
              <a:rPr lang="en-US" sz="4000" dirty="0" err="1" smtClean="0">
                <a:latin typeface="Times New Roman" pitchFamily="18" charset="0"/>
                <a:cs typeface="Times New Roman" pitchFamily="18" charset="0"/>
              </a:rPr>
              <a:t>Cứng</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khớp</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buổi</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sáng</a:t>
            </a:r>
            <a:endParaRPr lang="en-US" sz="4000" dirty="0" smtClean="0">
              <a:latin typeface="Times New Roman" pitchFamily="18" charset="0"/>
              <a:cs typeface="Times New Roman" pitchFamily="18" charset="0"/>
            </a:endParaRPr>
          </a:p>
          <a:p>
            <a:pPr lvl="0"/>
            <a:r>
              <a:rPr lang="en-US" sz="4000" dirty="0" err="1" smtClean="0">
                <a:latin typeface="Times New Roman" pitchFamily="18" charset="0"/>
                <a:cs typeface="Times New Roman" pitchFamily="18" charset="0"/>
              </a:rPr>
              <a:t>Diễn</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biến</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kéo</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dài</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trên</a:t>
            </a:r>
            <a:r>
              <a:rPr lang="en-US" sz="4000" dirty="0" smtClean="0">
                <a:latin typeface="Times New Roman" pitchFamily="18" charset="0"/>
                <a:cs typeface="Times New Roman" pitchFamily="18" charset="0"/>
              </a:rPr>
              <a:t> 2 </a:t>
            </a:r>
            <a:r>
              <a:rPr lang="en-US" sz="4000" dirty="0" err="1" smtClean="0">
                <a:latin typeface="Times New Roman" pitchFamily="18" charset="0"/>
                <a:cs typeface="Times New Roman" pitchFamily="18" charset="0"/>
              </a:rPr>
              <a:t>tháng</a:t>
            </a:r>
            <a:endParaRPr lang="en-US" sz="4000" dirty="0" smtClean="0">
              <a:latin typeface="Times New Roman" pitchFamily="18" charset="0"/>
              <a:cs typeface="Times New Roman" pitchFamily="18" charset="0"/>
            </a:endParaRPr>
          </a:p>
          <a:p>
            <a:endParaRPr lang="en-US" dirty="0" smtClean="0"/>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66800"/>
          </a:xfrm>
        </p:spPr>
        <p:txBody>
          <a:bodyPr>
            <a:normAutofit fontScale="90000"/>
          </a:bodyPr>
          <a:lstStyle/>
          <a:p>
            <a:pPr marL="365760" indent="-365760">
              <a:lnSpc>
                <a:spcPct val="150000"/>
              </a:lnSpc>
              <a:spcBef>
                <a:spcPts val="1000"/>
              </a:spcBef>
              <a:spcAft>
                <a:spcPts val="0"/>
              </a:spcAft>
            </a:pPr>
            <a:r>
              <a:rPr lang="en-US" b="1" dirty="0" err="1" smtClean="0">
                <a:latin typeface="Times New Roman"/>
                <a:ea typeface="Times New Roman"/>
                <a:cs typeface="Times New Roman"/>
              </a:rPr>
              <a:t>Chẩn</a:t>
            </a:r>
            <a:r>
              <a:rPr lang="en-US" b="1" dirty="0" smtClean="0">
                <a:latin typeface="Times New Roman"/>
                <a:ea typeface="Times New Roman"/>
                <a:cs typeface="Times New Roman"/>
              </a:rPr>
              <a:t> </a:t>
            </a:r>
            <a:r>
              <a:rPr lang="en-US" b="1" dirty="0" err="1" smtClean="0">
                <a:latin typeface="Times New Roman"/>
                <a:ea typeface="Times New Roman"/>
                <a:cs typeface="Times New Roman"/>
              </a:rPr>
              <a:t>đoán</a:t>
            </a:r>
            <a:r>
              <a:rPr lang="en-US" b="1" dirty="0" smtClean="0">
                <a:latin typeface="Times New Roman"/>
                <a:ea typeface="Times New Roman"/>
                <a:cs typeface="Times New Roman"/>
              </a:rPr>
              <a:t> </a:t>
            </a:r>
            <a:r>
              <a:rPr lang="en-US" b="1" dirty="0" err="1" smtClean="0">
                <a:latin typeface="Times New Roman"/>
                <a:ea typeface="Times New Roman"/>
                <a:cs typeface="Times New Roman"/>
              </a:rPr>
              <a:t>phân</a:t>
            </a:r>
            <a:r>
              <a:rPr lang="en-US" b="1" dirty="0" smtClean="0">
                <a:latin typeface="Times New Roman"/>
                <a:ea typeface="Times New Roman"/>
                <a:cs typeface="Times New Roman"/>
              </a:rPr>
              <a:t> </a:t>
            </a:r>
            <a:r>
              <a:rPr lang="en-US" b="1" dirty="0" err="1" smtClean="0">
                <a:latin typeface="Times New Roman"/>
                <a:ea typeface="Times New Roman"/>
                <a:cs typeface="Times New Roman"/>
              </a:rPr>
              <a:t>biệt</a:t>
            </a:r>
            <a:endParaRPr lang="en-US" dirty="0"/>
          </a:p>
        </p:txBody>
      </p:sp>
      <p:sp>
        <p:nvSpPr>
          <p:cNvPr id="3" name="Content Placeholder 2"/>
          <p:cNvSpPr>
            <a:spLocks noGrp="1"/>
          </p:cNvSpPr>
          <p:nvPr>
            <p:ph idx="1"/>
          </p:nvPr>
        </p:nvSpPr>
        <p:spPr>
          <a:xfrm>
            <a:off x="457200" y="1066800"/>
            <a:ext cx="8229600" cy="5410200"/>
          </a:xfrm>
        </p:spPr>
        <p:txBody>
          <a:bodyPr>
            <a:normAutofit fontScale="25000" lnSpcReduction="20000"/>
          </a:bodyPr>
          <a:lstStyle/>
          <a:p>
            <a:pPr>
              <a:lnSpc>
                <a:spcPct val="170000"/>
              </a:lnSpc>
              <a:buNone/>
            </a:pPr>
            <a:r>
              <a:rPr lang="en-US" b="1" dirty="0" smtClean="0">
                <a:latin typeface="Cambria"/>
                <a:ea typeface="Times New Roman"/>
                <a:cs typeface="Times New Roman"/>
              </a:rPr>
              <a:t/>
            </a:r>
            <a:br>
              <a:rPr lang="en-US" b="1" dirty="0" smtClean="0">
                <a:latin typeface="Cambria"/>
                <a:ea typeface="Times New Roman"/>
                <a:cs typeface="Times New Roman"/>
              </a:rPr>
            </a:br>
            <a:r>
              <a:rPr lang="en-US" sz="9600" dirty="0" smtClean="0">
                <a:latin typeface="Times New Roman"/>
                <a:ea typeface="Calibri"/>
                <a:cs typeface="Times New Roman"/>
              </a:rPr>
              <a:t>+ </a:t>
            </a:r>
            <a:r>
              <a:rPr lang="en-US" sz="9600" dirty="0" err="1" smtClean="0">
                <a:latin typeface="Times New Roman"/>
                <a:ea typeface="Calibri"/>
                <a:cs typeface="Times New Roman"/>
              </a:rPr>
              <a:t>Trong</a:t>
            </a:r>
            <a:r>
              <a:rPr lang="en-US" sz="9600" dirty="0" smtClean="0">
                <a:latin typeface="Times New Roman"/>
                <a:ea typeface="Calibri"/>
                <a:cs typeface="Times New Roman"/>
              </a:rPr>
              <a:t> </a:t>
            </a:r>
            <a:r>
              <a:rPr lang="en-US" sz="9600" dirty="0" err="1" smtClean="0">
                <a:latin typeface="Times New Roman"/>
                <a:ea typeface="Calibri"/>
                <a:cs typeface="Times New Roman"/>
              </a:rPr>
              <a:t>giai</a:t>
            </a:r>
            <a:r>
              <a:rPr lang="en-US" sz="9600" dirty="0" smtClean="0">
                <a:latin typeface="Times New Roman"/>
                <a:ea typeface="Calibri"/>
                <a:cs typeface="Times New Roman"/>
              </a:rPr>
              <a:t> </a:t>
            </a:r>
            <a:r>
              <a:rPr lang="en-US" sz="9600" dirty="0" err="1" smtClean="0">
                <a:latin typeface="Times New Roman"/>
                <a:ea typeface="Calibri"/>
                <a:cs typeface="Times New Roman"/>
              </a:rPr>
              <a:t>đoạn</a:t>
            </a:r>
            <a:r>
              <a:rPr lang="en-US" sz="9600" dirty="0" smtClean="0">
                <a:latin typeface="Times New Roman"/>
                <a:ea typeface="Calibri"/>
                <a:cs typeface="Times New Roman"/>
              </a:rPr>
              <a:t> </a:t>
            </a:r>
            <a:r>
              <a:rPr lang="en-US" sz="9600" dirty="0" err="1" smtClean="0">
                <a:latin typeface="Times New Roman"/>
                <a:ea typeface="Calibri"/>
                <a:cs typeface="Times New Roman"/>
              </a:rPr>
              <a:t>sớm</a:t>
            </a:r>
            <a:r>
              <a:rPr lang="en-US" sz="9600" dirty="0" smtClean="0">
                <a:latin typeface="Times New Roman"/>
                <a:ea typeface="Calibri"/>
                <a:cs typeface="Times New Roman"/>
              </a:rPr>
              <a:t>:</a:t>
            </a:r>
            <a:br>
              <a:rPr lang="en-US" sz="9600" dirty="0" smtClean="0">
                <a:latin typeface="Times New Roman"/>
                <a:ea typeface="Calibri"/>
                <a:cs typeface="Times New Roman"/>
              </a:rPr>
            </a:br>
            <a:r>
              <a:rPr lang="en-US" sz="9600" dirty="0" err="1" smtClean="0">
                <a:latin typeface="Times New Roman"/>
                <a:ea typeface="Calibri"/>
                <a:cs typeface="Times New Roman"/>
              </a:rPr>
              <a:t>Cần</a:t>
            </a:r>
            <a:r>
              <a:rPr lang="en-US" sz="9600" dirty="0" smtClean="0">
                <a:latin typeface="Times New Roman"/>
                <a:ea typeface="Calibri"/>
                <a:cs typeface="Times New Roman"/>
              </a:rPr>
              <a:t> </a:t>
            </a:r>
            <a:r>
              <a:rPr lang="en-US" sz="9600" dirty="0" err="1" smtClean="0">
                <a:latin typeface="Times New Roman"/>
                <a:ea typeface="Calibri"/>
                <a:cs typeface="Times New Roman"/>
              </a:rPr>
              <a:t>phân</a:t>
            </a:r>
            <a:r>
              <a:rPr lang="en-US" sz="9600" dirty="0" smtClean="0">
                <a:latin typeface="Times New Roman"/>
                <a:ea typeface="Calibri"/>
                <a:cs typeface="Times New Roman"/>
              </a:rPr>
              <a:t> </a:t>
            </a:r>
            <a:r>
              <a:rPr lang="en-US" sz="9600" dirty="0" err="1" smtClean="0">
                <a:latin typeface="Times New Roman"/>
                <a:ea typeface="Calibri"/>
                <a:cs typeface="Times New Roman"/>
              </a:rPr>
              <a:t>biệt</a:t>
            </a:r>
            <a:r>
              <a:rPr lang="en-US" sz="9600" dirty="0" smtClean="0">
                <a:latin typeface="Times New Roman"/>
                <a:ea typeface="Calibri"/>
                <a:cs typeface="Times New Roman"/>
              </a:rPr>
              <a:t> </a:t>
            </a:r>
            <a:r>
              <a:rPr lang="en-US" sz="9600" dirty="0" err="1" smtClean="0">
                <a:latin typeface="Times New Roman"/>
                <a:ea typeface="Calibri"/>
                <a:cs typeface="Times New Roman"/>
              </a:rPr>
              <a:t>với</a:t>
            </a:r>
            <a:r>
              <a:rPr lang="en-US" sz="9600" dirty="0" smtClean="0">
                <a:latin typeface="Times New Roman"/>
                <a:ea typeface="Calibri"/>
                <a:cs typeface="Times New Roman"/>
              </a:rPr>
              <a:t> </a:t>
            </a:r>
            <a:r>
              <a:rPr lang="en-US" sz="9600" dirty="0" err="1" smtClean="0">
                <a:latin typeface="Times New Roman"/>
                <a:ea typeface="Calibri"/>
                <a:cs typeface="Times New Roman"/>
              </a:rPr>
              <a:t>thấp</a:t>
            </a:r>
            <a:r>
              <a:rPr lang="en-US" sz="9600" dirty="0" smtClean="0">
                <a:latin typeface="Times New Roman"/>
                <a:ea typeface="Calibri"/>
                <a:cs typeface="Times New Roman"/>
              </a:rPr>
              <a:t> </a:t>
            </a:r>
            <a:r>
              <a:rPr lang="en-US" sz="9600" dirty="0" err="1" smtClean="0">
                <a:latin typeface="Times New Roman"/>
                <a:ea typeface="Calibri"/>
                <a:cs typeface="Times New Roman"/>
              </a:rPr>
              <a:t>khớp</a:t>
            </a:r>
            <a:r>
              <a:rPr lang="en-US" sz="9600" dirty="0" smtClean="0">
                <a:latin typeface="Times New Roman"/>
                <a:ea typeface="Calibri"/>
                <a:cs typeface="Times New Roman"/>
              </a:rPr>
              <a:t> </a:t>
            </a:r>
            <a:r>
              <a:rPr lang="en-US" sz="9600" dirty="0" err="1" smtClean="0">
                <a:latin typeface="Times New Roman"/>
                <a:ea typeface="Calibri"/>
                <a:cs typeface="Times New Roman"/>
              </a:rPr>
              <a:t>cấp</a:t>
            </a:r>
            <a:r>
              <a:rPr lang="en-US" sz="9600" dirty="0" smtClean="0">
                <a:latin typeface="Times New Roman"/>
                <a:ea typeface="Calibri"/>
                <a:cs typeface="Times New Roman"/>
              </a:rPr>
              <a:t>, </a:t>
            </a:r>
            <a:r>
              <a:rPr lang="en-US" sz="9600" dirty="0" err="1" smtClean="0">
                <a:latin typeface="Times New Roman"/>
                <a:ea typeface="Calibri"/>
                <a:cs typeface="Times New Roman"/>
              </a:rPr>
              <a:t>viêm</a:t>
            </a:r>
            <a:r>
              <a:rPr lang="en-US" sz="9600" dirty="0" smtClean="0">
                <a:latin typeface="Times New Roman"/>
                <a:ea typeface="Calibri"/>
                <a:cs typeface="Times New Roman"/>
              </a:rPr>
              <a:t> </a:t>
            </a:r>
            <a:r>
              <a:rPr lang="en-US" sz="9600" dirty="0" err="1" smtClean="0">
                <a:latin typeface="Times New Roman"/>
                <a:ea typeface="Calibri"/>
                <a:cs typeface="Times New Roman"/>
              </a:rPr>
              <a:t>khớp</a:t>
            </a:r>
            <a:r>
              <a:rPr lang="en-US" sz="9600" dirty="0" smtClean="0">
                <a:latin typeface="Times New Roman"/>
                <a:ea typeface="Calibri"/>
                <a:cs typeface="Times New Roman"/>
              </a:rPr>
              <a:t> </a:t>
            </a:r>
            <a:r>
              <a:rPr lang="en-US" sz="9600" dirty="0" err="1" smtClean="0">
                <a:latin typeface="Times New Roman"/>
                <a:ea typeface="Calibri"/>
                <a:cs typeface="Times New Roman"/>
              </a:rPr>
              <a:t>phản</a:t>
            </a:r>
            <a:r>
              <a:rPr lang="en-US" sz="9600" dirty="0" smtClean="0">
                <a:latin typeface="Times New Roman"/>
                <a:ea typeface="Calibri"/>
                <a:cs typeface="Times New Roman"/>
              </a:rPr>
              <a:t> </a:t>
            </a:r>
            <a:r>
              <a:rPr lang="en-US" sz="9600" dirty="0" err="1" smtClean="0">
                <a:latin typeface="Times New Roman"/>
                <a:ea typeface="Calibri"/>
                <a:cs typeface="Times New Roman"/>
              </a:rPr>
              <a:t>ứng</a:t>
            </a:r>
            <a:r>
              <a:rPr lang="en-US" sz="9600" dirty="0" smtClean="0">
                <a:latin typeface="Times New Roman"/>
                <a:ea typeface="Calibri"/>
                <a:cs typeface="Times New Roman"/>
              </a:rPr>
              <a:t>, </a:t>
            </a:r>
            <a:r>
              <a:rPr lang="en-US" sz="9600" dirty="0" err="1" smtClean="0">
                <a:latin typeface="Times New Roman"/>
                <a:ea typeface="Calibri"/>
                <a:cs typeface="Times New Roman"/>
              </a:rPr>
              <a:t>hội</a:t>
            </a:r>
            <a:r>
              <a:rPr lang="en-US" sz="9600" dirty="0" smtClean="0">
                <a:latin typeface="Times New Roman"/>
                <a:ea typeface="Calibri"/>
                <a:cs typeface="Times New Roman"/>
              </a:rPr>
              <a:t> </a:t>
            </a:r>
            <a:r>
              <a:rPr lang="en-US" sz="9600" dirty="0" err="1" smtClean="0">
                <a:latin typeface="Times New Roman"/>
                <a:ea typeface="Calibri"/>
                <a:cs typeface="Times New Roman"/>
              </a:rPr>
              <a:t>chứng</a:t>
            </a:r>
            <a:r>
              <a:rPr lang="en-US" sz="9600" dirty="0" smtClean="0">
                <a:latin typeface="Times New Roman"/>
                <a:ea typeface="Calibri"/>
                <a:cs typeface="Times New Roman"/>
              </a:rPr>
              <a:t> Reiter.</a:t>
            </a:r>
            <a:endParaRPr lang="vi-VN" sz="9600" dirty="0" smtClean="0">
              <a:latin typeface="Times New Roman"/>
              <a:ea typeface="Calibri"/>
              <a:cs typeface="Times New Roman"/>
            </a:endParaRPr>
          </a:p>
          <a:p>
            <a:pPr>
              <a:lnSpc>
                <a:spcPct val="170000"/>
              </a:lnSpc>
              <a:buNone/>
            </a:pPr>
            <a:r>
              <a:rPr lang="vi-VN" sz="9600" dirty="0" smtClean="0">
                <a:latin typeface="Times New Roman"/>
                <a:ea typeface="Calibri"/>
                <a:cs typeface="Times New Roman"/>
              </a:rPr>
              <a:t>	</a:t>
            </a:r>
            <a:r>
              <a:rPr lang="en-US" sz="9600" dirty="0" smtClean="0">
                <a:latin typeface="Times New Roman"/>
                <a:ea typeface="Calibri"/>
                <a:cs typeface="Times New Roman"/>
              </a:rPr>
              <a:t>+ </a:t>
            </a:r>
            <a:r>
              <a:rPr lang="en-US" sz="9600" dirty="0" err="1" smtClean="0">
                <a:latin typeface="Times New Roman"/>
                <a:ea typeface="Calibri"/>
                <a:cs typeface="Times New Roman"/>
              </a:rPr>
              <a:t>Giai</a:t>
            </a:r>
            <a:r>
              <a:rPr lang="en-US" sz="9600" dirty="0" smtClean="0">
                <a:latin typeface="Times New Roman"/>
                <a:ea typeface="Calibri"/>
                <a:cs typeface="Times New Roman"/>
              </a:rPr>
              <a:t> </a:t>
            </a:r>
            <a:r>
              <a:rPr lang="en-US" sz="9600" dirty="0" err="1" smtClean="0">
                <a:latin typeface="Times New Roman"/>
                <a:ea typeface="Calibri"/>
                <a:cs typeface="Times New Roman"/>
              </a:rPr>
              <a:t>đoạn</a:t>
            </a:r>
            <a:r>
              <a:rPr lang="en-US" sz="9600" dirty="0" smtClean="0">
                <a:latin typeface="Times New Roman"/>
                <a:ea typeface="Calibri"/>
                <a:cs typeface="Times New Roman"/>
              </a:rPr>
              <a:t> </a:t>
            </a:r>
            <a:r>
              <a:rPr lang="en-US" sz="9600" dirty="0" err="1" smtClean="0">
                <a:latin typeface="Times New Roman"/>
                <a:ea typeface="Calibri"/>
                <a:cs typeface="Times New Roman"/>
              </a:rPr>
              <a:t>muộn</a:t>
            </a:r>
            <a:r>
              <a:rPr lang="en-US" sz="9600" dirty="0" smtClean="0">
                <a:latin typeface="Times New Roman"/>
                <a:ea typeface="Calibri"/>
                <a:cs typeface="Times New Roman"/>
              </a:rPr>
              <a:t>:</a:t>
            </a:r>
            <a:br>
              <a:rPr lang="en-US" sz="9600" dirty="0" smtClean="0">
                <a:latin typeface="Times New Roman"/>
                <a:ea typeface="Calibri"/>
                <a:cs typeface="Times New Roman"/>
              </a:rPr>
            </a:br>
            <a:r>
              <a:rPr lang="en-US" sz="9600" dirty="0" err="1" smtClean="0">
                <a:latin typeface="Times New Roman"/>
                <a:ea typeface="Calibri"/>
                <a:cs typeface="Times New Roman"/>
              </a:rPr>
              <a:t>Bệnh</a:t>
            </a:r>
            <a:r>
              <a:rPr lang="en-US" sz="9600" dirty="0" smtClean="0">
                <a:latin typeface="Times New Roman"/>
                <a:ea typeface="Calibri"/>
                <a:cs typeface="Times New Roman"/>
              </a:rPr>
              <a:t> </a:t>
            </a:r>
            <a:r>
              <a:rPr lang="en-US" sz="9600" dirty="0" err="1" smtClean="0">
                <a:latin typeface="Times New Roman"/>
                <a:ea typeface="Calibri"/>
                <a:cs typeface="Times New Roman"/>
              </a:rPr>
              <a:t>khớp</a:t>
            </a:r>
            <a:r>
              <a:rPr lang="en-US" sz="9600" dirty="0" smtClean="0">
                <a:latin typeface="Times New Roman"/>
                <a:ea typeface="Calibri"/>
                <a:cs typeface="Times New Roman"/>
              </a:rPr>
              <a:t> </a:t>
            </a:r>
            <a:r>
              <a:rPr lang="en-US" sz="9600" dirty="0" err="1" smtClean="0">
                <a:latin typeface="Times New Roman"/>
                <a:ea typeface="Calibri"/>
                <a:cs typeface="Times New Roman"/>
              </a:rPr>
              <a:t>trong</a:t>
            </a:r>
            <a:r>
              <a:rPr lang="en-US" sz="9600" dirty="0" smtClean="0">
                <a:latin typeface="Times New Roman"/>
                <a:ea typeface="Calibri"/>
                <a:cs typeface="Times New Roman"/>
              </a:rPr>
              <a:t> lupus ban </a:t>
            </a:r>
            <a:r>
              <a:rPr lang="en-US" sz="9600" dirty="0" err="1" smtClean="0">
                <a:latin typeface="Times New Roman"/>
                <a:ea typeface="Calibri"/>
                <a:cs typeface="Times New Roman"/>
              </a:rPr>
              <a:t>đỏ</a:t>
            </a:r>
            <a:r>
              <a:rPr lang="en-US" sz="9600" dirty="0" smtClean="0">
                <a:latin typeface="Times New Roman"/>
                <a:ea typeface="Calibri"/>
                <a:cs typeface="Times New Roman"/>
              </a:rPr>
              <a:t>, </a:t>
            </a:r>
            <a:r>
              <a:rPr lang="en-US" sz="9600" dirty="0" err="1" smtClean="0">
                <a:latin typeface="Times New Roman"/>
                <a:ea typeface="Calibri"/>
                <a:cs typeface="Times New Roman"/>
              </a:rPr>
              <a:t>bệnh</a:t>
            </a:r>
            <a:r>
              <a:rPr lang="en-US" sz="9600" dirty="0" smtClean="0">
                <a:latin typeface="Times New Roman"/>
                <a:ea typeface="Calibri"/>
                <a:cs typeface="Times New Roman"/>
              </a:rPr>
              <a:t> gout: </a:t>
            </a:r>
            <a:r>
              <a:rPr lang="en-US" sz="9600" dirty="0" err="1" smtClean="0">
                <a:latin typeface="Times New Roman"/>
                <a:ea typeface="Calibri"/>
                <a:cs typeface="Times New Roman"/>
              </a:rPr>
              <a:t>hội</a:t>
            </a:r>
            <a:r>
              <a:rPr lang="en-US" sz="9600" dirty="0" smtClean="0">
                <a:latin typeface="Times New Roman"/>
                <a:ea typeface="Calibri"/>
                <a:cs typeface="Times New Roman"/>
              </a:rPr>
              <a:t> </a:t>
            </a:r>
            <a:r>
              <a:rPr lang="en-US" sz="9600" dirty="0" err="1" smtClean="0">
                <a:latin typeface="Times New Roman"/>
                <a:ea typeface="Calibri"/>
                <a:cs typeface="Times New Roman"/>
              </a:rPr>
              <a:t>chứng</a:t>
            </a:r>
            <a:r>
              <a:rPr lang="en-US" sz="9600" dirty="0" smtClean="0">
                <a:latin typeface="Times New Roman"/>
                <a:ea typeface="Calibri"/>
                <a:cs typeface="Times New Roman"/>
              </a:rPr>
              <a:t> Pierre-Marie, </a:t>
            </a:r>
            <a:r>
              <a:rPr lang="en-US" sz="9600" dirty="0" err="1" smtClean="0">
                <a:latin typeface="Times New Roman"/>
                <a:ea typeface="Calibri"/>
                <a:cs typeface="Times New Roman"/>
              </a:rPr>
              <a:t>thấp</a:t>
            </a:r>
            <a:r>
              <a:rPr lang="en-US" sz="9600" dirty="0" smtClean="0">
                <a:latin typeface="Times New Roman"/>
                <a:ea typeface="Calibri"/>
                <a:cs typeface="Times New Roman"/>
              </a:rPr>
              <a:t> </a:t>
            </a:r>
            <a:r>
              <a:rPr lang="en-US" sz="9600" dirty="0" err="1" smtClean="0">
                <a:latin typeface="Times New Roman"/>
                <a:ea typeface="Calibri"/>
                <a:cs typeface="Times New Roman"/>
              </a:rPr>
              <a:t>khớp</a:t>
            </a:r>
            <a:r>
              <a:rPr lang="en-US" sz="9600" dirty="0" smtClean="0">
                <a:latin typeface="Times New Roman"/>
                <a:ea typeface="Calibri"/>
                <a:cs typeface="Times New Roman"/>
              </a:rPr>
              <a:t> </a:t>
            </a:r>
            <a:r>
              <a:rPr lang="en-US" sz="9600" dirty="0" err="1" smtClean="0">
                <a:latin typeface="Times New Roman"/>
                <a:ea typeface="Calibri"/>
                <a:cs typeface="Times New Roman"/>
              </a:rPr>
              <a:t>vảy</a:t>
            </a:r>
            <a:r>
              <a:rPr lang="en-US" sz="9600" dirty="0" smtClean="0">
                <a:latin typeface="Times New Roman"/>
                <a:ea typeface="Calibri"/>
                <a:cs typeface="Times New Roman"/>
              </a:rPr>
              <a:t> </a:t>
            </a:r>
            <a:r>
              <a:rPr lang="en-US" sz="9600" dirty="0" err="1" smtClean="0">
                <a:latin typeface="Times New Roman"/>
                <a:ea typeface="Calibri"/>
                <a:cs typeface="Times New Roman"/>
              </a:rPr>
              <a:t>nến</a:t>
            </a:r>
            <a:r>
              <a:rPr lang="en-US" sz="9600" dirty="0" smtClean="0">
                <a:latin typeface="Times New Roman"/>
                <a:ea typeface="Calibri"/>
                <a:cs typeface="Times New Roman"/>
              </a:rPr>
              <a:t>, </a:t>
            </a:r>
            <a:r>
              <a:rPr lang="en-US" sz="9600" dirty="0" err="1" smtClean="0">
                <a:latin typeface="Times New Roman"/>
                <a:ea typeface="Calibri"/>
                <a:cs typeface="Times New Roman"/>
              </a:rPr>
              <a:t>thoái</a:t>
            </a:r>
            <a:r>
              <a:rPr lang="en-US" sz="9600" dirty="0" smtClean="0">
                <a:latin typeface="Times New Roman"/>
                <a:ea typeface="Calibri"/>
                <a:cs typeface="Times New Roman"/>
              </a:rPr>
              <a:t> </a:t>
            </a:r>
            <a:r>
              <a:rPr lang="en-US" sz="9600" dirty="0" err="1" smtClean="0">
                <a:latin typeface="Times New Roman"/>
                <a:ea typeface="Calibri"/>
                <a:cs typeface="Times New Roman"/>
              </a:rPr>
              <a:t>hóa</a:t>
            </a:r>
            <a:r>
              <a:rPr lang="en-US" sz="9600" dirty="0" smtClean="0">
                <a:latin typeface="Times New Roman"/>
                <a:ea typeface="Calibri"/>
                <a:cs typeface="Times New Roman"/>
              </a:rPr>
              <a:t> </a:t>
            </a:r>
            <a:r>
              <a:rPr lang="en-US" sz="9600" dirty="0" err="1" smtClean="0">
                <a:latin typeface="Times New Roman"/>
                <a:ea typeface="Calibri"/>
                <a:cs typeface="Times New Roman"/>
              </a:rPr>
              <a:t>khớp</a:t>
            </a:r>
            <a:r>
              <a:rPr lang="en-US" sz="9600" dirty="0" smtClean="0">
                <a:latin typeface="Times New Roman"/>
                <a:ea typeface="Calibri"/>
                <a:cs typeface="Times New Roman"/>
              </a:rPr>
              <a:t> </a:t>
            </a:r>
            <a:r>
              <a:rPr lang="en-US" sz="9600" dirty="0" err="1" smtClean="0">
                <a:latin typeface="Times New Roman"/>
                <a:ea typeface="Calibri"/>
                <a:cs typeface="Times New Roman"/>
              </a:rPr>
              <a:t>hoạt</a:t>
            </a:r>
            <a:r>
              <a:rPr lang="en-US" sz="9600" dirty="0" smtClean="0">
                <a:latin typeface="Times New Roman"/>
                <a:ea typeface="Calibri"/>
                <a:cs typeface="Times New Roman"/>
              </a:rPr>
              <a:t> </a:t>
            </a:r>
            <a:r>
              <a:rPr lang="en-US" sz="9600" dirty="0" err="1" smtClean="0">
                <a:latin typeface="Times New Roman"/>
                <a:ea typeface="Calibri"/>
                <a:cs typeface="Times New Roman"/>
              </a:rPr>
              <a:t>hóa</a:t>
            </a:r>
            <a:r>
              <a:rPr lang="en-US" sz="9600" dirty="0" smtClean="0">
                <a:latin typeface="Times New Roman"/>
                <a:ea typeface="Calibri"/>
                <a:cs typeface="Times New Roman"/>
              </a:rPr>
              <a:t>, </a:t>
            </a:r>
            <a:r>
              <a:rPr lang="en-US" sz="9600" dirty="0" err="1" smtClean="0">
                <a:latin typeface="Times New Roman"/>
                <a:ea typeface="Calibri"/>
                <a:cs typeface="Times New Roman"/>
              </a:rPr>
              <a:t>viêm</a:t>
            </a:r>
            <a:r>
              <a:rPr lang="en-US" sz="9600" dirty="0" smtClean="0">
                <a:latin typeface="Times New Roman"/>
                <a:ea typeface="Calibri"/>
                <a:cs typeface="Times New Roman"/>
              </a:rPr>
              <a:t> </a:t>
            </a:r>
            <a:r>
              <a:rPr lang="en-US" sz="9600" dirty="0" err="1" smtClean="0">
                <a:latin typeface="Times New Roman"/>
                <a:ea typeface="Calibri"/>
                <a:cs typeface="Times New Roman"/>
              </a:rPr>
              <a:t>cột</a:t>
            </a:r>
            <a:r>
              <a:rPr lang="en-US" sz="9600" dirty="0" smtClean="0">
                <a:latin typeface="Times New Roman"/>
                <a:ea typeface="Calibri"/>
                <a:cs typeface="Times New Roman"/>
              </a:rPr>
              <a:t> </a:t>
            </a:r>
            <a:r>
              <a:rPr lang="en-US" sz="9600" dirty="0" err="1" smtClean="0">
                <a:latin typeface="Times New Roman"/>
                <a:ea typeface="Calibri"/>
                <a:cs typeface="Times New Roman"/>
              </a:rPr>
              <a:t>sống</a:t>
            </a:r>
            <a:r>
              <a:rPr lang="en-US" sz="9600" dirty="0" smtClean="0">
                <a:latin typeface="Times New Roman"/>
                <a:ea typeface="Calibri"/>
                <a:cs typeface="Times New Roman"/>
              </a:rPr>
              <a:t> </a:t>
            </a:r>
            <a:r>
              <a:rPr lang="en-US" sz="9600" dirty="0" err="1" smtClean="0">
                <a:latin typeface="Times New Roman"/>
                <a:ea typeface="Calibri"/>
                <a:cs typeface="Times New Roman"/>
              </a:rPr>
              <a:t>dính</a:t>
            </a:r>
            <a:r>
              <a:rPr lang="en-US" sz="9600" dirty="0" smtClean="0">
                <a:latin typeface="Times New Roman"/>
                <a:ea typeface="Calibri"/>
                <a:cs typeface="Times New Roman"/>
              </a:rPr>
              <a:t> </a:t>
            </a:r>
            <a:r>
              <a:rPr lang="en-US" sz="9600" dirty="0" err="1" smtClean="0">
                <a:latin typeface="Times New Roman"/>
                <a:ea typeface="Calibri"/>
                <a:cs typeface="Times New Roman"/>
              </a:rPr>
              <a:t>khớp</a:t>
            </a:r>
            <a:r>
              <a:rPr lang="en-US" sz="9600" dirty="0" smtClean="0">
                <a:latin typeface="Times New Roman"/>
                <a:ea typeface="Calibri"/>
                <a:cs typeface="Times New Roman"/>
              </a:rPr>
              <a:t>. </a:t>
            </a:r>
            <a:r>
              <a:rPr lang="en-US" sz="9600" dirty="0" err="1" smtClean="0">
                <a:latin typeface="Times New Roman"/>
                <a:ea typeface="Calibri"/>
                <a:cs typeface="Times New Roman"/>
              </a:rPr>
              <a:t>Biểu</a:t>
            </a:r>
            <a:r>
              <a:rPr lang="en-US" sz="9600" dirty="0" smtClean="0">
                <a:latin typeface="Times New Roman"/>
                <a:ea typeface="Calibri"/>
                <a:cs typeface="Times New Roman"/>
              </a:rPr>
              <a:t> </a:t>
            </a:r>
            <a:r>
              <a:rPr lang="en-US" sz="9600" dirty="0" err="1" smtClean="0">
                <a:latin typeface="Times New Roman"/>
                <a:ea typeface="Calibri"/>
                <a:cs typeface="Times New Roman"/>
              </a:rPr>
              <a:t>hiện</a:t>
            </a:r>
            <a:r>
              <a:rPr lang="en-US" sz="9600" dirty="0" smtClean="0">
                <a:latin typeface="Times New Roman"/>
                <a:ea typeface="Calibri"/>
                <a:cs typeface="Times New Roman"/>
              </a:rPr>
              <a:t> </a:t>
            </a:r>
            <a:r>
              <a:rPr lang="en-US" sz="9600" dirty="0" err="1" smtClean="0">
                <a:latin typeface="Times New Roman"/>
                <a:ea typeface="Calibri"/>
                <a:cs typeface="Times New Roman"/>
              </a:rPr>
              <a:t>khớp</a:t>
            </a:r>
            <a:r>
              <a:rPr lang="en-US" sz="9600" dirty="0" smtClean="0">
                <a:latin typeface="Times New Roman"/>
                <a:ea typeface="Calibri"/>
                <a:cs typeface="Times New Roman"/>
              </a:rPr>
              <a:t> </a:t>
            </a:r>
            <a:r>
              <a:rPr lang="en-US" sz="9600" dirty="0" err="1" smtClean="0">
                <a:latin typeface="Times New Roman"/>
                <a:ea typeface="Calibri"/>
                <a:cs typeface="Times New Roman"/>
              </a:rPr>
              <a:t>của</a:t>
            </a:r>
            <a:r>
              <a:rPr lang="en-US" sz="9600" dirty="0" smtClean="0">
                <a:latin typeface="Times New Roman"/>
                <a:ea typeface="Calibri"/>
                <a:cs typeface="Times New Roman"/>
              </a:rPr>
              <a:t> </a:t>
            </a:r>
            <a:r>
              <a:rPr lang="en-US" sz="9600" dirty="0" err="1" smtClean="0">
                <a:latin typeface="Times New Roman"/>
                <a:ea typeface="Calibri"/>
                <a:cs typeface="Times New Roman"/>
              </a:rPr>
              <a:t>bệnh</a:t>
            </a:r>
            <a:r>
              <a:rPr lang="en-US" sz="9600" dirty="0" smtClean="0">
                <a:latin typeface="Times New Roman"/>
                <a:ea typeface="Calibri"/>
                <a:cs typeface="Times New Roman"/>
              </a:rPr>
              <a:t> </a:t>
            </a:r>
            <a:r>
              <a:rPr lang="en-US" sz="9600" dirty="0" err="1" smtClean="0">
                <a:latin typeface="Times New Roman"/>
                <a:ea typeface="Calibri"/>
                <a:cs typeface="Times New Roman"/>
              </a:rPr>
              <a:t>tiêu</a:t>
            </a:r>
            <a:r>
              <a:rPr lang="en-US" sz="9600" dirty="0" smtClean="0">
                <a:latin typeface="Times New Roman"/>
                <a:ea typeface="Calibri"/>
                <a:cs typeface="Times New Roman"/>
              </a:rPr>
              <a:t> </a:t>
            </a:r>
            <a:r>
              <a:rPr lang="en-US" sz="9600" dirty="0" err="1" smtClean="0">
                <a:latin typeface="Times New Roman"/>
                <a:ea typeface="Calibri"/>
                <a:cs typeface="Times New Roman"/>
              </a:rPr>
              <a:t>hóa</a:t>
            </a:r>
            <a:r>
              <a:rPr lang="en-US" sz="9600" dirty="0" smtClean="0">
                <a:latin typeface="Times New Roman"/>
                <a:ea typeface="Calibri"/>
                <a:cs typeface="Times New Roman"/>
              </a:rPr>
              <a:t>, </a:t>
            </a:r>
            <a:r>
              <a:rPr lang="en-US" sz="9600" dirty="0" err="1" smtClean="0">
                <a:latin typeface="Times New Roman"/>
                <a:ea typeface="Calibri"/>
                <a:cs typeface="Times New Roman"/>
              </a:rPr>
              <a:t>thần</a:t>
            </a:r>
            <a:r>
              <a:rPr lang="en-US" sz="9600" dirty="0" smtClean="0">
                <a:latin typeface="Times New Roman"/>
                <a:ea typeface="Calibri"/>
                <a:cs typeface="Times New Roman"/>
              </a:rPr>
              <a:t> </a:t>
            </a:r>
            <a:r>
              <a:rPr lang="en-US" sz="9600" dirty="0" err="1" smtClean="0">
                <a:latin typeface="Times New Roman"/>
                <a:ea typeface="Calibri"/>
                <a:cs typeface="Times New Roman"/>
              </a:rPr>
              <a:t>kinh</a:t>
            </a:r>
            <a:r>
              <a:rPr lang="en-US" sz="9600" dirty="0" smtClean="0">
                <a:latin typeface="Times New Roman"/>
                <a:ea typeface="Calibri"/>
                <a:cs typeface="Times New Roman"/>
              </a:rPr>
              <a:t>, </a:t>
            </a:r>
            <a:r>
              <a:rPr lang="en-US" sz="9600" dirty="0" err="1" smtClean="0">
                <a:latin typeface="Times New Roman"/>
                <a:ea typeface="Calibri"/>
                <a:cs typeface="Times New Roman"/>
              </a:rPr>
              <a:t>bệnh</a:t>
            </a:r>
            <a:r>
              <a:rPr lang="en-US" sz="9600" dirty="0" smtClean="0">
                <a:latin typeface="Times New Roman"/>
                <a:ea typeface="Calibri"/>
                <a:cs typeface="Times New Roman"/>
              </a:rPr>
              <a:t> </a:t>
            </a:r>
            <a:r>
              <a:rPr lang="en-US" sz="9600" dirty="0" err="1" smtClean="0">
                <a:latin typeface="Times New Roman"/>
                <a:ea typeface="Calibri"/>
                <a:cs typeface="Times New Roman"/>
              </a:rPr>
              <a:t>máu</a:t>
            </a:r>
            <a:r>
              <a:rPr lang="en-US" sz="9600" dirty="0" smtClean="0">
                <a:latin typeface="Times New Roman"/>
                <a:ea typeface="Calibri"/>
                <a:cs typeface="Times New Roman"/>
              </a:rPr>
              <a:t>, </a:t>
            </a:r>
            <a:r>
              <a:rPr lang="en-US" sz="9600" dirty="0" err="1" smtClean="0">
                <a:latin typeface="Times New Roman"/>
                <a:ea typeface="Calibri"/>
                <a:cs typeface="Times New Roman"/>
              </a:rPr>
              <a:t>ung</a:t>
            </a:r>
            <a:r>
              <a:rPr lang="en-US" sz="9600" dirty="0" smtClean="0">
                <a:latin typeface="Times New Roman"/>
                <a:ea typeface="Calibri"/>
                <a:cs typeface="Times New Roman"/>
              </a:rPr>
              <a:t> </a:t>
            </a:r>
            <a:r>
              <a:rPr lang="en-US" sz="9600" dirty="0" err="1" smtClean="0">
                <a:latin typeface="Times New Roman"/>
                <a:ea typeface="Calibri"/>
                <a:cs typeface="Times New Roman"/>
              </a:rPr>
              <a:t>thư</a:t>
            </a:r>
            <a:r>
              <a:rPr lang="en-US" sz="9600" dirty="0" smtClean="0">
                <a:latin typeface="Times New Roman"/>
                <a:ea typeface="Calibri"/>
                <a:cs typeface="Times New Roman"/>
              </a:rPr>
              <a:t>.</a:t>
            </a:r>
            <a:r>
              <a:rPr lang="en-US" sz="3500" dirty="0" smtClean="0">
                <a:latin typeface="Times New Roman"/>
                <a:ea typeface="Calibri"/>
                <a:cs typeface="Times New Roman"/>
              </a:rPr>
              <a:t/>
            </a:r>
            <a:br>
              <a:rPr lang="en-US" sz="3500" dirty="0" smtClean="0">
                <a:latin typeface="Times New Roman"/>
                <a:ea typeface="Calibri"/>
                <a:cs typeface="Times New Roman"/>
              </a:rPr>
            </a:br>
            <a:endParaRPr lang="en-US" sz="35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normAutofit fontScale="90000"/>
          </a:bodyPr>
          <a:lstStyle/>
          <a:p>
            <a:r>
              <a:rPr lang="vi-VN" b="1" dirty="0" smtClean="0"/>
              <a:t/>
            </a:r>
            <a:br>
              <a:rPr lang="vi-VN" b="1" dirty="0" smtClean="0"/>
            </a:br>
            <a:r>
              <a:rPr lang="en-US" b="1" dirty="0" err="1" smtClean="0">
                <a:latin typeface="Times New Roman" pitchFamily="18" charset="0"/>
                <a:cs typeface="Times New Roman" pitchFamily="18" charset="0"/>
              </a:rPr>
              <a:t>Điều</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trị</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viêm</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khớp</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dạng</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thấp</a:t>
            </a:r>
            <a:r>
              <a:rPr lang="en-US" b="1" dirty="0" smtClean="0">
                <a:latin typeface="Times New Roman" pitchFamily="18" charset="0"/>
                <a:cs typeface="Times New Roman" pitchFamily="18" charset="0"/>
              </a:rPr>
              <a:t> </a:t>
            </a:r>
            <a:br>
              <a:rPr lang="en-US" b="1" dirty="0" smtClean="0">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457200" y="1066800"/>
            <a:ext cx="8229600" cy="5059363"/>
          </a:xfrm>
        </p:spPr>
        <p:txBody>
          <a:bodyPr>
            <a:normAutofit fontScale="92500" lnSpcReduction="10000"/>
          </a:bodyPr>
          <a:lstStyle/>
          <a:p>
            <a:r>
              <a:rPr lang="en-US" b="1" dirty="0" err="1" smtClean="0">
                <a:latin typeface="Times New Roman" pitchFamily="18" charset="0"/>
                <a:cs typeface="Times New Roman" pitchFamily="18" charset="0"/>
              </a:rPr>
              <a:t>Nguyên</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tắc</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chung</a:t>
            </a:r>
            <a:r>
              <a:rPr lang="en-US" b="1" dirty="0" smtClean="0">
                <a:latin typeface="Times New Roman" pitchFamily="18" charset="0"/>
                <a:cs typeface="Times New Roman" pitchFamily="18" charset="0"/>
              </a:rPr>
              <a:t>:</a:t>
            </a:r>
          </a:p>
          <a:p>
            <a:pPr lvl="0"/>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Viêm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khớp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dạng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thấp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là</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một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bệnh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mạn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tính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kéo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dài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việc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điều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trị</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phải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kiên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trì</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liên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tục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có</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khi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cả</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cuộc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đời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người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người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bệnh</a:t>
            </a:r>
            <a:r>
              <a:rPr lang="en-US" dirty="0" smtClean="0">
                <a:latin typeface="Times New Roman" pitchFamily="18" charset="0"/>
                <a:cs typeface="Times New Roman" pitchFamily="18" charset="0"/>
              </a:rPr>
              <a:t>.</a:t>
            </a:r>
          </a:p>
          <a:p>
            <a:pPr lvl="0"/>
            <a:r>
              <a:rPr lang="en-US" dirty="0" err="1" smtClean="0">
                <a:latin typeface="Times New Roman" pitchFamily="18" charset="0"/>
                <a:cs typeface="Times New Roman" pitchFamily="18" charset="0"/>
              </a:rPr>
              <a:t>Sử</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dụng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nhiều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biện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pháp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nội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khoa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ngoại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khoa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vật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lý</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trị</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liệu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chỉnh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hình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lao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động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liệu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pháp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đông</a:t>
            </a:r>
            <a:r>
              <a:rPr lang="en-US" dirty="0" smtClean="0">
                <a:latin typeface="Times New Roman" pitchFamily="18" charset="0"/>
                <a:cs typeface="Times New Roman" pitchFamily="18" charset="0"/>
              </a:rPr>
              <a:t> y </a:t>
            </a:r>
            <a:r>
              <a:rPr lang="en-US" dirty="0" err="1" smtClean="0">
                <a:latin typeface="Times New Roman" pitchFamily="18" charset="0"/>
                <a:cs typeface="Times New Roman" pitchFamily="18" charset="0"/>
              </a:rPr>
              <a:t>châm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cứu</a:t>
            </a:r>
            <a:r>
              <a:rPr lang="en-US" dirty="0" smtClean="0">
                <a:latin typeface="Times New Roman" pitchFamily="18" charset="0"/>
                <a:cs typeface="Times New Roman" pitchFamily="18" charset="0"/>
              </a:rPr>
              <a:t>.</a:t>
            </a:r>
          </a:p>
          <a:p>
            <a:pPr lvl="0"/>
            <a:r>
              <a:rPr lang="en-US" dirty="0" err="1" smtClean="0">
                <a:latin typeface="Times New Roman" pitchFamily="18" charset="0"/>
                <a:cs typeface="Times New Roman" pitchFamily="18" charset="0"/>
              </a:rPr>
              <a:t>Tùy</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theo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từng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giai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đoạn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bệnh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mà</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điều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trị</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nội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trú</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ngoại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trú</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điều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dưỡng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đông-tây</a:t>
            </a:r>
            <a:r>
              <a:rPr lang="en-US" dirty="0" smtClean="0">
                <a:latin typeface="Times New Roman" pitchFamily="18" charset="0"/>
                <a:cs typeface="Times New Roman" pitchFamily="18" charset="0"/>
              </a:rPr>
              <a:t> y </a:t>
            </a:r>
            <a:r>
              <a:rPr lang="en-US" dirty="0" err="1" smtClean="0">
                <a:latin typeface="Times New Roman" pitchFamily="18" charset="0"/>
                <a:cs typeface="Times New Roman" pitchFamily="18" charset="0"/>
              </a:rPr>
              <a:t>kết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hợp</a:t>
            </a:r>
            <a:r>
              <a:rPr lang="en-US" dirty="0" smtClean="0">
                <a:latin typeface="Times New Roman" pitchFamily="18" charset="0"/>
                <a:cs typeface="Times New Roman" pitchFamily="18" charset="0"/>
              </a:rPr>
              <a:t>.</a:t>
            </a:r>
          </a:p>
          <a:p>
            <a:pPr lvl="0"/>
            <a:r>
              <a:rPr lang="en-US" dirty="0" err="1" smtClean="0">
                <a:latin typeface="Times New Roman" pitchFamily="18" charset="0"/>
                <a:cs typeface="Times New Roman" pitchFamily="18" charset="0"/>
              </a:rPr>
              <a:t>Phải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có</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thầy</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thuốc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theo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dõi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phải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được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gia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đình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và</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xã</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hội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quan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tâm</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p:spPr>
        <p:txBody>
          <a:bodyPr/>
          <a:lstStyle/>
          <a:p>
            <a:r>
              <a:rPr lang="en-US" b="1" dirty="0" err="1" smtClean="0">
                <a:latin typeface="Times New Roman" pitchFamily="18" charset="0"/>
                <a:cs typeface="Times New Roman" pitchFamily="18" charset="0"/>
              </a:rPr>
              <a:t>Điều</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trị</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nội</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khoa</a:t>
            </a:r>
            <a:endParaRPr lang="en-US" dirty="0"/>
          </a:p>
        </p:txBody>
      </p:sp>
      <p:sp>
        <p:nvSpPr>
          <p:cNvPr id="3" name="Content Placeholder 2"/>
          <p:cNvSpPr>
            <a:spLocks noGrp="1"/>
          </p:cNvSpPr>
          <p:nvPr>
            <p:ph idx="1"/>
          </p:nvPr>
        </p:nvSpPr>
        <p:spPr>
          <a:xfrm>
            <a:off x="457200" y="1219200"/>
            <a:ext cx="8229600" cy="4906963"/>
          </a:xfrm>
        </p:spPr>
        <p:txBody>
          <a:bodyPr>
            <a:normAutofit fontScale="25000" lnSpcReduction="20000"/>
          </a:bodyPr>
          <a:lstStyle/>
          <a:p>
            <a:pPr>
              <a:buNone/>
            </a:pPr>
            <a:endParaRPr lang="en-US" sz="5100" b="1" dirty="0" smtClean="0">
              <a:latin typeface="Times New Roman" pitchFamily="18" charset="0"/>
              <a:cs typeface="Times New Roman" pitchFamily="18" charset="0"/>
            </a:endParaRPr>
          </a:p>
          <a:p>
            <a:pPr lvl="0"/>
            <a:r>
              <a:rPr lang="en-US" sz="12000" dirty="0" err="1" smtClean="0">
                <a:latin typeface="Times New Roman" pitchFamily="18" charset="0"/>
                <a:cs typeface="Times New Roman" pitchFamily="18" charset="0"/>
              </a:rPr>
              <a:t>Giai</a:t>
            </a:r>
            <a:r>
              <a:rPr lang="en-US" sz="12000" dirty="0" smtClean="0">
                <a:latin typeface="Times New Roman" pitchFamily="18" charset="0"/>
                <a:cs typeface="Times New Roman" pitchFamily="18" charset="0"/>
              </a:rPr>
              <a:t> </a:t>
            </a:r>
            <a:r>
              <a:rPr lang="en-US" sz="12000" dirty="0" err="1" smtClean="0">
                <a:latin typeface="Times New Roman" pitchFamily="18" charset="0"/>
                <a:cs typeface="Times New Roman" pitchFamily="18" charset="0"/>
              </a:rPr>
              <a:t>đoạn</a:t>
            </a:r>
            <a:r>
              <a:rPr lang="en-US" sz="12000" dirty="0" smtClean="0">
                <a:latin typeface="Times New Roman" pitchFamily="18" charset="0"/>
                <a:cs typeface="Times New Roman" pitchFamily="18" charset="0"/>
              </a:rPr>
              <a:t> I (</a:t>
            </a:r>
            <a:r>
              <a:rPr lang="en-US" sz="12000" dirty="0" err="1" smtClean="0">
                <a:latin typeface="Times New Roman" pitchFamily="18" charset="0"/>
                <a:cs typeface="Times New Roman" pitchFamily="18" charset="0"/>
              </a:rPr>
              <a:t>nhẹ</a:t>
            </a:r>
            <a:r>
              <a:rPr lang="en-US" sz="12000" dirty="0" smtClean="0">
                <a:latin typeface="Times New Roman" pitchFamily="18" charset="0"/>
                <a:cs typeface="Times New Roman" pitchFamily="18" charset="0"/>
              </a:rPr>
              <a:t>): </a:t>
            </a:r>
            <a:r>
              <a:rPr lang="en-US" sz="12000" dirty="0" err="1" smtClean="0">
                <a:latin typeface="Times New Roman" pitchFamily="18" charset="0"/>
                <a:cs typeface="Times New Roman" pitchFamily="18" charset="0"/>
              </a:rPr>
              <a:t>dùng</a:t>
            </a:r>
            <a:r>
              <a:rPr lang="en-US" sz="12000" dirty="0" smtClean="0">
                <a:latin typeface="Times New Roman" pitchFamily="18" charset="0"/>
                <a:cs typeface="Times New Roman" pitchFamily="18" charset="0"/>
              </a:rPr>
              <a:t> </a:t>
            </a:r>
            <a:r>
              <a:rPr lang="en-US" sz="12000" dirty="0" err="1" smtClean="0">
                <a:latin typeface="Times New Roman" pitchFamily="18" charset="0"/>
                <a:cs typeface="Times New Roman" pitchFamily="18" charset="0"/>
              </a:rPr>
              <a:t>thuốc</a:t>
            </a:r>
            <a:r>
              <a:rPr lang="en-US" sz="12000" dirty="0" smtClean="0">
                <a:latin typeface="Times New Roman" pitchFamily="18" charset="0"/>
                <a:cs typeface="Times New Roman" pitchFamily="18" charset="0"/>
              </a:rPr>
              <a:t> </a:t>
            </a:r>
            <a:r>
              <a:rPr lang="en-US" sz="12000" dirty="0" err="1" smtClean="0">
                <a:latin typeface="Times New Roman" pitchFamily="18" charset="0"/>
                <a:cs typeface="Times New Roman" pitchFamily="18" charset="0"/>
              </a:rPr>
              <a:t>chống</a:t>
            </a:r>
            <a:r>
              <a:rPr lang="en-US" sz="12000" dirty="0" smtClean="0">
                <a:latin typeface="Times New Roman" pitchFamily="18" charset="0"/>
                <a:cs typeface="Times New Roman" pitchFamily="18" charset="0"/>
              </a:rPr>
              <a:t> </a:t>
            </a:r>
            <a:r>
              <a:rPr lang="en-US" sz="12000" dirty="0" err="1" smtClean="0">
                <a:latin typeface="Times New Roman" pitchFamily="18" charset="0"/>
                <a:cs typeface="Times New Roman" pitchFamily="18" charset="0"/>
              </a:rPr>
              <a:t>viêm</a:t>
            </a:r>
            <a:r>
              <a:rPr lang="en-US" sz="12000" dirty="0" smtClean="0">
                <a:latin typeface="Times New Roman" pitchFamily="18" charset="0"/>
                <a:cs typeface="Times New Roman" pitchFamily="18" charset="0"/>
              </a:rPr>
              <a:t> </a:t>
            </a:r>
            <a:r>
              <a:rPr lang="vi-VN" sz="12000" dirty="0" smtClean="0">
                <a:latin typeface="Times New Roman" pitchFamily="18" charset="0"/>
                <a:cs typeface="Times New Roman" pitchFamily="18" charset="0"/>
              </a:rPr>
              <a:t>non-</a:t>
            </a:r>
            <a:r>
              <a:rPr lang="en-US" sz="12000" dirty="0" smtClean="0">
                <a:latin typeface="Times New Roman" pitchFamily="18" charset="0"/>
                <a:cs typeface="Times New Roman" pitchFamily="18" charset="0"/>
              </a:rPr>
              <a:t>steroid: </a:t>
            </a:r>
            <a:endParaRPr lang="vi-VN" sz="12000" dirty="0" smtClean="0">
              <a:latin typeface="Times New Roman" pitchFamily="18" charset="0"/>
              <a:cs typeface="Times New Roman" pitchFamily="18" charset="0"/>
            </a:endParaRPr>
          </a:p>
          <a:p>
            <a:pPr lvl="0">
              <a:buNone/>
            </a:pPr>
            <a:r>
              <a:rPr lang="vi-VN" sz="12000" dirty="0" smtClean="0">
                <a:latin typeface="Times New Roman" pitchFamily="18" charset="0"/>
                <a:cs typeface="Times New Roman" pitchFamily="18" charset="0"/>
              </a:rPr>
              <a:t>	- I</a:t>
            </a:r>
            <a:r>
              <a:rPr lang="en-US" sz="12000" dirty="0" err="1" smtClean="0">
                <a:latin typeface="Times New Roman" pitchFamily="18" charset="0"/>
                <a:cs typeface="Times New Roman" pitchFamily="18" charset="0"/>
              </a:rPr>
              <a:t>ndomethacine</a:t>
            </a:r>
            <a:r>
              <a:rPr lang="en-US" sz="12000" dirty="0" smtClean="0">
                <a:latin typeface="Times New Roman" pitchFamily="18" charset="0"/>
                <a:cs typeface="Times New Roman" pitchFamily="18" charset="0"/>
              </a:rPr>
              <a:t>, </a:t>
            </a:r>
            <a:r>
              <a:rPr lang="en-US" sz="12000" dirty="0" err="1" smtClean="0">
                <a:latin typeface="Times New Roman" pitchFamily="18" charset="0"/>
                <a:cs typeface="Times New Roman" pitchFamily="18" charset="0"/>
              </a:rPr>
              <a:t>voltarel</a:t>
            </a:r>
            <a:r>
              <a:rPr lang="en-US" sz="12000" dirty="0" smtClean="0">
                <a:latin typeface="Times New Roman" pitchFamily="18" charset="0"/>
                <a:cs typeface="Times New Roman" pitchFamily="18" charset="0"/>
              </a:rPr>
              <a:t>, </a:t>
            </a:r>
            <a:r>
              <a:rPr lang="en-US" sz="12000" dirty="0" err="1" smtClean="0">
                <a:latin typeface="Times New Roman" pitchFamily="18" charset="0"/>
                <a:cs typeface="Times New Roman" pitchFamily="18" charset="0"/>
              </a:rPr>
              <a:t>profenid</a:t>
            </a:r>
            <a:r>
              <a:rPr lang="en-US" sz="12000" dirty="0" smtClean="0">
                <a:latin typeface="Times New Roman" pitchFamily="18" charset="0"/>
                <a:cs typeface="Times New Roman" pitchFamily="18" charset="0"/>
              </a:rPr>
              <a:t>, </a:t>
            </a:r>
            <a:r>
              <a:rPr lang="en-US" sz="12000" dirty="0" err="1" smtClean="0">
                <a:latin typeface="Times New Roman" pitchFamily="18" charset="0"/>
                <a:cs typeface="Times New Roman" pitchFamily="18" charset="0"/>
              </a:rPr>
              <a:t>piroxicam</a:t>
            </a:r>
            <a:r>
              <a:rPr lang="en-US" sz="12000" dirty="0" smtClean="0">
                <a:latin typeface="Times New Roman" pitchFamily="18" charset="0"/>
                <a:cs typeface="Times New Roman" pitchFamily="18" charset="0"/>
              </a:rPr>
              <a:t>, </a:t>
            </a:r>
            <a:r>
              <a:rPr lang="en-US" sz="12000" dirty="0" err="1" smtClean="0">
                <a:latin typeface="Times New Roman" pitchFamily="18" charset="0"/>
                <a:cs typeface="Times New Roman" pitchFamily="18" charset="0"/>
              </a:rPr>
              <a:t>meloxicam</a:t>
            </a:r>
            <a:r>
              <a:rPr lang="en-US" sz="12000" dirty="0" smtClean="0">
                <a:latin typeface="Times New Roman" pitchFamily="18" charset="0"/>
                <a:cs typeface="Times New Roman" pitchFamily="18" charset="0"/>
              </a:rPr>
              <a:t>, ibuprofen, </a:t>
            </a:r>
            <a:r>
              <a:rPr lang="en-US" sz="12000" dirty="0" err="1" smtClean="0">
                <a:latin typeface="Times New Roman" pitchFamily="18" charset="0"/>
                <a:cs typeface="Times New Roman" pitchFamily="18" charset="0"/>
              </a:rPr>
              <a:t>diclofenac</a:t>
            </a:r>
            <a:r>
              <a:rPr lang="en-US" sz="12000" dirty="0" smtClean="0">
                <a:latin typeface="Times New Roman" pitchFamily="18" charset="0"/>
                <a:cs typeface="Times New Roman" pitchFamily="18" charset="0"/>
              </a:rPr>
              <a:t>, </a:t>
            </a:r>
            <a:r>
              <a:rPr lang="en-US" sz="12000" dirty="0" err="1" smtClean="0">
                <a:latin typeface="Times New Roman" pitchFamily="18" charset="0"/>
                <a:cs typeface="Times New Roman" pitchFamily="18" charset="0"/>
              </a:rPr>
              <a:t>naprosen</a:t>
            </a:r>
            <a:r>
              <a:rPr lang="en-US" sz="12000" dirty="0" smtClean="0">
                <a:latin typeface="Times New Roman" pitchFamily="18" charset="0"/>
                <a:cs typeface="Times New Roman" pitchFamily="18" charset="0"/>
              </a:rPr>
              <a:t>, </a:t>
            </a:r>
            <a:r>
              <a:rPr lang="en-US" sz="12000" dirty="0" err="1" smtClean="0">
                <a:latin typeface="Times New Roman" pitchFamily="18" charset="0"/>
                <a:cs typeface="Times New Roman" pitchFamily="18" charset="0"/>
              </a:rPr>
              <a:t>nifluril</a:t>
            </a:r>
            <a:r>
              <a:rPr lang="en-US" sz="12000" dirty="0" smtClean="0">
                <a:latin typeface="Times New Roman" pitchFamily="18" charset="0"/>
                <a:cs typeface="Times New Roman" pitchFamily="18" charset="0"/>
              </a:rPr>
              <a:t>, </a:t>
            </a:r>
            <a:r>
              <a:rPr lang="en-US" sz="12000" dirty="0" err="1" smtClean="0">
                <a:latin typeface="Times New Roman" pitchFamily="18" charset="0"/>
                <a:cs typeface="Times New Roman" pitchFamily="18" charset="0"/>
              </a:rPr>
              <a:t>feldel</a:t>
            </a:r>
            <a:r>
              <a:rPr lang="en-US" sz="12000" dirty="0" smtClean="0">
                <a:latin typeface="Times New Roman" pitchFamily="18" charset="0"/>
                <a:cs typeface="Times New Roman" pitchFamily="18" charset="0"/>
              </a:rPr>
              <a:t>.</a:t>
            </a:r>
            <a:endParaRPr lang="vi-VN" sz="12000" dirty="0" smtClean="0">
              <a:latin typeface="Times New Roman" pitchFamily="18" charset="0"/>
              <a:cs typeface="Times New Roman" pitchFamily="18" charset="0"/>
            </a:endParaRPr>
          </a:p>
          <a:p>
            <a:pPr lvl="0">
              <a:buNone/>
            </a:pPr>
            <a:endParaRPr lang="en-US" sz="12000" dirty="0" smtClean="0">
              <a:latin typeface="Times New Roman" pitchFamily="18" charset="0"/>
              <a:cs typeface="Times New Roman" pitchFamily="18" charset="0"/>
            </a:endParaRPr>
          </a:p>
          <a:p>
            <a:pPr lvl="0"/>
            <a:r>
              <a:rPr lang="en-US" sz="12000" dirty="0" err="1" smtClean="0">
                <a:latin typeface="Times New Roman" pitchFamily="18" charset="0"/>
                <a:cs typeface="Times New Roman" pitchFamily="18" charset="0"/>
              </a:rPr>
              <a:t>Giai</a:t>
            </a:r>
            <a:r>
              <a:rPr lang="en-US" sz="12000" dirty="0" smtClean="0">
                <a:latin typeface="Times New Roman" pitchFamily="18" charset="0"/>
                <a:cs typeface="Times New Roman" pitchFamily="18" charset="0"/>
              </a:rPr>
              <a:t> </a:t>
            </a:r>
            <a:r>
              <a:rPr lang="en-US" sz="12000" dirty="0" err="1" smtClean="0">
                <a:latin typeface="Times New Roman" pitchFamily="18" charset="0"/>
                <a:cs typeface="Times New Roman" pitchFamily="18" charset="0"/>
              </a:rPr>
              <a:t>đoạn</a:t>
            </a:r>
            <a:r>
              <a:rPr lang="en-US" sz="12000" dirty="0" smtClean="0">
                <a:latin typeface="Times New Roman" pitchFamily="18" charset="0"/>
                <a:cs typeface="Times New Roman" pitchFamily="18" charset="0"/>
              </a:rPr>
              <a:t> II (</a:t>
            </a:r>
            <a:r>
              <a:rPr lang="en-US" sz="12000" dirty="0" err="1" smtClean="0">
                <a:latin typeface="Times New Roman" pitchFamily="18" charset="0"/>
                <a:cs typeface="Times New Roman" pitchFamily="18" charset="0"/>
              </a:rPr>
              <a:t>trung</a:t>
            </a:r>
            <a:r>
              <a:rPr lang="en-US" sz="12000" dirty="0" smtClean="0">
                <a:latin typeface="Times New Roman" pitchFamily="18" charset="0"/>
                <a:cs typeface="Times New Roman" pitchFamily="18" charset="0"/>
              </a:rPr>
              <a:t> </a:t>
            </a:r>
            <a:r>
              <a:rPr lang="en-US" sz="12000" dirty="0" err="1" smtClean="0">
                <a:latin typeface="Times New Roman" pitchFamily="18" charset="0"/>
                <a:cs typeface="Times New Roman" pitchFamily="18" charset="0"/>
              </a:rPr>
              <a:t>bình</a:t>
            </a:r>
            <a:r>
              <a:rPr lang="en-US" sz="12000" dirty="0" smtClean="0">
                <a:latin typeface="Times New Roman" pitchFamily="18" charset="0"/>
                <a:cs typeface="Times New Roman" pitchFamily="18" charset="0"/>
              </a:rPr>
              <a:t>): </a:t>
            </a:r>
            <a:r>
              <a:rPr lang="en-US" sz="12000" dirty="0" err="1" smtClean="0">
                <a:latin typeface="Times New Roman" pitchFamily="18" charset="0"/>
                <a:cs typeface="Times New Roman" pitchFamily="18" charset="0"/>
              </a:rPr>
              <a:t>dùng</a:t>
            </a:r>
            <a:r>
              <a:rPr lang="en-US" sz="12000" dirty="0" smtClean="0">
                <a:latin typeface="Times New Roman" pitchFamily="18" charset="0"/>
                <a:cs typeface="Times New Roman" pitchFamily="18" charset="0"/>
              </a:rPr>
              <a:t> </a:t>
            </a:r>
            <a:r>
              <a:rPr lang="en-US" sz="12000" dirty="0" err="1" smtClean="0">
                <a:latin typeface="Times New Roman" pitchFamily="18" charset="0"/>
                <a:cs typeface="Times New Roman" pitchFamily="18" charset="0"/>
              </a:rPr>
              <a:t>thuốc</a:t>
            </a:r>
            <a:r>
              <a:rPr lang="en-US" sz="12000" dirty="0" smtClean="0">
                <a:latin typeface="Times New Roman" pitchFamily="18" charset="0"/>
                <a:cs typeface="Times New Roman" pitchFamily="18" charset="0"/>
              </a:rPr>
              <a:t> </a:t>
            </a:r>
            <a:r>
              <a:rPr lang="en-US" sz="12000" dirty="0" err="1" smtClean="0">
                <a:latin typeface="Times New Roman" pitchFamily="18" charset="0"/>
                <a:cs typeface="Times New Roman" pitchFamily="18" charset="0"/>
              </a:rPr>
              <a:t>chống</a:t>
            </a:r>
            <a:r>
              <a:rPr lang="en-US" sz="12000" dirty="0" smtClean="0">
                <a:latin typeface="Times New Roman" pitchFamily="18" charset="0"/>
                <a:cs typeface="Times New Roman" pitchFamily="18" charset="0"/>
              </a:rPr>
              <a:t> </a:t>
            </a:r>
            <a:r>
              <a:rPr lang="en-US" sz="12000" dirty="0" err="1" smtClean="0">
                <a:latin typeface="Times New Roman" pitchFamily="18" charset="0"/>
                <a:cs typeface="Times New Roman" pitchFamily="18" charset="0"/>
              </a:rPr>
              <a:t>viêm</a:t>
            </a:r>
            <a:r>
              <a:rPr lang="en-US" sz="12000" dirty="0" smtClean="0">
                <a:latin typeface="Times New Roman" pitchFamily="18" charset="0"/>
                <a:cs typeface="Times New Roman" pitchFamily="18" charset="0"/>
              </a:rPr>
              <a:t> </a:t>
            </a:r>
            <a:r>
              <a:rPr lang="vi-VN" sz="12000" dirty="0" smtClean="0">
                <a:latin typeface="Times New Roman" pitchFamily="18" charset="0"/>
                <a:cs typeface="Times New Roman" pitchFamily="18" charset="0"/>
              </a:rPr>
              <a:t>non- </a:t>
            </a:r>
            <a:r>
              <a:rPr lang="en-US" sz="12000" dirty="0" smtClean="0">
                <a:latin typeface="Times New Roman" pitchFamily="18" charset="0"/>
                <a:cs typeface="Times New Roman" pitchFamily="18" charset="0"/>
              </a:rPr>
              <a:t>steroid: </a:t>
            </a:r>
            <a:endParaRPr lang="vi-VN" sz="12000" dirty="0" smtClean="0">
              <a:latin typeface="Times New Roman" pitchFamily="18" charset="0"/>
              <a:cs typeface="Times New Roman" pitchFamily="18" charset="0"/>
            </a:endParaRPr>
          </a:p>
          <a:p>
            <a:pPr lvl="0">
              <a:buNone/>
            </a:pPr>
            <a:r>
              <a:rPr lang="vi-VN" sz="12000" dirty="0" smtClean="0">
                <a:latin typeface="Times New Roman" pitchFamily="18" charset="0"/>
                <a:cs typeface="Times New Roman" pitchFamily="18" charset="0"/>
              </a:rPr>
              <a:t>	- V</a:t>
            </a:r>
            <a:r>
              <a:rPr lang="en-US" sz="12000" dirty="0" err="1" smtClean="0">
                <a:latin typeface="Times New Roman" pitchFamily="18" charset="0"/>
                <a:cs typeface="Times New Roman" pitchFamily="18" charset="0"/>
              </a:rPr>
              <a:t>oltarel</a:t>
            </a:r>
            <a:r>
              <a:rPr lang="en-US" sz="12000" dirty="0" smtClean="0">
                <a:latin typeface="Times New Roman" pitchFamily="18" charset="0"/>
                <a:cs typeface="Times New Roman" pitchFamily="18" charset="0"/>
              </a:rPr>
              <a:t>, </a:t>
            </a:r>
            <a:r>
              <a:rPr lang="en-US" sz="12000" dirty="0" err="1" smtClean="0">
                <a:latin typeface="Times New Roman" pitchFamily="18" charset="0"/>
                <a:cs typeface="Times New Roman" pitchFamily="18" charset="0"/>
              </a:rPr>
              <a:t>profenid</a:t>
            </a:r>
            <a:r>
              <a:rPr lang="en-US" sz="12000" dirty="0" smtClean="0">
                <a:latin typeface="Times New Roman" pitchFamily="18" charset="0"/>
                <a:cs typeface="Times New Roman" pitchFamily="18" charset="0"/>
              </a:rPr>
              <a:t>, </a:t>
            </a:r>
            <a:r>
              <a:rPr lang="en-US" sz="12000" dirty="0" err="1" smtClean="0">
                <a:latin typeface="Times New Roman" pitchFamily="18" charset="0"/>
                <a:cs typeface="Times New Roman" pitchFamily="18" charset="0"/>
              </a:rPr>
              <a:t>piroxicam</a:t>
            </a:r>
            <a:r>
              <a:rPr lang="en-US" sz="12000" dirty="0" smtClean="0">
                <a:latin typeface="Times New Roman" pitchFamily="18" charset="0"/>
                <a:cs typeface="Times New Roman" pitchFamily="18" charset="0"/>
              </a:rPr>
              <a:t> (</a:t>
            </a:r>
            <a:r>
              <a:rPr lang="en-US" sz="12000" dirty="0" err="1" smtClean="0">
                <a:latin typeface="Times New Roman" pitchFamily="18" charset="0"/>
                <a:cs typeface="Times New Roman" pitchFamily="18" charset="0"/>
              </a:rPr>
              <a:t>feldene</a:t>
            </a:r>
            <a:r>
              <a:rPr lang="en-US" sz="12000" dirty="0" smtClean="0">
                <a:latin typeface="Times New Roman" pitchFamily="18" charset="0"/>
                <a:cs typeface="Times New Roman" pitchFamily="18" charset="0"/>
              </a:rPr>
              <a:t>), </a:t>
            </a:r>
            <a:r>
              <a:rPr lang="en-US" sz="12000" dirty="0" err="1" smtClean="0">
                <a:latin typeface="Times New Roman" pitchFamily="18" charset="0"/>
                <a:cs typeface="Times New Roman" pitchFamily="18" charset="0"/>
              </a:rPr>
              <a:t>tenoxicam</a:t>
            </a:r>
            <a:r>
              <a:rPr lang="en-US" sz="12000" dirty="0" smtClean="0">
                <a:latin typeface="Times New Roman" pitchFamily="18" charset="0"/>
                <a:cs typeface="Times New Roman" pitchFamily="18" charset="0"/>
              </a:rPr>
              <a:t>(</a:t>
            </a:r>
            <a:r>
              <a:rPr lang="en-US" sz="12000" dirty="0" err="1" smtClean="0">
                <a:latin typeface="Times New Roman" pitchFamily="18" charset="0"/>
                <a:cs typeface="Times New Roman" pitchFamily="18" charset="0"/>
              </a:rPr>
              <a:t>tilcotil</a:t>
            </a:r>
            <a:r>
              <a:rPr lang="en-US" sz="12000" dirty="0" smtClean="0">
                <a:latin typeface="Times New Roman" pitchFamily="18" charset="0"/>
                <a:cs typeface="Times New Roman" pitchFamily="18" charset="0"/>
              </a:rPr>
              <a:t>), </a:t>
            </a:r>
            <a:r>
              <a:rPr lang="en-US" sz="12000" dirty="0" err="1" smtClean="0">
                <a:latin typeface="Times New Roman" pitchFamily="18" charset="0"/>
                <a:cs typeface="Times New Roman" pitchFamily="18" charset="0"/>
              </a:rPr>
              <a:t>meloxicam</a:t>
            </a:r>
            <a:r>
              <a:rPr lang="en-US" sz="12000" dirty="0" smtClean="0">
                <a:latin typeface="Times New Roman" pitchFamily="18" charset="0"/>
                <a:cs typeface="Times New Roman" pitchFamily="18" charset="0"/>
              </a:rPr>
              <a:t> (</a:t>
            </a:r>
            <a:r>
              <a:rPr lang="en-US" sz="12000" dirty="0" err="1" smtClean="0">
                <a:latin typeface="Times New Roman" pitchFamily="18" charset="0"/>
                <a:cs typeface="Times New Roman" pitchFamily="18" charset="0"/>
              </a:rPr>
              <a:t>mobic</a:t>
            </a:r>
            <a:r>
              <a:rPr lang="en-US" sz="12000" dirty="0" smtClean="0">
                <a:latin typeface="Times New Roman" pitchFamily="18" charset="0"/>
                <a:cs typeface="Times New Roman" pitchFamily="18" charset="0"/>
              </a:rPr>
              <a:t>), </a:t>
            </a:r>
            <a:r>
              <a:rPr lang="en-US" sz="12000" dirty="0" err="1" smtClean="0">
                <a:latin typeface="Times New Roman" pitchFamily="18" charset="0"/>
                <a:cs typeface="Times New Roman" pitchFamily="18" charset="0"/>
              </a:rPr>
              <a:t>rofecoxib</a:t>
            </a:r>
            <a:r>
              <a:rPr lang="en-US" sz="12000" dirty="0" smtClean="0">
                <a:latin typeface="Times New Roman" pitchFamily="18" charset="0"/>
                <a:cs typeface="Times New Roman" pitchFamily="18" charset="0"/>
              </a:rPr>
              <a:t> (</a:t>
            </a:r>
            <a:r>
              <a:rPr lang="en-US" sz="12000" dirty="0" err="1" smtClean="0">
                <a:latin typeface="Times New Roman" pitchFamily="18" charset="0"/>
                <a:cs typeface="Times New Roman" pitchFamily="18" charset="0"/>
              </a:rPr>
              <a:t>vioxx</a:t>
            </a:r>
            <a:r>
              <a:rPr lang="en-US" sz="12000" dirty="0" smtClean="0">
                <a:latin typeface="Times New Roman" pitchFamily="18" charset="0"/>
                <a:cs typeface="Times New Roman" pitchFamily="18" charset="0"/>
              </a:rPr>
              <a:t>).</a:t>
            </a:r>
          </a:p>
          <a:p>
            <a:pPr lvl="0"/>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b="1" dirty="0" err="1" smtClean="0">
                <a:latin typeface="Times New Roman" pitchFamily="18" charset="0"/>
                <a:cs typeface="Times New Roman" pitchFamily="18" charset="0"/>
              </a:rPr>
              <a:t>Điều</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trị</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nội</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khoa</a:t>
            </a:r>
            <a:endParaRPr lang="en-US" dirty="0"/>
          </a:p>
        </p:txBody>
      </p:sp>
      <p:sp>
        <p:nvSpPr>
          <p:cNvPr id="3" name="Content Placeholder 2"/>
          <p:cNvSpPr>
            <a:spLocks noGrp="1"/>
          </p:cNvSpPr>
          <p:nvPr>
            <p:ph idx="1"/>
          </p:nvPr>
        </p:nvSpPr>
        <p:spPr>
          <a:xfrm>
            <a:off x="457200" y="1600200"/>
            <a:ext cx="8229600" cy="4800600"/>
          </a:xfrm>
        </p:spPr>
        <p:txBody>
          <a:bodyPr>
            <a:normAutofit fontScale="32500" lnSpcReduction="20000"/>
          </a:bodyPr>
          <a:lstStyle/>
          <a:p>
            <a:pPr lvl="0"/>
            <a:endParaRPr lang="vi-VN" sz="9600" dirty="0" smtClean="0">
              <a:latin typeface="Times New Roman" pitchFamily="18" charset="0"/>
              <a:cs typeface="Times New Roman" pitchFamily="18" charset="0"/>
            </a:endParaRPr>
          </a:p>
          <a:p>
            <a:pPr lvl="0"/>
            <a:r>
              <a:rPr lang="en-US" sz="9600" dirty="0" err="1" smtClean="0">
                <a:latin typeface="Times New Roman" pitchFamily="18" charset="0"/>
                <a:cs typeface="Times New Roman" pitchFamily="18" charset="0"/>
              </a:rPr>
              <a:t>Giai</a:t>
            </a:r>
            <a:r>
              <a:rPr lang="en-US" sz="9600" dirty="0" smtClean="0">
                <a:latin typeface="Times New Roman" pitchFamily="18" charset="0"/>
                <a:cs typeface="Times New Roman" pitchFamily="18" charset="0"/>
              </a:rPr>
              <a:t> </a:t>
            </a:r>
            <a:r>
              <a:rPr lang="en-US" sz="9600" dirty="0" err="1" smtClean="0">
                <a:latin typeface="Times New Roman" pitchFamily="18" charset="0"/>
                <a:cs typeface="Times New Roman" pitchFamily="18" charset="0"/>
              </a:rPr>
              <a:t>đoạn</a:t>
            </a:r>
            <a:r>
              <a:rPr lang="en-US" sz="9600" dirty="0" smtClean="0">
                <a:latin typeface="Times New Roman" pitchFamily="18" charset="0"/>
                <a:cs typeface="Times New Roman" pitchFamily="18" charset="0"/>
              </a:rPr>
              <a:t> III, IV ( </a:t>
            </a:r>
            <a:r>
              <a:rPr lang="en-US" sz="9600" dirty="0" err="1" smtClean="0">
                <a:latin typeface="Times New Roman" pitchFamily="18" charset="0"/>
                <a:cs typeface="Times New Roman" pitchFamily="18" charset="0"/>
              </a:rPr>
              <a:t>thể</a:t>
            </a:r>
            <a:r>
              <a:rPr lang="en-US" sz="9600" dirty="0" smtClean="0">
                <a:latin typeface="Times New Roman" pitchFamily="18" charset="0"/>
                <a:cs typeface="Times New Roman" pitchFamily="18" charset="0"/>
              </a:rPr>
              <a:t> </a:t>
            </a:r>
            <a:r>
              <a:rPr lang="en-US" sz="9600" dirty="0" err="1" smtClean="0">
                <a:latin typeface="Times New Roman" pitchFamily="18" charset="0"/>
                <a:cs typeface="Times New Roman" pitchFamily="18" charset="0"/>
              </a:rPr>
              <a:t>nặng</a:t>
            </a:r>
            <a:r>
              <a:rPr lang="en-US" sz="9600" dirty="0" smtClean="0">
                <a:latin typeface="Times New Roman" pitchFamily="18" charset="0"/>
                <a:cs typeface="Times New Roman" pitchFamily="18" charset="0"/>
              </a:rPr>
              <a:t>, </a:t>
            </a:r>
            <a:r>
              <a:rPr lang="en-US" sz="9600" dirty="0" err="1" smtClean="0">
                <a:latin typeface="Times New Roman" pitchFamily="18" charset="0"/>
                <a:cs typeface="Times New Roman" pitchFamily="18" charset="0"/>
              </a:rPr>
              <a:t>tiến</a:t>
            </a:r>
            <a:r>
              <a:rPr lang="en-US" sz="9600" dirty="0" smtClean="0">
                <a:latin typeface="Times New Roman" pitchFamily="18" charset="0"/>
                <a:cs typeface="Times New Roman" pitchFamily="18" charset="0"/>
              </a:rPr>
              <a:t> </a:t>
            </a:r>
            <a:r>
              <a:rPr lang="en-US" sz="9600" dirty="0" err="1" smtClean="0">
                <a:latin typeface="Times New Roman" pitchFamily="18" charset="0"/>
                <a:cs typeface="Times New Roman" pitchFamily="18" charset="0"/>
              </a:rPr>
              <a:t>triển</a:t>
            </a:r>
            <a:r>
              <a:rPr lang="en-US" sz="9600" dirty="0" smtClean="0">
                <a:latin typeface="Times New Roman" pitchFamily="18" charset="0"/>
                <a:cs typeface="Times New Roman" pitchFamily="18" charset="0"/>
              </a:rPr>
              <a:t> </a:t>
            </a:r>
            <a:r>
              <a:rPr lang="en-US" sz="9600" dirty="0" err="1" smtClean="0">
                <a:latin typeface="Times New Roman" pitchFamily="18" charset="0"/>
                <a:cs typeface="Times New Roman" pitchFamily="18" charset="0"/>
              </a:rPr>
              <a:t>nhiều</a:t>
            </a:r>
            <a:r>
              <a:rPr lang="en-US" sz="9600" dirty="0" smtClean="0">
                <a:latin typeface="Times New Roman" pitchFamily="18" charset="0"/>
                <a:cs typeface="Times New Roman" pitchFamily="18" charset="0"/>
              </a:rPr>
              <a:t>):</a:t>
            </a:r>
            <a:endParaRPr lang="vi-VN" sz="9600" dirty="0" smtClean="0">
              <a:latin typeface="Times New Roman" pitchFamily="18" charset="0"/>
              <a:cs typeface="Times New Roman" pitchFamily="18" charset="0"/>
            </a:endParaRPr>
          </a:p>
          <a:p>
            <a:pPr lvl="0">
              <a:buNone/>
            </a:pPr>
            <a:endParaRPr lang="en-US" sz="9600" dirty="0" smtClean="0">
              <a:latin typeface="Times New Roman" pitchFamily="18" charset="0"/>
              <a:cs typeface="Times New Roman" pitchFamily="18" charset="0"/>
            </a:endParaRPr>
          </a:p>
          <a:p>
            <a:r>
              <a:rPr lang="en-US" sz="9600" dirty="0" err="1" smtClean="0">
                <a:latin typeface="Times New Roman" pitchFamily="18" charset="0"/>
                <a:cs typeface="Times New Roman" pitchFamily="18" charset="0"/>
              </a:rPr>
              <a:t>Prednisolon</a:t>
            </a:r>
            <a:r>
              <a:rPr lang="en-US" sz="9600" dirty="0" smtClean="0">
                <a:latin typeface="Times New Roman" pitchFamily="18" charset="0"/>
                <a:cs typeface="Times New Roman" pitchFamily="18" charset="0"/>
              </a:rPr>
              <a:t> 1-1,5mg / kg /24h.</a:t>
            </a:r>
            <a:endParaRPr lang="vi-VN" sz="9600" dirty="0" smtClean="0">
              <a:latin typeface="Times New Roman" pitchFamily="18" charset="0"/>
              <a:cs typeface="Times New Roman" pitchFamily="18" charset="0"/>
            </a:endParaRPr>
          </a:p>
          <a:p>
            <a:pPr>
              <a:buNone/>
            </a:pPr>
            <a:r>
              <a:rPr lang="en-US" sz="9600" dirty="0" err="1" smtClean="0">
                <a:latin typeface="Times New Roman" pitchFamily="18" charset="0"/>
                <a:cs typeface="Times New Roman" pitchFamily="18" charset="0"/>
              </a:rPr>
              <a:t>Đồng</a:t>
            </a:r>
            <a:r>
              <a:rPr lang="en-US" sz="9600" dirty="0" smtClean="0">
                <a:latin typeface="Times New Roman" pitchFamily="18" charset="0"/>
                <a:cs typeface="Times New Roman" pitchFamily="18" charset="0"/>
              </a:rPr>
              <a:t> </a:t>
            </a:r>
            <a:r>
              <a:rPr lang="en-US" sz="9600" dirty="0" err="1" smtClean="0">
                <a:latin typeface="Times New Roman" pitchFamily="18" charset="0"/>
                <a:cs typeface="Times New Roman" pitchFamily="18" charset="0"/>
              </a:rPr>
              <a:t>thời</a:t>
            </a:r>
            <a:r>
              <a:rPr lang="en-US" sz="9600" dirty="0" smtClean="0">
                <a:latin typeface="Times New Roman" pitchFamily="18" charset="0"/>
                <a:cs typeface="Times New Roman" pitchFamily="18" charset="0"/>
              </a:rPr>
              <a:t> </a:t>
            </a:r>
            <a:r>
              <a:rPr lang="en-US" sz="9600" dirty="0" err="1" smtClean="0">
                <a:latin typeface="Times New Roman" pitchFamily="18" charset="0"/>
                <a:cs typeface="Times New Roman" pitchFamily="18" charset="0"/>
              </a:rPr>
              <a:t>sử</a:t>
            </a:r>
            <a:r>
              <a:rPr lang="en-US" sz="9600" dirty="0" smtClean="0">
                <a:latin typeface="Times New Roman" pitchFamily="18" charset="0"/>
                <a:cs typeface="Times New Roman" pitchFamily="18" charset="0"/>
              </a:rPr>
              <a:t> </a:t>
            </a:r>
            <a:r>
              <a:rPr lang="en-US" sz="9600" dirty="0" err="1" smtClean="0">
                <a:latin typeface="Times New Roman" pitchFamily="18" charset="0"/>
                <a:cs typeface="Times New Roman" pitchFamily="18" charset="0"/>
              </a:rPr>
              <a:t>dụng</a:t>
            </a:r>
            <a:r>
              <a:rPr lang="en-US" sz="9600" dirty="0" smtClean="0">
                <a:latin typeface="Times New Roman" pitchFamily="18" charset="0"/>
                <a:cs typeface="Times New Roman" pitchFamily="18" charset="0"/>
              </a:rPr>
              <a:t> </a:t>
            </a:r>
            <a:r>
              <a:rPr lang="en-US" sz="9600" dirty="0" err="1" smtClean="0">
                <a:latin typeface="Times New Roman" pitchFamily="18" charset="0"/>
                <a:cs typeface="Times New Roman" pitchFamily="18" charset="0"/>
              </a:rPr>
              <a:t>một</a:t>
            </a:r>
            <a:r>
              <a:rPr lang="en-US" sz="9600" dirty="0" smtClean="0">
                <a:latin typeface="Times New Roman" pitchFamily="18" charset="0"/>
                <a:cs typeface="Times New Roman" pitchFamily="18" charset="0"/>
              </a:rPr>
              <a:t> </a:t>
            </a:r>
            <a:r>
              <a:rPr lang="en-US" sz="9600" dirty="0" err="1" smtClean="0">
                <a:latin typeface="Times New Roman" pitchFamily="18" charset="0"/>
                <a:cs typeface="Times New Roman" pitchFamily="18" charset="0"/>
              </a:rPr>
              <a:t>trong</a:t>
            </a:r>
            <a:r>
              <a:rPr lang="en-US" sz="9600" dirty="0" smtClean="0">
                <a:latin typeface="Times New Roman" pitchFamily="18" charset="0"/>
                <a:cs typeface="Times New Roman" pitchFamily="18" charset="0"/>
              </a:rPr>
              <a:t> </a:t>
            </a:r>
            <a:r>
              <a:rPr lang="en-US" sz="9600" dirty="0" err="1" smtClean="0">
                <a:latin typeface="Times New Roman" pitchFamily="18" charset="0"/>
                <a:cs typeface="Times New Roman" pitchFamily="18" charset="0"/>
              </a:rPr>
              <a:t>những</a:t>
            </a:r>
            <a:r>
              <a:rPr lang="en-US" sz="9600" dirty="0" smtClean="0">
                <a:latin typeface="Times New Roman" pitchFamily="18" charset="0"/>
                <a:cs typeface="Times New Roman" pitchFamily="18" charset="0"/>
              </a:rPr>
              <a:t> </a:t>
            </a:r>
            <a:r>
              <a:rPr lang="en-US" sz="9600" dirty="0" err="1" smtClean="0">
                <a:latin typeface="Times New Roman" pitchFamily="18" charset="0"/>
                <a:cs typeface="Times New Roman" pitchFamily="18" charset="0"/>
              </a:rPr>
              <a:t>biện</a:t>
            </a:r>
            <a:r>
              <a:rPr lang="en-US" sz="9600" dirty="0" smtClean="0">
                <a:latin typeface="Times New Roman" pitchFamily="18" charset="0"/>
                <a:cs typeface="Times New Roman" pitchFamily="18" charset="0"/>
              </a:rPr>
              <a:t> </a:t>
            </a:r>
            <a:r>
              <a:rPr lang="en-US" sz="9600" dirty="0" err="1" smtClean="0">
                <a:latin typeface="Times New Roman" pitchFamily="18" charset="0"/>
                <a:cs typeface="Times New Roman" pitchFamily="18" charset="0"/>
              </a:rPr>
              <a:t>phápsau</a:t>
            </a:r>
            <a:r>
              <a:rPr lang="en-US" sz="9600" dirty="0" smtClean="0">
                <a:latin typeface="Times New Roman" pitchFamily="18" charset="0"/>
                <a:cs typeface="Times New Roman" pitchFamily="18" charset="0"/>
              </a:rPr>
              <a:t>:</a:t>
            </a:r>
            <a:endParaRPr lang="vi-VN" sz="9600" dirty="0" smtClean="0">
              <a:latin typeface="Times New Roman" pitchFamily="18" charset="0"/>
              <a:cs typeface="Times New Roman" pitchFamily="18" charset="0"/>
            </a:endParaRPr>
          </a:p>
          <a:p>
            <a:pPr>
              <a:buNone/>
            </a:pPr>
            <a:endParaRPr lang="en-US" sz="9600" dirty="0" smtClean="0">
              <a:latin typeface="Times New Roman" pitchFamily="18" charset="0"/>
              <a:cs typeface="Times New Roman" pitchFamily="18" charset="0"/>
            </a:endParaRPr>
          </a:p>
          <a:p>
            <a:r>
              <a:rPr lang="en-US" sz="9600" dirty="0" err="1" smtClean="0">
                <a:latin typeface="Times New Roman" pitchFamily="18" charset="0"/>
                <a:cs typeface="Times New Roman" pitchFamily="18" charset="0"/>
              </a:rPr>
              <a:t>Methotrexat</a:t>
            </a:r>
            <a:r>
              <a:rPr lang="en-US" sz="9600" dirty="0" smtClean="0">
                <a:latin typeface="Times New Roman" pitchFamily="18" charset="0"/>
                <a:cs typeface="Times New Roman" pitchFamily="18" charset="0"/>
              </a:rPr>
              <a:t> </a:t>
            </a:r>
            <a:r>
              <a:rPr lang="en-US" sz="9600" dirty="0" err="1" smtClean="0">
                <a:latin typeface="Times New Roman" pitchFamily="18" charset="0"/>
                <a:cs typeface="Times New Roman" pitchFamily="18" charset="0"/>
              </a:rPr>
              <a:t>viên</a:t>
            </a:r>
            <a:r>
              <a:rPr lang="en-US" sz="9600" dirty="0" smtClean="0">
                <a:latin typeface="Times New Roman" pitchFamily="18" charset="0"/>
                <a:cs typeface="Times New Roman" pitchFamily="18" charset="0"/>
              </a:rPr>
              <a:t> 2,5mg </a:t>
            </a:r>
            <a:r>
              <a:rPr lang="en-US" sz="9600" dirty="0" err="1" smtClean="0">
                <a:latin typeface="Times New Roman" pitchFamily="18" charset="0"/>
                <a:cs typeface="Times New Roman" pitchFamily="18" charset="0"/>
              </a:rPr>
              <a:t>và</a:t>
            </a:r>
            <a:r>
              <a:rPr lang="en-US" sz="9600" dirty="0" smtClean="0">
                <a:latin typeface="Times New Roman" pitchFamily="18" charset="0"/>
                <a:cs typeface="Times New Roman" pitchFamily="18" charset="0"/>
              </a:rPr>
              <a:t> 7,5mg</a:t>
            </a:r>
          </a:p>
          <a:p>
            <a:r>
              <a:rPr lang="en-US" sz="9600" dirty="0" smtClean="0">
                <a:latin typeface="Times New Roman" pitchFamily="18" charset="0"/>
                <a:cs typeface="Times New Roman" pitchFamily="18" charset="0"/>
              </a:rPr>
              <a:t> </a:t>
            </a:r>
            <a:r>
              <a:rPr lang="en-US" sz="9600" dirty="0" err="1" smtClean="0">
                <a:latin typeface="Times New Roman" pitchFamily="18" charset="0"/>
                <a:cs typeface="Times New Roman" pitchFamily="18" charset="0"/>
              </a:rPr>
              <a:t>Cyclophosphamid</a:t>
            </a:r>
            <a:r>
              <a:rPr lang="en-US" sz="9600" dirty="0" smtClean="0">
                <a:latin typeface="Times New Roman" pitchFamily="18" charset="0"/>
                <a:cs typeface="Times New Roman" pitchFamily="18" charset="0"/>
              </a:rPr>
              <a:t> (</a:t>
            </a:r>
            <a:r>
              <a:rPr lang="en-US" sz="9600" dirty="0" err="1" smtClean="0">
                <a:latin typeface="Times New Roman" pitchFamily="18" charset="0"/>
                <a:cs typeface="Times New Roman" pitchFamily="18" charset="0"/>
              </a:rPr>
              <a:t>endoxan</a:t>
            </a:r>
            <a:r>
              <a:rPr lang="en-US" sz="9600" dirty="0" smtClean="0">
                <a:latin typeface="Times New Roman" pitchFamily="18" charset="0"/>
                <a:cs typeface="Times New Roman" pitchFamily="18" charset="0"/>
              </a:rPr>
              <a:t>) </a:t>
            </a:r>
            <a:r>
              <a:rPr lang="en-US" sz="9600" dirty="0" err="1" smtClean="0">
                <a:latin typeface="Times New Roman" pitchFamily="18" charset="0"/>
                <a:cs typeface="Times New Roman" pitchFamily="18" charset="0"/>
              </a:rPr>
              <a:t>viên</a:t>
            </a:r>
            <a:r>
              <a:rPr lang="en-US" sz="9600" dirty="0" smtClean="0">
                <a:latin typeface="Times New Roman" pitchFamily="18" charset="0"/>
                <a:cs typeface="Times New Roman" pitchFamily="18" charset="0"/>
              </a:rPr>
              <a:t> 50mg</a:t>
            </a:r>
          </a:p>
          <a:p>
            <a:r>
              <a:rPr lang="en-US" sz="9600" b="1" dirty="0" err="1" smtClean="0">
                <a:latin typeface="Times New Roman" pitchFamily="18" charset="0"/>
                <a:cs typeface="Times New Roman" pitchFamily="18" charset="0"/>
              </a:rPr>
              <a:t>A</a:t>
            </a:r>
            <a:r>
              <a:rPr lang="en-US" sz="9600" dirty="0" err="1" smtClean="0">
                <a:latin typeface="Times New Roman" pitchFamily="18" charset="0"/>
                <a:cs typeface="Times New Roman" pitchFamily="18" charset="0"/>
              </a:rPr>
              <a:t>zathioprin</a:t>
            </a:r>
            <a:r>
              <a:rPr lang="en-US" sz="9600" dirty="0" smtClean="0">
                <a:latin typeface="Times New Roman" pitchFamily="18" charset="0"/>
                <a:cs typeface="Times New Roman" pitchFamily="18" charset="0"/>
              </a:rPr>
              <a:t> </a:t>
            </a:r>
            <a:r>
              <a:rPr lang="en-US" sz="9600" dirty="0" err="1" smtClean="0">
                <a:latin typeface="Times New Roman" pitchFamily="18" charset="0"/>
                <a:cs typeface="Times New Roman" pitchFamily="18" charset="0"/>
              </a:rPr>
              <a:t>viên</a:t>
            </a:r>
            <a:r>
              <a:rPr lang="en-US" sz="9600" dirty="0" smtClean="0">
                <a:latin typeface="Times New Roman" pitchFamily="18" charset="0"/>
                <a:cs typeface="Times New Roman" pitchFamily="18" charset="0"/>
              </a:rPr>
              <a:t> 50mg.</a:t>
            </a:r>
            <a:endParaRPr lang="vi-VN" sz="9600" dirty="0" smtClean="0">
              <a:latin typeface="Times New Roman" pitchFamily="18" charset="0"/>
              <a:cs typeface="Times New Roman" pitchFamily="18" charset="0"/>
            </a:endParaRPr>
          </a:p>
          <a:p>
            <a:pPr>
              <a:buNone/>
            </a:pPr>
            <a:r>
              <a:rPr lang="en-US" sz="9600" dirty="0" err="1" smtClean="0">
                <a:latin typeface="Times New Roman" pitchFamily="18" charset="0"/>
                <a:cs typeface="Times New Roman" pitchFamily="18" charset="0"/>
              </a:rPr>
              <a:t>Liều</a:t>
            </a:r>
            <a:r>
              <a:rPr lang="en-US" sz="9600" dirty="0" smtClean="0">
                <a:latin typeface="Times New Roman" pitchFamily="18" charset="0"/>
                <a:cs typeface="Times New Roman" pitchFamily="18" charset="0"/>
              </a:rPr>
              <a:t> </a:t>
            </a:r>
            <a:r>
              <a:rPr lang="en-US" sz="9600" dirty="0" err="1" smtClean="0">
                <a:latin typeface="Times New Roman" pitchFamily="18" charset="0"/>
                <a:cs typeface="Times New Roman" pitchFamily="18" charset="0"/>
              </a:rPr>
              <a:t>bắt</a:t>
            </a:r>
            <a:r>
              <a:rPr lang="en-US" sz="9600" dirty="0" smtClean="0">
                <a:latin typeface="Times New Roman" pitchFamily="18" charset="0"/>
                <a:cs typeface="Times New Roman" pitchFamily="18" charset="0"/>
              </a:rPr>
              <a:t> </a:t>
            </a:r>
            <a:r>
              <a:rPr lang="en-US" sz="9600" dirty="0" err="1" smtClean="0">
                <a:latin typeface="Times New Roman" pitchFamily="18" charset="0"/>
                <a:cs typeface="Times New Roman" pitchFamily="18" charset="0"/>
              </a:rPr>
              <a:t>đầu</a:t>
            </a:r>
            <a:r>
              <a:rPr lang="en-US" sz="9600" dirty="0" smtClean="0">
                <a:latin typeface="Times New Roman" pitchFamily="18" charset="0"/>
                <a:cs typeface="Times New Roman" pitchFamily="18" charset="0"/>
              </a:rPr>
              <a:t> 1,5mg/kg/24h</a:t>
            </a:r>
          </a:p>
          <a:p>
            <a:endParaRPr lang="en-US" dirty="0" smtClean="0"/>
          </a:p>
          <a:p>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b="1" dirty="0" err="1" smtClean="0">
                <a:latin typeface="Times New Roman" pitchFamily="18" charset="0"/>
                <a:cs typeface="Times New Roman" pitchFamily="18" charset="0"/>
              </a:rPr>
              <a:t>Điều</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trị</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ngoại</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khoa</a:t>
            </a:r>
            <a:endParaRPr lang="en-US" dirty="0"/>
          </a:p>
        </p:txBody>
      </p:sp>
      <p:sp>
        <p:nvSpPr>
          <p:cNvPr id="3" name="Content Placeholder 2"/>
          <p:cNvSpPr>
            <a:spLocks noGrp="1"/>
          </p:cNvSpPr>
          <p:nvPr>
            <p:ph idx="1"/>
          </p:nvPr>
        </p:nvSpPr>
        <p:spPr>
          <a:xfrm>
            <a:off x="457200" y="1371600"/>
            <a:ext cx="8229600" cy="5105400"/>
          </a:xfrm>
        </p:spPr>
        <p:txBody>
          <a:bodyPr>
            <a:normAutofit lnSpcReduction="10000"/>
          </a:bodyPr>
          <a:lstStyle/>
          <a:p>
            <a:r>
              <a:rPr lang="en-US" dirty="0" err="1" smtClean="0">
                <a:latin typeface="Times New Roman" pitchFamily="18" charset="0"/>
                <a:cs typeface="Times New Roman" pitchFamily="18" charset="0"/>
              </a:rPr>
              <a:t>Điều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trị</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ngoại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kh</a:t>
            </a:r>
            <a:r>
              <a:rPr lang="vi-VN" dirty="0" smtClean="0">
                <a:latin typeface="Times New Roman" pitchFamily="18" charset="0"/>
                <a:cs typeface="Times New Roman" pitchFamily="18" charset="0"/>
              </a:rPr>
              <a:t>oa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được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chỉ</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định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trong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trường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hợp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viêm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một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vài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khớp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kéo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dài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mà</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điệu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trị</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nội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khoa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không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hiệu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quả</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khớp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viêm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và</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tràn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dịch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thường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mổ</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cắt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bỏ</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màng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hoạt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dịch</a:t>
            </a:r>
            <a:r>
              <a:rPr lang="en-US" dirty="0" smtClean="0">
                <a:latin typeface="Times New Roman" pitchFamily="18" charset="0"/>
                <a:cs typeface="Times New Roman" pitchFamily="18" charset="0"/>
              </a:rPr>
              <a:t>.</a:t>
            </a:r>
            <a:endParaRPr lang="vi-VN"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r>
              <a:rPr lang="en-US" dirty="0" err="1" smtClean="0">
                <a:latin typeface="Times New Roman" pitchFamily="18" charset="0"/>
                <a:cs typeface="Times New Roman" pitchFamily="18" charset="0"/>
              </a:rPr>
              <a:t>Điều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trị</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ngoại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khoa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để</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phục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hồi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chức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năng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một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số</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khớp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bị</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biến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dạng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nặng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phá</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hủy</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nhiều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bằng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phương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pháp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thay</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khớp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nhân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tạo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cắt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đầu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xương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chỉnh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hình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khớp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hoặc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làm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dính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một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số</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khớp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tránh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biến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chứng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nguy</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hiểm</a:t>
            </a:r>
            <a:r>
              <a:rPr lang="en-US" dirty="0" smtClean="0">
                <a:latin typeface="Times New Roman" pitchFamily="18" charset="0"/>
                <a:cs typeface="Times New Roman" pitchFamily="18" charset="0"/>
              </a:rPr>
              <a:t>.</a:t>
            </a:r>
          </a:p>
          <a:p>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vi-VN" b="1" dirty="0" smtClean="0">
                <a:latin typeface="Times New Roman" pitchFamily="18" charset="0"/>
                <a:cs typeface="Times New Roman" pitchFamily="18" charset="0"/>
              </a:rPr>
              <a:t/>
            </a:r>
            <a:br>
              <a:rPr lang="vi-VN" b="1" dirty="0" smtClean="0">
                <a:latin typeface="Times New Roman" pitchFamily="18" charset="0"/>
                <a:cs typeface="Times New Roman" pitchFamily="18" charset="0"/>
              </a:rPr>
            </a:br>
            <a:r>
              <a:rPr lang="en-US" b="1" dirty="0" err="1" smtClean="0">
                <a:latin typeface="Times New Roman" pitchFamily="18" charset="0"/>
                <a:cs typeface="Times New Roman" pitchFamily="18" charset="0"/>
              </a:rPr>
              <a:t>Điều</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trị</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bằng</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lý</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liệu</a:t>
            </a:r>
            <a:r>
              <a:rPr lang="en-US" b="1" dirty="0" smtClean="0">
                <a:latin typeface="Times New Roman" pitchFamily="18" charset="0"/>
                <a:cs typeface="Times New Roman" pitchFamily="18" charset="0"/>
              </a:rPr>
              <a:t> </a:t>
            </a:r>
            <a:r>
              <a:rPr lang="vi-VN" b="1" dirty="0" smtClean="0">
                <a:latin typeface="Times New Roman" pitchFamily="18" charset="0"/>
                <a:cs typeface="Times New Roman" pitchFamily="18" charset="0"/>
              </a:rPr>
              <a:t>-</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phục</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hồi</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chức</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năng</a:t>
            </a:r>
            <a:r>
              <a:rPr lang="en-US" b="1" dirty="0" smtClean="0">
                <a:latin typeface="Times New Roman" pitchFamily="18" charset="0"/>
                <a:cs typeface="Times New Roman" pitchFamily="18" charset="0"/>
              </a:rPr>
              <a:t/>
            </a:r>
            <a:br>
              <a:rPr lang="en-US" b="1" dirty="0" smtClean="0">
                <a:latin typeface="Times New Roman" pitchFamily="18" charset="0"/>
                <a:cs typeface="Times New Roman" pitchFamily="18" charset="0"/>
              </a:rPr>
            </a:br>
            <a:endParaRPr lang="en-US" dirty="0"/>
          </a:p>
        </p:txBody>
      </p:sp>
      <p:sp>
        <p:nvSpPr>
          <p:cNvPr id="3" name="Content Placeholder 2"/>
          <p:cNvSpPr>
            <a:spLocks noGrp="1"/>
          </p:cNvSpPr>
          <p:nvPr>
            <p:ph idx="1"/>
          </p:nvPr>
        </p:nvSpPr>
        <p:spPr/>
        <p:txBody>
          <a:bodyPr>
            <a:normAutofit fontScale="92500" lnSpcReduction="10000"/>
          </a:bodyPr>
          <a:lstStyle/>
          <a:p>
            <a:pPr lvl="0"/>
            <a:r>
              <a:rPr lang="en-US" dirty="0" err="1" smtClean="0">
                <a:latin typeface="Times New Roman" pitchFamily="18" charset="0"/>
                <a:cs typeface="Times New Roman" pitchFamily="18" charset="0"/>
              </a:rPr>
              <a:t>Tắm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nước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nóng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nước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ấm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bó</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parafin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dùng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đèn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hồng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ngoại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tử</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ngoại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chiếu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vào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khớp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viêm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tắm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bùn</a:t>
            </a:r>
            <a:r>
              <a:rPr lang="en-US" dirty="0" smtClean="0">
                <a:latin typeface="Times New Roman" pitchFamily="18" charset="0"/>
                <a:cs typeface="Times New Roman" pitchFamily="18" charset="0"/>
              </a:rPr>
              <a:t>.</a:t>
            </a:r>
          </a:p>
          <a:p>
            <a:pPr lvl="0"/>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Dùng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dòng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điện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một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chiều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xoay</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chiều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điện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cao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tần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siêu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âm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với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cường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độ</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và</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bước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sóng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khác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nhau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là</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biện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pháp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dùng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năng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lượng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để</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điều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trị</a:t>
            </a:r>
            <a:r>
              <a:rPr lang="en-US" dirty="0" smtClean="0">
                <a:latin typeface="Times New Roman" pitchFamily="18" charset="0"/>
                <a:cs typeface="Times New Roman" pitchFamily="18" charset="0"/>
              </a:rPr>
              <a:t>.</a:t>
            </a:r>
          </a:p>
          <a:p>
            <a:pPr lvl="0"/>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Xoa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bóp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và</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bấm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huyệt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thầy</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thuốc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làm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và</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hướng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dẫn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bệnh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nhân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thực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hiện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xoa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bóp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có</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tác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dụng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làm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lưu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thông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máu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giảm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đau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tăng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tính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đàn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hồi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của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giảm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xơ</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hóa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và</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dây</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chằng</a:t>
            </a:r>
            <a:r>
              <a:rPr lang="en-US" dirty="0" smtClean="0">
                <a:latin typeface="Times New Roman" pitchFamily="18" charset="0"/>
                <a:cs typeface="Times New Roman" pitchFamily="18" charset="0"/>
              </a:rPr>
              <a:t>.</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normAutofit fontScale="90000"/>
          </a:bodyPr>
          <a:lstStyle/>
          <a:p>
            <a:r>
              <a:rPr lang="en-US" b="1" dirty="0" smtClean="0">
                <a:latin typeface="Times New Roman" pitchFamily="18" charset="0"/>
                <a:cs typeface="Times New Roman" pitchFamily="18" charset="0"/>
              </a:rPr>
              <a:t/>
            </a:r>
            <a:br>
              <a:rPr lang="en-US" b="1" dirty="0" smtClean="0">
                <a:latin typeface="Times New Roman" pitchFamily="18" charset="0"/>
                <a:cs typeface="Times New Roman" pitchFamily="18" charset="0"/>
              </a:rPr>
            </a:br>
            <a:r>
              <a:rPr lang="en-US" b="1" dirty="0" smtClean="0">
                <a:latin typeface="Times New Roman" pitchFamily="18" charset="0"/>
                <a:cs typeface="Times New Roman" pitchFamily="18" charset="0"/>
              </a:rPr>
              <a:t/>
            </a:r>
            <a:br>
              <a:rPr lang="en-US" b="1" dirty="0" smtClean="0">
                <a:latin typeface="Times New Roman" pitchFamily="18" charset="0"/>
                <a:cs typeface="Times New Roman" pitchFamily="18" charset="0"/>
              </a:rPr>
            </a:br>
            <a:r>
              <a:rPr lang="en-US" b="1" dirty="0" smtClean="0">
                <a:latin typeface="Times New Roman" pitchFamily="18" charset="0"/>
                <a:cs typeface="Times New Roman" pitchFamily="18" charset="0"/>
              </a:rPr>
              <a:t/>
            </a:r>
            <a:br>
              <a:rPr lang="en-US" b="1" dirty="0" smtClean="0">
                <a:latin typeface="Times New Roman" pitchFamily="18" charset="0"/>
                <a:cs typeface="Times New Roman" pitchFamily="18" charset="0"/>
              </a:rPr>
            </a:br>
            <a:r>
              <a:rPr lang="en-US" sz="3600" b="1" dirty="0" err="1" smtClean="0">
                <a:latin typeface="Times New Roman" pitchFamily="18" charset="0"/>
                <a:cs typeface="Times New Roman" pitchFamily="18" charset="0"/>
              </a:rPr>
              <a:t>Đại</a:t>
            </a:r>
            <a:r>
              <a:rPr lang="en-US" sz="3600" b="1" dirty="0" smtClean="0">
                <a:latin typeface="Times New Roman" pitchFamily="18" charset="0"/>
                <a:cs typeface="Times New Roman" pitchFamily="18" charset="0"/>
              </a:rPr>
              <a:t> </a:t>
            </a:r>
            <a:r>
              <a:rPr lang="en-US" sz="3600" b="1" dirty="0" err="1" smtClean="0">
                <a:latin typeface="Times New Roman" pitchFamily="18" charset="0"/>
                <a:cs typeface="Times New Roman" pitchFamily="18" charset="0"/>
              </a:rPr>
              <a:t>cương</a:t>
            </a:r>
            <a:r>
              <a:rPr lang="en-US" sz="3600" b="1" dirty="0" smtClean="0">
                <a:latin typeface="Times New Roman" pitchFamily="18" charset="0"/>
                <a:cs typeface="Times New Roman" pitchFamily="18" charset="0"/>
              </a:rPr>
              <a:t> </a:t>
            </a:r>
            <a:r>
              <a:rPr lang="en-US" b="1" dirty="0" smtClean="0">
                <a:latin typeface="Times New Roman" pitchFamily="18" charset="0"/>
                <a:cs typeface="Times New Roman" pitchFamily="18" charset="0"/>
              </a:rPr>
              <a:t/>
            </a:r>
            <a:br>
              <a:rPr lang="en-US" b="1" dirty="0" smtClean="0">
                <a:latin typeface="Times New Roman" pitchFamily="18" charset="0"/>
                <a:cs typeface="Times New Roman" pitchFamily="18" charset="0"/>
              </a:rPr>
            </a:br>
            <a:r>
              <a:rPr lang="en-US" b="1" dirty="0" smtClean="0">
                <a:latin typeface="Times New Roman" pitchFamily="18" charset="0"/>
                <a:cs typeface="Times New Roman" pitchFamily="18" charset="0"/>
              </a:rPr>
              <a:t/>
            </a:r>
            <a:br>
              <a:rPr lang="en-US" b="1" dirty="0" smtClean="0">
                <a:latin typeface="Times New Roman" pitchFamily="18" charset="0"/>
                <a:cs typeface="Times New Roman" pitchFamily="18" charset="0"/>
              </a:rPr>
            </a:br>
            <a:r>
              <a:rPr lang="en-US" b="1" dirty="0" smtClean="0"/>
              <a:t/>
            </a:r>
            <a:br>
              <a:rPr lang="en-US" b="1" dirty="0" smtClean="0"/>
            </a:br>
            <a:endParaRPr lang="en-US" dirty="0"/>
          </a:p>
        </p:txBody>
      </p:sp>
      <p:sp>
        <p:nvSpPr>
          <p:cNvPr id="3" name="Content Placeholder 2"/>
          <p:cNvSpPr>
            <a:spLocks noGrp="1"/>
          </p:cNvSpPr>
          <p:nvPr>
            <p:ph idx="1"/>
          </p:nvPr>
        </p:nvSpPr>
        <p:spPr>
          <a:xfrm>
            <a:off x="457200" y="1371600"/>
            <a:ext cx="8229600" cy="4754563"/>
          </a:xfrm>
        </p:spPr>
        <p:txBody>
          <a:bodyPr>
            <a:normAutofit/>
          </a:bodyPr>
          <a:lstStyle/>
          <a:p>
            <a:pPr marL="514350" indent="-514350">
              <a:buFont typeface="+mj-lt"/>
              <a:buAutoNum type="arabicPeriod"/>
            </a:pPr>
            <a:r>
              <a:rPr lang="en-US" b="1" dirty="0" err="1" smtClean="0">
                <a:latin typeface="Times New Roman" pitchFamily="18" charset="0"/>
                <a:cs typeface="Times New Roman" pitchFamily="18" charset="0"/>
              </a:rPr>
              <a:t>Định</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nghĩa</a:t>
            </a:r>
            <a:r>
              <a:rPr lang="en-US" b="1" dirty="0" smtClean="0">
                <a:latin typeface="Times New Roman" pitchFamily="18" charset="0"/>
                <a:cs typeface="Times New Roman" pitchFamily="18" charset="0"/>
              </a:rPr>
              <a:t>:</a:t>
            </a:r>
          </a:p>
          <a:p>
            <a:pPr marL="514350" indent="-514350" algn="just">
              <a:buNone/>
            </a:pPr>
            <a:r>
              <a:rPr lang="en-US" b="1" dirty="0" smtClean="0">
                <a:latin typeface="Times New Roman" pitchFamily="18" charset="0"/>
                <a:cs typeface="Times New Roman" pitchFamily="18" charset="0"/>
              </a:rPr>
              <a:t>		</a:t>
            </a:r>
          </a:p>
          <a:p>
            <a:pPr marL="514350" indent="-514350" algn="just">
              <a:buNone/>
            </a:pPr>
            <a:r>
              <a:rPr lang="en-US" b="1"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Viêm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khớp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dạng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thấp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là</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một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bệnh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tự</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miễn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dịch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viêm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mạn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tính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tổ</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chức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liên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kết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màng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hoạt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dịch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tổn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thương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chủ</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yếu</a:t>
            </a:r>
            <a:r>
              <a:rPr lang="en-US" dirty="0" smtClean="0">
                <a:latin typeface="Times New Roman" pitchFamily="18" charset="0"/>
                <a:cs typeface="Times New Roman" pitchFamily="18" charset="0"/>
              </a:rPr>
              <a:t> ở </a:t>
            </a:r>
            <a:r>
              <a:rPr lang="en-US" dirty="0" err="1" smtClean="0">
                <a:latin typeface="Times New Roman" pitchFamily="18" charset="0"/>
                <a:cs typeface="Times New Roman" pitchFamily="18" charset="0"/>
              </a:rPr>
              <a:t>khớp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ngoại</a:t>
            </a:r>
            <a:r>
              <a:rPr lang="en-US" dirty="0" smtClean="0">
                <a:latin typeface="Times New Roman" pitchFamily="18" charset="0"/>
                <a:cs typeface="Times New Roman" pitchFamily="18" charset="0"/>
              </a:rPr>
              <a:t> vi, </a:t>
            </a:r>
            <a:r>
              <a:rPr lang="en-US" dirty="0" err="1" smtClean="0">
                <a:latin typeface="Times New Roman" pitchFamily="18" charset="0"/>
                <a:cs typeface="Times New Roman" pitchFamily="18" charset="0"/>
              </a:rPr>
              <a:t>bệnh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tiến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triển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dẫn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đến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teo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cơ</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biến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dạng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dính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và</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cứng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khớp</a:t>
            </a:r>
            <a:r>
              <a:rPr lang="en-US" dirty="0" smtClean="0"/>
              <a:t>.</a:t>
            </a:r>
          </a:p>
          <a:p>
            <a:pPr marL="514350" indent="-514350">
              <a:buFont typeface="+mj-lt"/>
              <a:buAutoNum type="arabicPeriod"/>
            </a:pPr>
            <a:endParaRPr lang="en-US" b="1" dirty="0" smtClean="0">
              <a:latin typeface="Times New Roman" pitchFamily="18" charset="0"/>
              <a:cs typeface="Times New Roman" pitchFamily="18" charset="0"/>
            </a:endParaRPr>
          </a:p>
          <a:p>
            <a:pPr marL="514350" indent="-514350">
              <a:buFont typeface="+mj-lt"/>
              <a:buAutoNum type="arabicPeriod"/>
            </a:pPr>
            <a:endParaRPr lang="en-US" b="1" dirty="0" smtClean="0">
              <a:latin typeface="Times New Roman" pitchFamily="18" charset="0"/>
              <a:cs typeface="Times New Roman" pitchFamily="18" charset="0"/>
            </a:endParaRPr>
          </a:p>
          <a:p>
            <a:pPr marL="514350" indent="-514350">
              <a:buFont typeface="+mj-lt"/>
              <a:buAutoNum type="arabicPeriod"/>
            </a:pPr>
            <a:endParaRPr lang="en-US" b="1" dirty="0" smtClean="0">
              <a:latin typeface="Times New Roman" pitchFamily="18" charset="0"/>
              <a:cs typeface="Times New Roman" pitchFamily="18" charset="0"/>
            </a:endParaRPr>
          </a:p>
          <a:p>
            <a:pPr marL="514350" indent="-514350">
              <a:buNone/>
            </a:pP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err="1" smtClean="0">
                <a:latin typeface="Times New Roman" pitchFamily="18" charset="0"/>
                <a:cs typeface="Times New Roman" pitchFamily="18" charset="0"/>
              </a:rPr>
              <a:t>Điều</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trị</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bằng</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lý</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liệu</a:t>
            </a:r>
            <a:r>
              <a:rPr lang="en-US" b="1" dirty="0" smtClean="0">
                <a:latin typeface="Times New Roman" pitchFamily="18" charset="0"/>
                <a:cs typeface="Times New Roman" pitchFamily="18" charset="0"/>
              </a:rPr>
              <a:t> </a:t>
            </a:r>
            <a:r>
              <a:rPr lang="vi-VN" b="1" dirty="0" smtClean="0">
                <a:latin typeface="Times New Roman" pitchFamily="18" charset="0"/>
                <a:cs typeface="Times New Roman" pitchFamily="18" charset="0"/>
              </a:rPr>
              <a:t>-</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phục</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hồi</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chức</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năng</a:t>
            </a:r>
            <a:endParaRPr lang="en-US" dirty="0"/>
          </a:p>
        </p:txBody>
      </p:sp>
      <p:sp>
        <p:nvSpPr>
          <p:cNvPr id="3" name="Content Placeholder 2"/>
          <p:cNvSpPr>
            <a:spLocks noGrp="1"/>
          </p:cNvSpPr>
          <p:nvPr>
            <p:ph idx="1"/>
          </p:nvPr>
        </p:nvSpPr>
        <p:spPr/>
        <p:txBody>
          <a:bodyPr>
            <a:normAutofit fontScale="92500" lnSpcReduction="10000"/>
          </a:bodyPr>
          <a:lstStyle/>
          <a:p>
            <a:pPr lvl="0"/>
            <a:r>
              <a:rPr lang="en-US" dirty="0" err="1" smtClean="0">
                <a:latin typeface="Times New Roman" pitchFamily="18" charset="0"/>
                <a:cs typeface="Times New Roman" pitchFamily="18" charset="0"/>
              </a:rPr>
              <a:t>Vận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động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liệu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pháp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và</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phục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hồi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chức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năng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hướng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dẫn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bệnh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nhân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vận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đọng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thích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hợp</a:t>
            </a:r>
            <a:endParaRPr lang="en-US" dirty="0" smtClean="0">
              <a:latin typeface="Times New Roman" pitchFamily="18" charset="0"/>
              <a:cs typeface="Times New Roman" pitchFamily="18" charset="0"/>
            </a:endParaRPr>
          </a:p>
          <a:p>
            <a:pPr lvl="0"/>
            <a:r>
              <a:rPr lang="en-US" dirty="0" err="1" smtClean="0">
                <a:latin typeface="Times New Roman" pitchFamily="18" charset="0"/>
                <a:cs typeface="Times New Roman" pitchFamily="18" charset="0"/>
              </a:rPr>
              <a:t>Tập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vận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động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bằng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tay</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không</a:t>
            </a:r>
            <a:endParaRPr lang="en-US" dirty="0" smtClean="0">
              <a:latin typeface="Times New Roman" pitchFamily="18" charset="0"/>
              <a:cs typeface="Times New Roman" pitchFamily="18" charset="0"/>
            </a:endParaRPr>
          </a:p>
          <a:p>
            <a:pPr lvl="0"/>
            <a:r>
              <a:rPr lang="en-US" dirty="0" err="1" smtClean="0">
                <a:latin typeface="Times New Roman" pitchFamily="18" charset="0"/>
                <a:cs typeface="Times New Roman" pitchFamily="18" charset="0"/>
              </a:rPr>
              <a:t>Tập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với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các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dụng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cụ</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phục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hồi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chức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năng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tập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bằng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gậy</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tập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tạ</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tập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trèo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thang</a:t>
            </a:r>
            <a:r>
              <a:rPr lang="en-US" dirty="0" smtClean="0">
                <a:latin typeface="Times New Roman" pitchFamily="18" charset="0"/>
                <a:cs typeface="Times New Roman" pitchFamily="18" charset="0"/>
              </a:rPr>
              <a:t>, co, </a:t>
            </a:r>
            <a:r>
              <a:rPr lang="en-US" dirty="0" err="1" smtClean="0">
                <a:latin typeface="Times New Roman" pitchFamily="18" charset="0"/>
                <a:cs typeface="Times New Roman" pitchFamily="18" charset="0"/>
              </a:rPr>
              <a:t>kéo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bàn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đạp</a:t>
            </a:r>
            <a:r>
              <a:rPr lang="en-US" dirty="0" smtClean="0">
                <a:latin typeface="Times New Roman" pitchFamily="18" charset="0"/>
                <a:cs typeface="Times New Roman" pitchFamily="18" charset="0"/>
              </a:rPr>
              <a:t>.</a:t>
            </a:r>
          </a:p>
          <a:p>
            <a:pPr lvl="0"/>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Nước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suối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khoáng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nước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biển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và</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bùn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trị</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liệu</a:t>
            </a:r>
            <a:r>
              <a:rPr lang="en-US" dirty="0" smtClean="0">
                <a:latin typeface="Times New Roman" pitchFamily="18" charset="0"/>
                <a:cs typeface="Times New Roman" pitchFamily="18" charset="0"/>
              </a:rPr>
              <a:t>:</a:t>
            </a:r>
          </a:p>
          <a:p>
            <a:pPr lvl="0"/>
            <a:r>
              <a:rPr lang="en-US" dirty="0" err="1" smtClean="0">
                <a:latin typeface="Times New Roman" pitchFamily="18" charset="0"/>
                <a:cs typeface="Times New Roman" pitchFamily="18" charset="0"/>
              </a:rPr>
              <a:t>Nước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suối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khoáng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khi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nguồn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nước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có</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độ</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hòa</a:t>
            </a:r>
            <a:r>
              <a:rPr lang="en-US" dirty="0" smtClean="0">
                <a:latin typeface="Times New Roman" pitchFamily="18" charset="0"/>
                <a:cs typeface="Times New Roman" pitchFamily="18" charset="0"/>
              </a:rPr>
              <a:t> tan </a:t>
            </a:r>
            <a:r>
              <a:rPr lang="en-US" dirty="0" err="1" smtClean="0">
                <a:latin typeface="Times New Roman" pitchFamily="18" charset="0"/>
                <a:cs typeface="Times New Roman" pitchFamily="18" charset="0"/>
              </a:rPr>
              <a:t>tan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một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gam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chất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rắn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trở</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lên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trong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một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lít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nước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hoặc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nước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nóng</a:t>
            </a:r>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sym typeface="Symbol"/>
              </a:rPr>
              <a:t></a:t>
            </a:r>
            <a:r>
              <a:rPr lang="en-US" dirty="0" smtClean="0">
                <a:latin typeface="Times New Roman" pitchFamily="18" charset="0"/>
                <a:cs typeface="Times New Roman" pitchFamily="18" charset="0"/>
              </a:rPr>
              <a:t> 30</a:t>
            </a:r>
            <a:r>
              <a:rPr lang="en-US" baseline="30000" dirty="0" smtClean="0">
                <a:latin typeface="Times New Roman" pitchFamily="18" charset="0"/>
                <a:cs typeface="Times New Roman" pitchFamily="18" charset="0"/>
              </a:rPr>
              <a:t>0</a:t>
            </a:r>
            <a:r>
              <a:rPr lang="en-US" dirty="0" smtClean="0">
                <a:latin typeface="Times New Roman" pitchFamily="18" charset="0"/>
                <a:cs typeface="Times New Roman" pitchFamily="18" charset="0"/>
              </a:rPr>
              <a:t>C </a:t>
            </a:r>
            <a:r>
              <a:rPr lang="en-US" dirty="0" err="1" smtClean="0">
                <a:latin typeface="Times New Roman" pitchFamily="18" charset="0"/>
                <a:cs typeface="Times New Roman" pitchFamily="18" charset="0"/>
              </a:rPr>
              <a:t>ổn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định</a:t>
            </a:r>
            <a:endParaRPr lang="en-US" dirty="0" smtClean="0">
              <a:latin typeface="Times New Roman" pitchFamily="18" charset="0"/>
              <a:cs typeface="Times New Roman" pitchFamily="18" charset="0"/>
            </a:endParaRPr>
          </a:p>
          <a:p>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vi-VN" b="1" dirty="0" smtClean="0">
                <a:latin typeface="Times New Roman" pitchFamily="18" charset="0"/>
                <a:cs typeface="Times New Roman" pitchFamily="18" charset="0"/>
              </a:rPr>
              <a:t/>
            </a:r>
            <a:br>
              <a:rPr lang="vi-VN" b="1" dirty="0" smtClean="0">
                <a:latin typeface="Times New Roman" pitchFamily="18" charset="0"/>
                <a:cs typeface="Times New Roman" pitchFamily="18" charset="0"/>
              </a:rPr>
            </a:br>
            <a:r>
              <a:rPr lang="en-US" b="1" dirty="0" err="1" smtClean="0">
                <a:latin typeface="Times New Roman" pitchFamily="18" charset="0"/>
                <a:cs typeface="Times New Roman" pitchFamily="18" charset="0"/>
              </a:rPr>
              <a:t>Điều</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trị</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theo</a:t>
            </a:r>
            <a:r>
              <a:rPr lang="en-US" b="1" dirty="0" smtClean="0">
                <a:latin typeface="Times New Roman" pitchFamily="18" charset="0"/>
                <a:cs typeface="Times New Roman" pitchFamily="18" charset="0"/>
              </a:rPr>
              <a:t> y hoc </a:t>
            </a:r>
            <a:r>
              <a:rPr lang="en-US" b="1" dirty="0" err="1" smtClean="0">
                <a:latin typeface="Times New Roman" pitchFamily="18" charset="0"/>
                <a:cs typeface="Times New Roman" pitchFamily="18" charset="0"/>
              </a:rPr>
              <a:t>cổ</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truyền</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dân</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tộc</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endParaRPr lang="en-US" dirty="0"/>
          </a:p>
        </p:txBody>
      </p:sp>
      <p:sp>
        <p:nvSpPr>
          <p:cNvPr id="3" name="Content Placeholder 2"/>
          <p:cNvSpPr>
            <a:spLocks noGrp="1"/>
          </p:cNvSpPr>
          <p:nvPr>
            <p:ph idx="1"/>
          </p:nvPr>
        </p:nvSpPr>
        <p:spPr/>
        <p:txBody>
          <a:bodyPr>
            <a:normAutofit fontScale="85000" lnSpcReduction="20000"/>
          </a:bodyPr>
          <a:lstStyle/>
          <a:p>
            <a:r>
              <a:rPr lang="en-US" sz="3500" dirty="0" err="1" smtClean="0">
                <a:latin typeface="Times New Roman" pitchFamily="18" charset="0"/>
                <a:cs typeface="Times New Roman" pitchFamily="18" charset="0"/>
              </a:rPr>
              <a:t>Kê</a:t>
            </a:r>
            <a:r>
              <a:rPr lang="en-US" sz="3500" dirty="0" smtClean="0">
                <a:latin typeface="Times New Roman" pitchFamily="18" charset="0"/>
                <a:cs typeface="Times New Roman" pitchFamily="18" charset="0"/>
              </a:rPr>
              <a:t> </a:t>
            </a:r>
            <a:r>
              <a:rPr lang="en-US" sz="3500" dirty="0" err="1" smtClean="0">
                <a:latin typeface="Times New Roman" pitchFamily="18" charset="0"/>
                <a:cs typeface="Times New Roman" pitchFamily="18" charset="0"/>
              </a:rPr>
              <a:t>đơn</a:t>
            </a:r>
            <a:r>
              <a:rPr lang="en-US" sz="3500" dirty="0" smtClean="0">
                <a:latin typeface="Times New Roman" pitchFamily="18" charset="0"/>
                <a:cs typeface="Times New Roman" pitchFamily="18" charset="0"/>
              </a:rPr>
              <a:t> </a:t>
            </a:r>
            <a:r>
              <a:rPr lang="en-US" sz="3500" dirty="0" err="1" smtClean="0">
                <a:latin typeface="Times New Roman" pitchFamily="18" charset="0"/>
                <a:cs typeface="Times New Roman" pitchFamily="18" charset="0"/>
              </a:rPr>
              <a:t>theo</a:t>
            </a:r>
            <a:r>
              <a:rPr lang="en-US" sz="3500" dirty="0" smtClean="0">
                <a:latin typeface="Times New Roman" pitchFamily="18" charset="0"/>
                <a:cs typeface="Times New Roman" pitchFamily="18" charset="0"/>
              </a:rPr>
              <a:t> </a:t>
            </a:r>
            <a:r>
              <a:rPr lang="en-US" sz="3500" dirty="0" err="1" smtClean="0">
                <a:latin typeface="Times New Roman" pitchFamily="18" charset="0"/>
                <a:cs typeface="Times New Roman" pitchFamily="18" charset="0"/>
              </a:rPr>
              <a:t>từng</a:t>
            </a:r>
            <a:r>
              <a:rPr lang="en-US" sz="3500" dirty="0" smtClean="0">
                <a:latin typeface="Times New Roman" pitchFamily="18" charset="0"/>
                <a:cs typeface="Times New Roman" pitchFamily="18" charset="0"/>
              </a:rPr>
              <a:t> </a:t>
            </a:r>
            <a:r>
              <a:rPr lang="en-US" sz="3500" dirty="0" err="1" smtClean="0">
                <a:latin typeface="Times New Roman" pitchFamily="18" charset="0"/>
                <a:cs typeface="Times New Roman" pitchFamily="18" charset="0"/>
              </a:rPr>
              <a:t>loại</a:t>
            </a:r>
            <a:r>
              <a:rPr lang="en-US" sz="3500" dirty="0" smtClean="0">
                <a:latin typeface="Times New Roman" pitchFamily="18" charset="0"/>
                <a:cs typeface="Times New Roman" pitchFamily="18" charset="0"/>
              </a:rPr>
              <a:t> </a:t>
            </a:r>
            <a:r>
              <a:rPr lang="en-US" sz="3500" dirty="0" err="1" smtClean="0">
                <a:latin typeface="Times New Roman" pitchFamily="18" charset="0"/>
                <a:cs typeface="Times New Roman" pitchFamily="18" charset="0"/>
              </a:rPr>
              <a:t>bệnh</a:t>
            </a:r>
            <a:r>
              <a:rPr lang="en-US" sz="3500" dirty="0" smtClean="0">
                <a:latin typeface="Times New Roman" pitchFamily="18" charset="0"/>
                <a:cs typeface="Times New Roman" pitchFamily="18" charset="0"/>
              </a:rPr>
              <a:t> </a:t>
            </a:r>
            <a:r>
              <a:rPr lang="en-US" sz="3500" dirty="0" err="1" smtClean="0">
                <a:latin typeface="Times New Roman" pitchFamily="18" charset="0"/>
                <a:cs typeface="Times New Roman" pitchFamily="18" charset="0"/>
              </a:rPr>
              <a:t>kết</a:t>
            </a:r>
            <a:r>
              <a:rPr lang="en-US" sz="3500" dirty="0" smtClean="0">
                <a:latin typeface="Times New Roman" pitchFamily="18" charset="0"/>
                <a:cs typeface="Times New Roman" pitchFamily="18" charset="0"/>
              </a:rPr>
              <a:t> </a:t>
            </a:r>
            <a:r>
              <a:rPr lang="en-US" sz="3500" dirty="0" err="1" smtClean="0">
                <a:latin typeface="Times New Roman" pitchFamily="18" charset="0"/>
                <a:cs typeface="Times New Roman" pitchFamily="18" charset="0"/>
              </a:rPr>
              <a:t>hợp</a:t>
            </a:r>
            <a:r>
              <a:rPr lang="en-US" sz="3500" dirty="0" smtClean="0">
                <a:latin typeface="Times New Roman" pitchFamily="18" charset="0"/>
                <a:cs typeface="Times New Roman" pitchFamily="18" charset="0"/>
              </a:rPr>
              <a:t> </a:t>
            </a:r>
            <a:r>
              <a:rPr lang="en-US" sz="3500" dirty="0" err="1" smtClean="0">
                <a:latin typeface="Times New Roman" pitchFamily="18" charset="0"/>
                <a:cs typeface="Times New Roman" pitchFamily="18" charset="0"/>
              </a:rPr>
              <a:t>với</a:t>
            </a:r>
            <a:r>
              <a:rPr lang="en-US" sz="3500" dirty="0" smtClean="0">
                <a:latin typeface="Times New Roman" pitchFamily="18" charset="0"/>
                <a:cs typeface="Times New Roman" pitchFamily="18" charset="0"/>
              </a:rPr>
              <a:t> </a:t>
            </a:r>
            <a:r>
              <a:rPr lang="en-US" sz="3500" dirty="0" err="1" smtClean="0">
                <a:latin typeface="Times New Roman" pitchFamily="18" charset="0"/>
                <a:cs typeface="Times New Roman" pitchFamily="18" charset="0"/>
              </a:rPr>
              <a:t>châm</a:t>
            </a:r>
            <a:r>
              <a:rPr lang="en-US" sz="3500" dirty="0" smtClean="0">
                <a:latin typeface="Times New Roman" pitchFamily="18" charset="0"/>
                <a:cs typeface="Times New Roman" pitchFamily="18" charset="0"/>
              </a:rPr>
              <a:t> </a:t>
            </a:r>
            <a:r>
              <a:rPr lang="en-US" sz="3500" dirty="0" err="1" smtClean="0">
                <a:latin typeface="Times New Roman" pitchFamily="18" charset="0"/>
                <a:cs typeface="Times New Roman" pitchFamily="18" charset="0"/>
              </a:rPr>
              <a:t>cứu</a:t>
            </a:r>
            <a:r>
              <a:rPr lang="en-US" sz="3500" dirty="0" smtClean="0">
                <a:latin typeface="Times New Roman" pitchFamily="18" charset="0"/>
                <a:cs typeface="Times New Roman" pitchFamily="18" charset="0"/>
              </a:rPr>
              <a:t> </a:t>
            </a:r>
            <a:r>
              <a:rPr lang="en-US" sz="3500" dirty="0" err="1" smtClean="0">
                <a:latin typeface="Times New Roman" pitchFamily="18" charset="0"/>
                <a:cs typeface="Times New Roman" pitchFamily="18" charset="0"/>
              </a:rPr>
              <a:t>và</a:t>
            </a:r>
            <a:r>
              <a:rPr lang="en-US" sz="3500" dirty="0" smtClean="0">
                <a:latin typeface="Times New Roman" pitchFamily="18" charset="0"/>
                <a:cs typeface="Times New Roman" pitchFamily="18" charset="0"/>
              </a:rPr>
              <a:t> </a:t>
            </a:r>
            <a:r>
              <a:rPr lang="en-US" sz="3500" dirty="0" err="1" smtClean="0">
                <a:latin typeface="Times New Roman" pitchFamily="18" charset="0"/>
                <a:cs typeface="Times New Roman" pitchFamily="18" charset="0"/>
              </a:rPr>
              <a:t>bấm</a:t>
            </a:r>
            <a:r>
              <a:rPr lang="en-US" sz="3500" dirty="0" smtClean="0">
                <a:latin typeface="Times New Roman" pitchFamily="18" charset="0"/>
                <a:cs typeface="Times New Roman" pitchFamily="18" charset="0"/>
              </a:rPr>
              <a:t> </a:t>
            </a:r>
            <a:r>
              <a:rPr lang="en-US" sz="3500" dirty="0" err="1" smtClean="0">
                <a:latin typeface="Times New Roman" pitchFamily="18" charset="0"/>
                <a:cs typeface="Times New Roman" pitchFamily="18" charset="0"/>
              </a:rPr>
              <a:t>huyệt</a:t>
            </a:r>
            <a:r>
              <a:rPr lang="en-US" sz="3500" dirty="0" smtClean="0">
                <a:latin typeface="Times New Roman" pitchFamily="18" charset="0"/>
                <a:cs typeface="Times New Roman" pitchFamily="18" charset="0"/>
              </a:rPr>
              <a:t>.</a:t>
            </a:r>
          </a:p>
          <a:p>
            <a:pPr lvl="0"/>
            <a:r>
              <a:rPr lang="en-US" sz="3500" dirty="0" err="1" smtClean="0">
                <a:latin typeface="Times New Roman" pitchFamily="18" charset="0"/>
                <a:cs typeface="Times New Roman" pitchFamily="18" charset="0"/>
              </a:rPr>
              <a:t>Các</a:t>
            </a:r>
            <a:r>
              <a:rPr lang="en-US" sz="3500" dirty="0" smtClean="0">
                <a:latin typeface="Times New Roman" pitchFamily="18" charset="0"/>
                <a:cs typeface="Times New Roman" pitchFamily="18" charset="0"/>
              </a:rPr>
              <a:t> </a:t>
            </a:r>
            <a:r>
              <a:rPr lang="en-US" sz="3500" dirty="0" err="1" smtClean="0">
                <a:latin typeface="Times New Roman" pitchFamily="18" charset="0"/>
                <a:cs typeface="Times New Roman" pitchFamily="18" charset="0"/>
              </a:rPr>
              <a:t>cây</a:t>
            </a:r>
            <a:r>
              <a:rPr lang="en-US" sz="3500" dirty="0" smtClean="0">
                <a:latin typeface="Times New Roman" pitchFamily="18" charset="0"/>
                <a:cs typeface="Times New Roman" pitchFamily="18" charset="0"/>
              </a:rPr>
              <a:t> </a:t>
            </a:r>
            <a:r>
              <a:rPr lang="en-US" sz="3500" dirty="0" err="1" smtClean="0">
                <a:latin typeface="Times New Roman" pitchFamily="18" charset="0"/>
                <a:cs typeface="Times New Roman" pitchFamily="18" charset="0"/>
              </a:rPr>
              <a:t>thuốc</a:t>
            </a:r>
            <a:r>
              <a:rPr lang="en-US" sz="3500" dirty="0" smtClean="0">
                <a:latin typeface="Times New Roman" pitchFamily="18" charset="0"/>
                <a:cs typeface="Times New Roman" pitchFamily="18" charset="0"/>
              </a:rPr>
              <a:t> </a:t>
            </a:r>
            <a:r>
              <a:rPr lang="en-US" sz="3500" dirty="0" err="1" smtClean="0">
                <a:latin typeface="Times New Roman" pitchFamily="18" charset="0"/>
                <a:cs typeface="Times New Roman" pitchFamily="18" charset="0"/>
              </a:rPr>
              <a:t>và</a:t>
            </a:r>
            <a:r>
              <a:rPr lang="en-US" sz="3500" dirty="0" smtClean="0">
                <a:latin typeface="Times New Roman" pitchFamily="18" charset="0"/>
                <a:cs typeface="Times New Roman" pitchFamily="18" charset="0"/>
              </a:rPr>
              <a:t> </a:t>
            </a:r>
            <a:r>
              <a:rPr lang="en-US" sz="3500" dirty="0" err="1" smtClean="0">
                <a:latin typeface="Times New Roman" pitchFamily="18" charset="0"/>
                <a:cs typeface="Times New Roman" pitchFamily="18" charset="0"/>
              </a:rPr>
              <a:t>vị</a:t>
            </a:r>
            <a:r>
              <a:rPr lang="en-US" sz="3500" dirty="0" smtClean="0">
                <a:latin typeface="Times New Roman" pitchFamily="18" charset="0"/>
                <a:cs typeface="Times New Roman" pitchFamily="18" charset="0"/>
              </a:rPr>
              <a:t> </a:t>
            </a:r>
            <a:r>
              <a:rPr lang="en-US" sz="3500" dirty="0" err="1" smtClean="0">
                <a:latin typeface="Times New Roman" pitchFamily="18" charset="0"/>
                <a:cs typeface="Times New Roman" pitchFamily="18" charset="0"/>
              </a:rPr>
              <a:t>thuốc</a:t>
            </a:r>
            <a:r>
              <a:rPr lang="en-US" sz="3500" dirty="0" smtClean="0">
                <a:latin typeface="Times New Roman" pitchFamily="18" charset="0"/>
                <a:cs typeface="Times New Roman" pitchFamily="18" charset="0"/>
              </a:rPr>
              <a:t> </a:t>
            </a:r>
            <a:r>
              <a:rPr lang="en-US" sz="3500" dirty="0" err="1" smtClean="0">
                <a:latin typeface="Times New Roman" pitchFamily="18" charset="0"/>
                <a:cs typeface="Times New Roman" pitchFamily="18" charset="0"/>
              </a:rPr>
              <a:t>có</a:t>
            </a:r>
            <a:r>
              <a:rPr lang="en-US" sz="3500" dirty="0" smtClean="0">
                <a:latin typeface="Times New Roman" pitchFamily="18" charset="0"/>
                <a:cs typeface="Times New Roman" pitchFamily="18" charset="0"/>
              </a:rPr>
              <a:t> </a:t>
            </a:r>
            <a:r>
              <a:rPr lang="en-US" sz="3500" dirty="0" err="1" smtClean="0">
                <a:latin typeface="Times New Roman" pitchFamily="18" charset="0"/>
                <a:cs typeface="Times New Roman" pitchFamily="18" charset="0"/>
              </a:rPr>
              <a:t>tác</a:t>
            </a:r>
            <a:r>
              <a:rPr lang="en-US" sz="3500" dirty="0" smtClean="0">
                <a:latin typeface="Times New Roman" pitchFamily="18" charset="0"/>
                <a:cs typeface="Times New Roman" pitchFamily="18" charset="0"/>
              </a:rPr>
              <a:t> </a:t>
            </a:r>
            <a:r>
              <a:rPr lang="en-US" sz="3500" dirty="0" err="1" smtClean="0">
                <a:latin typeface="Times New Roman" pitchFamily="18" charset="0"/>
                <a:cs typeface="Times New Roman" pitchFamily="18" charset="0"/>
              </a:rPr>
              <a:t>dụng</a:t>
            </a:r>
            <a:r>
              <a:rPr lang="en-US" sz="3500" dirty="0" smtClean="0">
                <a:latin typeface="Times New Roman" pitchFamily="18" charset="0"/>
                <a:cs typeface="Times New Roman" pitchFamily="18" charset="0"/>
              </a:rPr>
              <a:t> </a:t>
            </a:r>
            <a:r>
              <a:rPr lang="en-US" sz="3500" dirty="0" err="1" smtClean="0">
                <a:latin typeface="Times New Roman" pitchFamily="18" charset="0"/>
                <a:cs typeface="Times New Roman" pitchFamily="18" charset="0"/>
              </a:rPr>
              <a:t>chống</a:t>
            </a:r>
            <a:r>
              <a:rPr lang="en-US" sz="3500" dirty="0" smtClean="0">
                <a:latin typeface="Times New Roman" pitchFamily="18" charset="0"/>
                <a:cs typeface="Times New Roman" pitchFamily="18" charset="0"/>
              </a:rPr>
              <a:t> </a:t>
            </a:r>
            <a:r>
              <a:rPr lang="en-US" sz="3500" dirty="0" err="1" smtClean="0">
                <a:latin typeface="Times New Roman" pitchFamily="18" charset="0"/>
                <a:cs typeface="Times New Roman" pitchFamily="18" charset="0"/>
              </a:rPr>
              <a:t>viêm</a:t>
            </a:r>
            <a:r>
              <a:rPr lang="en-US" sz="3500" dirty="0" smtClean="0">
                <a:latin typeface="Times New Roman" pitchFamily="18" charset="0"/>
                <a:cs typeface="Times New Roman" pitchFamily="18" charset="0"/>
              </a:rPr>
              <a:t>, </a:t>
            </a:r>
            <a:r>
              <a:rPr lang="en-US" sz="3500" dirty="0" err="1" smtClean="0">
                <a:latin typeface="Times New Roman" pitchFamily="18" charset="0"/>
                <a:cs typeface="Times New Roman" pitchFamily="18" charset="0"/>
              </a:rPr>
              <a:t>giảm</a:t>
            </a:r>
            <a:r>
              <a:rPr lang="en-US" sz="3500" dirty="0" smtClean="0">
                <a:latin typeface="Times New Roman" pitchFamily="18" charset="0"/>
                <a:cs typeface="Times New Roman" pitchFamily="18" charset="0"/>
              </a:rPr>
              <a:t> </a:t>
            </a:r>
            <a:r>
              <a:rPr lang="en-US" sz="3500" dirty="0" err="1" smtClean="0">
                <a:latin typeface="Times New Roman" pitchFamily="18" charset="0"/>
                <a:cs typeface="Times New Roman" pitchFamily="18" charset="0"/>
              </a:rPr>
              <a:t>đau</a:t>
            </a:r>
            <a:r>
              <a:rPr lang="en-US" sz="3500" dirty="0" smtClean="0">
                <a:latin typeface="Times New Roman" pitchFamily="18" charset="0"/>
                <a:cs typeface="Times New Roman" pitchFamily="18" charset="0"/>
              </a:rPr>
              <a:t> </a:t>
            </a:r>
            <a:r>
              <a:rPr lang="en-US" sz="3500" dirty="0" err="1" smtClean="0">
                <a:latin typeface="Times New Roman" pitchFamily="18" charset="0"/>
                <a:cs typeface="Times New Roman" pitchFamily="18" charset="0"/>
              </a:rPr>
              <a:t>trong</a:t>
            </a:r>
            <a:r>
              <a:rPr lang="en-US" sz="3500" dirty="0" smtClean="0">
                <a:latin typeface="Times New Roman" pitchFamily="18" charset="0"/>
                <a:cs typeface="Times New Roman" pitchFamily="18" charset="0"/>
              </a:rPr>
              <a:t> </a:t>
            </a:r>
            <a:r>
              <a:rPr lang="en-US" sz="3500" dirty="0" err="1" smtClean="0">
                <a:latin typeface="Times New Roman" pitchFamily="18" charset="0"/>
                <a:cs typeface="Times New Roman" pitchFamily="18" charset="0"/>
              </a:rPr>
              <a:t>các</a:t>
            </a:r>
            <a:r>
              <a:rPr lang="en-US" sz="3500" dirty="0" smtClean="0">
                <a:latin typeface="Times New Roman" pitchFamily="18" charset="0"/>
                <a:cs typeface="Times New Roman" pitchFamily="18" charset="0"/>
              </a:rPr>
              <a:t> </a:t>
            </a:r>
            <a:r>
              <a:rPr lang="en-US" sz="3500" dirty="0" err="1" smtClean="0">
                <a:latin typeface="Times New Roman" pitchFamily="18" charset="0"/>
                <a:cs typeface="Times New Roman" pitchFamily="18" charset="0"/>
              </a:rPr>
              <a:t>bệnh</a:t>
            </a:r>
            <a:r>
              <a:rPr lang="en-US" sz="3500" dirty="0" smtClean="0">
                <a:latin typeface="Times New Roman" pitchFamily="18" charset="0"/>
                <a:cs typeface="Times New Roman" pitchFamily="18" charset="0"/>
              </a:rPr>
              <a:t> </a:t>
            </a:r>
            <a:r>
              <a:rPr lang="en-US" sz="3500" dirty="0" err="1" smtClean="0">
                <a:latin typeface="Times New Roman" pitchFamily="18" charset="0"/>
                <a:cs typeface="Times New Roman" pitchFamily="18" charset="0"/>
              </a:rPr>
              <a:t>khớp</a:t>
            </a:r>
            <a:r>
              <a:rPr lang="en-US" sz="3500" dirty="0" smtClean="0">
                <a:latin typeface="Times New Roman" pitchFamily="18" charset="0"/>
                <a:cs typeface="Times New Roman" pitchFamily="18" charset="0"/>
              </a:rPr>
              <a:t> </a:t>
            </a:r>
            <a:r>
              <a:rPr lang="en-US" sz="3500" dirty="0" err="1" smtClean="0">
                <a:latin typeface="Times New Roman" pitchFamily="18" charset="0"/>
                <a:cs typeface="Times New Roman" pitchFamily="18" charset="0"/>
              </a:rPr>
              <a:t>được</a:t>
            </a:r>
            <a:r>
              <a:rPr lang="en-US" sz="3500" dirty="0" smtClean="0">
                <a:latin typeface="Times New Roman" pitchFamily="18" charset="0"/>
                <a:cs typeface="Times New Roman" pitchFamily="18" charset="0"/>
              </a:rPr>
              <a:t> </a:t>
            </a:r>
            <a:r>
              <a:rPr lang="en-US" sz="3500" dirty="0" err="1" smtClean="0">
                <a:latin typeface="Times New Roman" pitchFamily="18" charset="0"/>
                <a:cs typeface="Times New Roman" pitchFamily="18" charset="0"/>
              </a:rPr>
              <a:t>ứng</a:t>
            </a:r>
            <a:r>
              <a:rPr lang="en-US" sz="3500" dirty="0" smtClean="0">
                <a:latin typeface="Times New Roman" pitchFamily="18" charset="0"/>
                <a:cs typeface="Times New Roman" pitchFamily="18" charset="0"/>
              </a:rPr>
              <a:t> </a:t>
            </a:r>
            <a:r>
              <a:rPr lang="en-US" sz="3500" dirty="0" err="1" smtClean="0">
                <a:latin typeface="Times New Roman" pitchFamily="18" charset="0"/>
                <a:cs typeface="Times New Roman" pitchFamily="18" charset="0"/>
              </a:rPr>
              <a:t>dụng</a:t>
            </a:r>
            <a:r>
              <a:rPr lang="en-US" sz="3500" dirty="0" smtClean="0">
                <a:latin typeface="Times New Roman" pitchFamily="18" charset="0"/>
                <a:cs typeface="Times New Roman" pitchFamily="18" charset="0"/>
              </a:rPr>
              <a:t> </a:t>
            </a:r>
            <a:r>
              <a:rPr lang="en-US" sz="3500" dirty="0" err="1" smtClean="0">
                <a:latin typeface="Times New Roman" pitchFamily="18" charset="0"/>
                <a:cs typeface="Times New Roman" pitchFamily="18" charset="0"/>
              </a:rPr>
              <a:t>như</a:t>
            </a:r>
            <a:r>
              <a:rPr lang="en-US" sz="3500" dirty="0" smtClean="0">
                <a:latin typeface="Times New Roman" pitchFamily="18" charset="0"/>
                <a:cs typeface="Times New Roman" pitchFamily="18" charset="0"/>
              </a:rPr>
              <a:t>:</a:t>
            </a:r>
          </a:p>
          <a:p>
            <a:pPr lvl="0"/>
            <a:r>
              <a:rPr lang="en-US" sz="3500" dirty="0" err="1" smtClean="0">
                <a:latin typeface="Times New Roman" pitchFamily="18" charset="0"/>
                <a:cs typeface="Times New Roman" pitchFamily="18" charset="0"/>
              </a:rPr>
              <a:t>Thiên</a:t>
            </a:r>
            <a:r>
              <a:rPr lang="en-US" sz="3500" dirty="0" smtClean="0">
                <a:latin typeface="Times New Roman" pitchFamily="18" charset="0"/>
                <a:cs typeface="Times New Roman" pitchFamily="18" charset="0"/>
              </a:rPr>
              <a:t> </a:t>
            </a:r>
            <a:r>
              <a:rPr lang="en-US" sz="3500" dirty="0" err="1" smtClean="0">
                <a:latin typeface="Times New Roman" pitchFamily="18" charset="0"/>
                <a:cs typeface="Times New Roman" pitchFamily="18" charset="0"/>
              </a:rPr>
              <a:t>niên</a:t>
            </a:r>
            <a:r>
              <a:rPr lang="en-US" sz="3500" dirty="0" smtClean="0">
                <a:latin typeface="Times New Roman" pitchFamily="18" charset="0"/>
                <a:cs typeface="Times New Roman" pitchFamily="18" charset="0"/>
              </a:rPr>
              <a:t> </a:t>
            </a:r>
            <a:r>
              <a:rPr lang="en-US" sz="3500" dirty="0" err="1" smtClean="0">
                <a:latin typeface="Times New Roman" pitchFamily="18" charset="0"/>
                <a:cs typeface="Times New Roman" pitchFamily="18" charset="0"/>
              </a:rPr>
              <a:t>kiện</a:t>
            </a:r>
            <a:r>
              <a:rPr lang="en-US" sz="3500" dirty="0" smtClean="0">
                <a:latin typeface="Times New Roman" pitchFamily="18" charset="0"/>
                <a:cs typeface="Times New Roman" pitchFamily="18" charset="0"/>
              </a:rPr>
              <a:t>, </a:t>
            </a:r>
            <a:r>
              <a:rPr lang="en-US" sz="3500" dirty="0" err="1" smtClean="0">
                <a:latin typeface="Times New Roman" pitchFamily="18" charset="0"/>
                <a:cs typeface="Times New Roman" pitchFamily="18" charset="0"/>
              </a:rPr>
              <a:t>thổ</a:t>
            </a:r>
            <a:r>
              <a:rPr lang="en-US" sz="3500" dirty="0" smtClean="0">
                <a:latin typeface="Times New Roman" pitchFamily="18" charset="0"/>
                <a:cs typeface="Times New Roman" pitchFamily="18" charset="0"/>
              </a:rPr>
              <a:t> </a:t>
            </a:r>
            <a:r>
              <a:rPr lang="en-US" sz="3500" dirty="0" err="1" smtClean="0">
                <a:latin typeface="Times New Roman" pitchFamily="18" charset="0"/>
                <a:cs typeface="Times New Roman" pitchFamily="18" charset="0"/>
              </a:rPr>
              <a:t>phục</a:t>
            </a:r>
            <a:r>
              <a:rPr lang="en-US" sz="3500" dirty="0" smtClean="0">
                <a:latin typeface="Times New Roman" pitchFamily="18" charset="0"/>
                <a:cs typeface="Times New Roman" pitchFamily="18" charset="0"/>
              </a:rPr>
              <a:t> </a:t>
            </a:r>
            <a:r>
              <a:rPr lang="en-US" sz="3500" dirty="0" err="1" smtClean="0">
                <a:latin typeface="Times New Roman" pitchFamily="18" charset="0"/>
                <a:cs typeface="Times New Roman" pitchFamily="18" charset="0"/>
              </a:rPr>
              <a:t>linh</a:t>
            </a:r>
            <a:r>
              <a:rPr lang="en-US" sz="3500" dirty="0" smtClean="0">
                <a:latin typeface="Times New Roman" pitchFamily="18" charset="0"/>
                <a:cs typeface="Times New Roman" pitchFamily="18" charset="0"/>
              </a:rPr>
              <a:t>, </a:t>
            </a:r>
            <a:r>
              <a:rPr lang="en-US" sz="3500" dirty="0" err="1" smtClean="0">
                <a:latin typeface="Times New Roman" pitchFamily="18" charset="0"/>
                <a:cs typeface="Times New Roman" pitchFamily="18" charset="0"/>
              </a:rPr>
              <a:t>ngũ</a:t>
            </a:r>
            <a:r>
              <a:rPr lang="en-US" sz="3500" dirty="0" smtClean="0">
                <a:latin typeface="Times New Roman" pitchFamily="18" charset="0"/>
                <a:cs typeface="Times New Roman" pitchFamily="18" charset="0"/>
              </a:rPr>
              <a:t> </a:t>
            </a:r>
            <a:r>
              <a:rPr lang="en-US" sz="3500" dirty="0" err="1" smtClean="0">
                <a:latin typeface="Times New Roman" pitchFamily="18" charset="0"/>
                <a:cs typeface="Times New Roman" pitchFamily="18" charset="0"/>
              </a:rPr>
              <a:t>gia</a:t>
            </a:r>
            <a:r>
              <a:rPr lang="en-US" sz="3500" dirty="0" smtClean="0">
                <a:latin typeface="Times New Roman" pitchFamily="18" charset="0"/>
                <a:cs typeface="Times New Roman" pitchFamily="18" charset="0"/>
              </a:rPr>
              <a:t> </a:t>
            </a:r>
            <a:r>
              <a:rPr lang="en-US" sz="3500" dirty="0" err="1" smtClean="0">
                <a:latin typeface="Times New Roman" pitchFamily="18" charset="0"/>
                <a:cs typeface="Times New Roman" pitchFamily="18" charset="0"/>
              </a:rPr>
              <a:t>bì</a:t>
            </a:r>
            <a:r>
              <a:rPr lang="en-US" sz="3500" dirty="0" smtClean="0">
                <a:latin typeface="Times New Roman" pitchFamily="18" charset="0"/>
                <a:cs typeface="Times New Roman" pitchFamily="18" charset="0"/>
              </a:rPr>
              <a:t>, ý </a:t>
            </a:r>
            <a:r>
              <a:rPr lang="en-US" sz="3500" dirty="0" err="1" smtClean="0">
                <a:latin typeface="Times New Roman" pitchFamily="18" charset="0"/>
                <a:cs typeface="Times New Roman" pitchFamily="18" charset="0"/>
              </a:rPr>
              <a:t>dĩ</a:t>
            </a:r>
            <a:r>
              <a:rPr lang="en-US" sz="3500" dirty="0" smtClean="0">
                <a:latin typeface="Times New Roman" pitchFamily="18" charset="0"/>
                <a:cs typeface="Times New Roman" pitchFamily="18" charset="0"/>
              </a:rPr>
              <a:t>, </a:t>
            </a:r>
            <a:r>
              <a:rPr lang="en-US" sz="3500" dirty="0" err="1" smtClean="0">
                <a:latin typeface="Times New Roman" pitchFamily="18" charset="0"/>
                <a:cs typeface="Times New Roman" pitchFamily="18" charset="0"/>
              </a:rPr>
              <a:t>độc</a:t>
            </a:r>
            <a:r>
              <a:rPr lang="en-US" sz="3500" dirty="0" smtClean="0">
                <a:latin typeface="Times New Roman" pitchFamily="18" charset="0"/>
                <a:cs typeface="Times New Roman" pitchFamily="18" charset="0"/>
              </a:rPr>
              <a:t> </a:t>
            </a:r>
            <a:r>
              <a:rPr lang="en-US" sz="3500" dirty="0" err="1" smtClean="0">
                <a:latin typeface="Times New Roman" pitchFamily="18" charset="0"/>
                <a:cs typeface="Times New Roman" pitchFamily="18" charset="0"/>
              </a:rPr>
              <a:t>hoạt</a:t>
            </a:r>
            <a:r>
              <a:rPr lang="en-US" sz="3500" dirty="0" smtClean="0">
                <a:latin typeface="Times New Roman" pitchFamily="18" charset="0"/>
                <a:cs typeface="Times New Roman" pitchFamily="18" charset="0"/>
              </a:rPr>
              <a:t>, </a:t>
            </a:r>
            <a:r>
              <a:rPr lang="en-US" sz="3500" dirty="0" err="1" smtClean="0">
                <a:latin typeface="Times New Roman" pitchFamily="18" charset="0"/>
                <a:cs typeface="Times New Roman" pitchFamily="18" charset="0"/>
              </a:rPr>
              <a:t>phòng</a:t>
            </a:r>
            <a:r>
              <a:rPr lang="en-US" sz="3500" dirty="0" smtClean="0">
                <a:latin typeface="Times New Roman" pitchFamily="18" charset="0"/>
                <a:cs typeface="Times New Roman" pitchFamily="18" charset="0"/>
              </a:rPr>
              <a:t> </a:t>
            </a:r>
            <a:r>
              <a:rPr lang="en-US" sz="3500" dirty="0" err="1" smtClean="0">
                <a:latin typeface="Times New Roman" pitchFamily="18" charset="0"/>
                <a:cs typeface="Times New Roman" pitchFamily="18" charset="0"/>
              </a:rPr>
              <a:t>phong</a:t>
            </a:r>
            <a:r>
              <a:rPr lang="en-US" sz="3500" dirty="0" smtClean="0">
                <a:latin typeface="Times New Roman" pitchFamily="18" charset="0"/>
                <a:cs typeface="Times New Roman" pitchFamily="18" charset="0"/>
              </a:rPr>
              <a:t>, </a:t>
            </a:r>
            <a:r>
              <a:rPr lang="en-US" sz="3500" dirty="0" err="1" smtClean="0">
                <a:latin typeface="Times New Roman" pitchFamily="18" charset="0"/>
                <a:cs typeface="Times New Roman" pitchFamily="18" charset="0"/>
              </a:rPr>
              <a:t>hy</a:t>
            </a:r>
            <a:r>
              <a:rPr lang="en-US" sz="3500" dirty="0" smtClean="0">
                <a:latin typeface="Times New Roman" pitchFamily="18" charset="0"/>
                <a:cs typeface="Times New Roman" pitchFamily="18" charset="0"/>
              </a:rPr>
              <a:t> </a:t>
            </a:r>
            <a:r>
              <a:rPr lang="en-US" sz="3500" dirty="0" err="1" smtClean="0">
                <a:latin typeface="Times New Roman" pitchFamily="18" charset="0"/>
                <a:cs typeface="Times New Roman" pitchFamily="18" charset="0"/>
              </a:rPr>
              <a:t>thiêm</a:t>
            </a:r>
            <a:r>
              <a:rPr lang="en-US" sz="3500" dirty="0" smtClean="0">
                <a:latin typeface="Times New Roman" pitchFamily="18" charset="0"/>
                <a:cs typeface="Times New Roman" pitchFamily="18" charset="0"/>
              </a:rPr>
              <a:t> </a:t>
            </a:r>
            <a:r>
              <a:rPr lang="en-US" sz="3500" dirty="0" err="1" smtClean="0">
                <a:latin typeface="Times New Roman" pitchFamily="18" charset="0"/>
                <a:cs typeface="Times New Roman" pitchFamily="18" charset="0"/>
              </a:rPr>
              <a:t>ngưu</a:t>
            </a:r>
            <a:r>
              <a:rPr lang="en-US" sz="3500" dirty="0" smtClean="0">
                <a:latin typeface="Times New Roman" pitchFamily="18" charset="0"/>
                <a:cs typeface="Times New Roman" pitchFamily="18" charset="0"/>
              </a:rPr>
              <a:t> </a:t>
            </a:r>
            <a:r>
              <a:rPr lang="en-US" sz="3500" dirty="0" err="1" smtClean="0">
                <a:latin typeface="Times New Roman" pitchFamily="18" charset="0"/>
                <a:cs typeface="Times New Roman" pitchFamily="18" charset="0"/>
              </a:rPr>
              <a:t>tất</a:t>
            </a:r>
            <a:r>
              <a:rPr lang="en-US" sz="3500" dirty="0" smtClean="0">
                <a:latin typeface="Times New Roman" pitchFamily="18" charset="0"/>
                <a:cs typeface="Times New Roman" pitchFamily="18" charset="0"/>
              </a:rPr>
              <a:t>, </a:t>
            </a:r>
            <a:r>
              <a:rPr lang="en-US" sz="3500" dirty="0" err="1" smtClean="0">
                <a:latin typeface="Times New Roman" pitchFamily="18" charset="0"/>
                <a:cs typeface="Times New Roman" pitchFamily="18" charset="0"/>
              </a:rPr>
              <a:t>lá</a:t>
            </a:r>
            <a:r>
              <a:rPr lang="en-US" sz="3500" dirty="0" smtClean="0">
                <a:latin typeface="Times New Roman" pitchFamily="18" charset="0"/>
                <a:cs typeface="Times New Roman" pitchFamily="18" charset="0"/>
              </a:rPr>
              <a:t> </a:t>
            </a:r>
            <a:r>
              <a:rPr lang="en-US" sz="3500" dirty="0" err="1" smtClean="0">
                <a:latin typeface="Times New Roman" pitchFamily="18" charset="0"/>
                <a:cs typeface="Times New Roman" pitchFamily="18" charset="0"/>
              </a:rPr>
              <a:t>lốt</a:t>
            </a:r>
            <a:r>
              <a:rPr lang="en-US" sz="3500" dirty="0" smtClean="0">
                <a:latin typeface="Times New Roman" pitchFamily="18" charset="0"/>
                <a:cs typeface="Times New Roman" pitchFamily="18" charset="0"/>
              </a:rPr>
              <a:t>…..</a:t>
            </a:r>
          </a:p>
          <a:p>
            <a:pPr lvl="0"/>
            <a:r>
              <a:rPr lang="en-US" sz="3500" dirty="0" err="1" smtClean="0">
                <a:latin typeface="Times New Roman" pitchFamily="18" charset="0"/>
                <a:cs typeface="Times New Roman" pitchFamily="18" charset="0"/>
              </a:rPr>
              <a:t>Các</a:t>
            </a:r>
            <a:r>
              <a:rPr lang="en-US" sz="3500" dirty="0" smtClean="0">
                <a:latin typeface="Times New Roman" pitchFamily="18" charset="0"/>
                <a:cs typeface="Times New Roman" pitchFamily="18" charset="0"/>
              </a:rPr>
              <a:t> </a:t>
            </a:r>
            <a:r>
              <a:rPr lang="en-US" sz="3500" dirty="0" err="1" smtClean="0">
                <a:latin typeface="Times New Roman" pitchFamily="18" charset="0"/>
                <a:cs typeface="Times New Roman" pitchFamily="18" charset="0"/>
              </a:rPr>
              <a:t>loại</a:t>
            </a:r>
            <a:r>
              <a:rPr lang="en-US" sz="3500" dirty="0" smtClean="0">
                <a:latin typeface="Times New Roman" pitchFamily="18" charset="0"/>
                <a:cs typeface="Times New Roman" pitchFamily="18" charset="0"/>
              </a:rPr>
              <a:t> </a:t>
            </a:r>
            <a:r>
              <a:rPr lang="en-US" sz="3500" dirty="0" err="1" smtClean="0">
                <a:latin typeface="Times New Roman" pitchFamily="18" charset="0"/>
                <a:cs typeface="Times New Roman" pitchFamily="18" charset="0"/>
              </a:rPr>
              <a:t>cao</a:t>
            </a:r>
            <a:r>
              <a:rPr lang="en-US" sz="3500" dirty="0" smtClean="0">
                <a:latin typeface="Times New Roman" pitchFamily="18" charset="0"/>
                <a:cs typeface="Times New Roman" pitchFamily="18" charset="0"/>
              </a:rPr>
              <a:t> </a:t>
            </a:r>
            <a:r>
              <a:rPr lang="en-US" sz="3500" dirty="0" err="1" smtClean="0">
                <a:latin typeface="Times New Roman" pitchFamily="18" charset="0"/>
                <a:cs typeface="Times New Roman" pitchFamily="18" charset="0"/>
              </a:rPr>
              <a:t>động</a:t>
            </a:r>
            <a:r>
              <a:rPr lang="en-US" sz="3500" dirty="0" smtClean="0">
                <a:latin typeface="Times New Roman" pitchFamily="18" charset="0"/>
                <a:cs typeface="Times New Roman" pitchFamily="18" charset="0"/>
              </a:rPr>
              <a:t> </a:t>
            </a:r>
            <a:r>
              <a:rPr lang="en-US" sz="3500" dirty="0" err="1" smtClean="0">
                <a:latin typeface="Times New Roman" pitchFamily="18" charset="0"/>
                <a:cs typeface="Times New Roman" pitchFamily="18" charset="0"/>
              </a:rPr>
              <a:t>vật</a:t>
            </a:r>
            <a:r>
              <a:rPr lang="en-US" sz="3500" dirty="0" smtClean="0">
                <a:latin typeface="Times New Roman" pitchFamily="18" charset="0"/>
                <a:cs typeface="Times New Roman" pitchFamily="18" charset="0"/>
              </a:rPr>
              <a:t> ( </a:t>
            </a:r>
            <a:r>
              <a:rPr lang="en-US" sz="3500" dirty="0" err="1" smtClean="0">
                <a:latin typeface="Times New Roman" pitchFamily="18" charset="0"/>
                <a:cs typeface="Times New Roman" pitchFamily="18" charset="0"/>
              </a:rPr>
              <a:t>hổ</a:t>
            </a:r>
            <a:r>
              <a:rPr lang="en-US" sz="3500" dirty="0" smtClean="0">
                <a:latin typeface="Times New Roman" pitchFamily="18" charset="0"/>
                <a:cs typeface="Times New Roman" pitchFamily="18" charset="0"/>
              </a:rPr>
              <a:t>, </a:t>
            </a:r>
            <a:r>
              <a:rPr lang="en-US" sz="3500" dirty="0" err="1" smtClean="0">
                <a:latin typeface="Times New Roman" pitchFamily="18" charset="0"/>
                <a:cs typeface="Times New Roman" pitchFamily="18" charset="0"/>
              </a:rPr>
              <a:t>trăn</a:t>
            </a:r>
            <a:r>
              <a:rPr lang="en-US" sz="3500" dirty="0" smtClean="0">
                <a:latin typeface="Times New Roman" pitchFamily="18" charset="0"/>
                <a:cs typeface="Times New Roman" pitchFamily="18" charset="0"/>
              </a:rPr>
              <a:t> , </a:t>
            </a:r>
            <a:r>
              <a:rPr lang="en-US" sz="3500" dirty="0" err="1" smtClean="0">
                <a:latin typeface="Times New Roman" pitchFamily="18" charset="0"/>
                <a:cs typeface="Times New Roman" pitchFamily="18" charset="0"/>
              </a:rPr>
              <a:t>rắn</a:t>
            </a:r>
            <a:r>
              <a:rPr lang="en-US" sz="3500" dirty="0" smtClean="0">
                <a:latin typeface="Times New Roman" pitchFamily="18" charset="0"/>
                <a:cs typeface="Times New Roman" pitchFamily="18" charset="0"/>
              </a:rPr>
              <a:t>, </a:t>
            </a:r>
            <a:r>
              <a:rPr lang="en-US" sz="3500" dirty="0" err="1" smtClean="0">
                <a:latin typeface="Times New Roman" pitchFamily="18" charset="0"/>
                <a:cs typeface="Times New Roman" pitchFamily="18" charset="0"/>
              </a:rPr>
              <a:t>khỉ</a:t>
            </a:r>
            <a:r>
              <a:rPr lang="en-US" sz="3500" dirty="0" smtClean="0">
                <a:latin typeface="Times New Roman" pitchFamily="18" charset="0"/>
                <a:cs typeface="Times New Roman" pitchFamily="18" charset="0"/>
              </a:rPr>
              <a:t>, </a:t>
            </a:r>
            <a:r>
              <a:rPr lang="en-US" sz="3500" dirty="0" err="1" smtClean="0">
                <a:latin typeface="Times New Roman" pitchFamily="18" charset="0"/>
                <a:cs typeface="Times New Roman" pitchFamily="18" charset="0"/>
              </a:rPr>
              <a:t>nai</a:t>
            </a:r>
            <a:r>
              <a:rPr lang="en-US" sz="3500" dirty="0" smtClean="0">
                <a:latin typeface="Times New Roman" pitchFamily="18" charset="0"/>
                <a:cs typeface="Times New Roman" pitchFamily="18" charset="0"/>
              </a:rPr>
              <a:t>…)</a:t>
            </a:r>
          </a:p>
          <a:p>
            <a:pPr lvl="0"/>
            <a:r>
              <a:rPr lang="en-US" sz="3500" dirty="0" err="1" smtClean="0">
                <a:latin typeface="Times New Roman" pitchFamily="18" charset="0"/>
                <a:cs typeface="Times New Roman" pitchFamily="18" charset="0"/>
              </a:rPr>
              <a:t>Cây</a:t>
            </a:r>
            <a:r>
              <a:rPr lang="en-US" sz="3500" dirty="0" smtClean="0">
                <a:latin typeface="Times New Roman" pitchFamily="18" charset="0"/>
                <a:cs typeface="Times New Roman" pitchFamily="18" charset="0"/>
              </a:rPr>
              <a:t> </a:t>
            </a:r>
            <a:r>
              <a:rPr lang="en-US" sz="3500" dirty="0" err="1" smtClean="0">
                <a:latin typeface="Times New Roman" pitchFamily="18" charset="0"/>
                <a:cs typeface="Times New Roman" pitchFamily="18" charset="0"/>
              </a:rPr>
              <a:t>trinh</a:t>
            </a:r>
            <a:r>
              <a:rPr lang="en-US" sz="3500" dirty="0" smtClean="0">
                <a:latin typeface="Times New Roman" pitchFamily="18" charset="0"/>
                <a:cs typeface="Times New Roman" pitchFamily="18" charset="0"/>
              </a:rPr>
              <a:t> </a:t>
            </a:r>
            <a:r>
              <a:rPr lang="en-US" sz="3500" dirty="0" err="1" smtClean="0">
                <a:latin typeface="Times New Roman" pitchFamily="18" charset="0"/>
                <a:cs typeface="Times New Roman" pitchFamily="18" charset="0"/>
              </a:rPr>
              <a:t>nữ</a:t>
            </a:r>
            <a:r>
              <a:rPr lang="en-US" sz="3500" dirty="0" smtClean="0">
                <a:latin typeface="Times New Roman" pitchFamily="18" charset="0"/>
                <a:cs typeface="Times New Roman" pitchFamily="18" charset="0"/>
              </a:rPr>
              <a:t>, </a:t>
            </a:r>
            <a:r>
              <a:rPr lang="en-US" sz="3500" dirty="0" err="1" smtClean="0">
                <a:latin typeface="Times New Roman" pitchFamily="18" charset="0"/>
                <a:cs typeface="Times New Roman" pitchFamily="18" charset="0"/>
              </a:rPr>
              <a:t>hạt</a:t>
            </a:r>
            <a:r>
              <a:rPr lang="en-US" sz="3500" dirty="0" smtClean="0">
                <a:latin typeface="Times New Roman" pitchFamily="18" charset="0"/>
                <a:cs typeface="Times New Roman" pitchFamily="18" charset="0"/>
              </a:rPr>
              <a:t> </a:t>
            </a:r>
            <a:r>
              <a:rPr lang="en-US" sz="3500" dirty="0" err="1" smtClean="0">
                <a:latin typeface="Times New Roman" pitchFamily="18" charset="0"/>
                <a:cs typeface="Times New Roman" pitchFamily="18" charset="0"/>
              </a:rPr>
              <a:t>mã</a:t>
            </a:r>
            <a:r>
              <a:rPr lang="en-US" sz="3500" dirty="0" smtClean="0">
                <a:latin typeface="Times New Roman" pitchFamily="18" charset="0"/>
                <a:cs typeface="Times New Roman" pitchFamily="18" charset="0"/>
              </a:rPr>
              <a:t> </a:t>
            </a:r>
            <a:r>
              <a:rPr lang="en-US" sz="3500" dirty="0" err="1" smtClean="0">
                <a:latin typeface="Times New Roman" pitchFamily="18" charset="0"/>
                <a:cs typeface="Times New Roman" pitchFamily="18" charset="0"/>
              </a:rPr>
              <a:t>tiền</a:t>
            </a:r>
            <a:r>
              <a:rPr lang="en-US" sz="3500" dirty="0" smtClean="0">
                <a:latin typeface="Times New Roman" pitchFamily="18" charset="0"/>
                <a:cs typeface="Times New Roman" pitchFamily="18" charset="0"/>
              </a:rPr>
              <a:t> </a:t>
            </a:r>
            <a:r>
              <a:rPr lang="en-US" sz="3500" dirty="0" err="1" smtClean="0">
                <a:latin typeface="Times New Roman" pitchFamily="18" charset="0"/>
                <a:cs typeface="Times New Roman" pitchFamily="18" charset="0"/>
              </a:rPr>
              <a:t>có</a:t>
            </a:r>
            <a:r>
              <a:rPr lang="en-US" sz="3500" dirty="0" smtClean="0">
                <a:latin typeface="Times New Roman" pitchFamily="18" charset="0"/>
                <a:cs typeface="Times New Roman" pitchFamily="18" charset="0"/>
              </a:rPr>
              <a:t> </a:t>
            </a:r>
            <a:r>
              <a:rPr lang="en-US" sz="3500" dirty="0" err="1" smtClean="0">
                <a:latin typeface="Times New Roman" pitchFamily="18" charset="0"/>
                <a:cs typeface="Times New Roman" pitchFamily="18" charset="0"/>
              </a:rPr>
              <a:t>tác</a:t>
            </a:r>
            <a:r>
              <a:rPr lang="en-US" sz="3500" dirty="0" smtClean="0">
                <a:latin typeface="Times New Roman" pitchFamily="18" charset="0"/>
                <a:cs typeface="Times New Roman" pitchFamily="18" charset="0"/>
              </a:rPr>
              <a:t> </a:t>
            </a:r>
            <a:r>
              <a:rPr lang="en-US" sz="3500" dirty="0" err="1" smtClean="0">
                <a:latin typeface="Times New Roman" pitchFamily="18" charset="0"/>
                <a:cs typeface="Times New Roman" pitchFamily="18" charset="0"/>
              </a:rPr>
              <a:t>dụng</a:t>
            </a:r>
            <a:r>
              <a:rPr lang="en-US" sz="3500" dirty="0" smtClean="0">
                <a:latin typeface="Times New Roman" pitchFamily="18" charset="0"/>
                <a:cs typeface="Times New Roman" pitchFamily="18" charset="0"/>
              </a:rPr>
              <a:t> </a:t>
            </a:r>
            <a:r>
              <a:rPr lang="en-US" sz="3500" dirty="0" err="1" smtClean="0">
                <a:latin typeface="Times New Roman" pitchFamily="18" charset="0"/>
                <a:cs typeface="Times New Roman" pitchFamily="18" charset="0"/>
              </a:rPr>
              <a:t>chống</a:t>
            </a:r>
            <a:r>
              <a:rPr lang="en-US" sz="3500" dirty="0" smtClean="0">
                <a:latin typeface="Times New Roman" pitchFamily="18" charset="0"/>
                <a:cs typeface="Times New Roman" pitchFamily="18" charset="0"/>
              </a:rPr>
              <a:t> </a:t>
            </a:r>
            <a:r>
              <a:rPr lang="en-US" sz="3500" dirty="0" err="1" smtClean="0">
                <a:latin typeface="Times New Roman" pitchFamily="18" charset="0"/>
                <a:cs typeface="Times New Roman" pitchFamily="18" charset="0"/>
              </a:rPr>
              <a:t>viêm</a:t>
            </a:r>
            <a:r>
              <a:rPr lang="en-US" sz="3500" dirty="0" smtClean="0">
                <a:latin typeface="Times New Roman" pitchFamily="18" charset="0"/>
                <a:cs typeface="Times New Roman" pitchFamily="18" charset="0"/>
              </a:rPr>
              <a:t> </a:t>
            </a:r>
            <a:r>
              <a:rPr lang="en-US" sz="3500" dirty="0" err="1" smtClean="0">
                <a:latin typeface="Times New Roman" pitchFamily="18" charset="0"/>
                <a:cs typeface="Times New Roman" pitchFamily="18" charset="0"/>
              </a:rPr>
              <a:t>trong</a:t>
            </a:r>
            <a:r>
              <a:rPr lang="en-US" sz="3500" dirty="0" smtClean="0">
                <a:latin typeface="Times New Roman" pitchFamily="18" charset="0"/>
                <a:cs typeface="Times New Roman" pitchFamily="18" charset="0"/>
              </a:rPr>
              <a:t> </a:t>
            </a:r>
            <a:r>
              <a:rPr lang="en-US" sz="3500" dirty="0" err="1" smtClean="0">
                <a:latin typeface="Times New Roman" pitchFamily="18" charset="0"/>
                <a:cs typeface="Times New Roman" pitchFamily="18" charset="0"/>
              </a:rPr>
              <a:t>các</a:t>
            </a:r>
            <a:r>
              <a:rPr lang="en-US" sz="3500" dirty="0" smtClean="0">
                <a:latin typeface="Times New Roman" pitchFamily="18" charset="0"/>
                <a:cs typeface="Times New Roman" pitchFamily="18" charset="0"/>
              </a:rPr>
              <a:t> </a:t>
            </a:r>
            <a:r>
              <a:rPr lang="en-US" sz="3500" dirty="0" err="1" smtClean="0">
                <a:latin typeface="Times New Roman" pitchFamily="18" charset="0"/>
                <a:cs typeface="Times New Roman" pitchFamily="18" charset="0"/>
              </a:rPr>
              <a:t>bệnh</a:t>
            </a:r>
            <a:r>
              <a:rPr lang="en-US" sz="3500" dirty="0" smtClean="0">
                <a:latin typeface="Times New Roman" pitchFamily="18" charset="0"/>
                <a:cs typeface="Times New Roman" pitchFamily="18" charset="0"/>
              </a:rPr>
              <a:t> </a:t>
            </a:r>
            <a:r>
              <a:rPr lang="en-US" sz="3500" dirty="0" err="1" smtClean="0">
                <a:latin typeface="Times New Roman" pitchFamily="18" charset="0"/>
                <a:cs typeface="Times New Roman" pitchFamily="18" charset="0"/>
              </a:rPr>
              <a:t>viêm</a:t>
            </a:r>
            <a:r>
              <a:rPr lang="en-US" sz="3500" dirty="0" smtClean="0">
                <a:latin typeface="Times New Roman" pitchFamily="18" charset="0"/>
                <a:cs typeface="Times New Roman" pitchFamily="18" charset="0"/>
              </a:rPr>
              <a:t> </a:t>
            </a:r>
            <a:r>
              <a:rPr lang="en-US" sz="3500" dirty="0" err="1" smtClean="0">
                <a:latin typeface="Times New Roman" pitchFamily="18" charset="0"/>
                <a:cs typeface="Times New Roman" pitchFamily="18" charset="0"/>
              </a:rPr>
              <a:t>khớp</a:t>
            </a:r>
            <a:r>
              <a:rPr lang="en-US" sz="3500" dirty="0" smtClean="0">
                <a:latin typeface="Times New Roman" pitchFamily="18" charset="0"/>
                <a:cs typeface="Times New Roman" pitchFamily="18" charset="0"/>
              </a:rPr>
              <a:t> </a:t>
            </a:r>
            <a:r>
              <a:rPr lang="en-US" sz="3500" dirty="0" err="1" smtClean="0">
                <a:latin typeface="Times New Roman" pitchFamily="18" charset="0"/>
                <a:cs typeface="Times New Roman" pitchFamily="18" charset="0"/>
              </a:rPr>
              <a:t>dạng</a:t>
            </a:r>
            <a:r>
              <a:rPr lang="en-US" sz="3500" dirty="0" smtClean="0">
                <a:latin typeface="Times New Roman" pitchFamily="18" charset="0"/>
                <a:cs typeface="Times New Roman" pitchFamily="18" charset="0"/>
              </a:rPr>
              <a:t> </a:t>
            </a:r>
            <a:r>
              <a:rPr lang="en-US" sz="3500" dirty="0" err="1" smtClean="0">
                <a:latin typeface="Times New Roman" pitchFamily="18" charset="0"/>
                <a:cs typeface="Times New Roman" pitchFamily="18" charset="0"/>
              </a:rPr>
              <a:t>thấp</a:t>
            </a:r>
            <a:r>
              <a:rPr lang="en-US" sz="3500" dirty="0" smtClean="0">
                <a:latin typeface="Times New Roman" pitchFamily="18" charset="0"/>
                <a:cs typeface="Times New Roman" pitchFamily="18" charset="0"/>
              </a:rPr>
              <a:t>.</a:t>
            </a:r>
          </a:p>
          <a:p>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2050" name="Picture 2" descr="C:\Users\ACER\Desktop\images (2).jpg"/>
          <p:cNvPicPr>
            <a:picLocks noGrp="1" noChangeAspect="1" noChangeArrowheads="1"/>
          </p:cNvPicPr>
          <p:nvPr>
            <p:ph idx="1"/>
          </p:nvPr>
        </p:nvPicPr>
        <p:blipFill>
          <a:blip r:embed="rId2"/>
          <a:srcRect/>
          <a:stretch>
            <a:fillRect/>
          </a:stretch>
        </p:blipFill>
        <p:spPr bwMode="auto">
          <a:xfrm>
            <a:off x="517561" y="1905000"/>
            <a:ext cx="8361972" cy="4038600"/>
          </a:xfrm>
          <a:prstGeom prst="rect">
            <a:avLst/>
          </a:prstGeom>
          <a:noFill/>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098" name="Picture 2" descr="C:\Users\ACER\Desktop\viem-khop-dang-thap-o-tre-em.jpg"/>
          <p:cNvPicPr>
            <a:picLocks noGrp="1" noChangeAspect="1" noChangeArrowheads="1"/>
          </p:cNvPicPr>
          <p:nvPr>
            <p:ph idx="1"/>
          </p:nvPr>
        </p:nvPicPr>
        <p:blipFill>
          <a:blip r:embed="rId2"/>
          <a:srcRect/>
          <a:stretch>
            <a:fillRect/>
          </a:stretch>
        </p:blipFill>
        <p:spPr bwMode="auto">
          <a:xfrm>
            <a:off x="577513" y="1600200"/>
            <a:ext cx="7638713" cy="5176417"/>
          </a:xfrm>
          <a:prstGeom prst="rect">
            <a:avLst/>
          </a:prstGeom>
          <a:noFill/>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026" name="Picture 2" descr="C:\Users\ACER\Desktop\images (3).jpg"/>
          <p:cNvPicPr>
            <a:picLocks noGrp="1" noChangeAspect="1" noChangeArrowheads="1"/>
          </p:cNvPicPr>
          <p:nvPr>
            <p:ph idx="1"/>
          </p:nvPr>
        </p:nvPicPr>
        <p:blipFill>
          <a:blip r:embed="rId2"/>
          <a:srcRect/>
          <a:stretch>
            <a:fillRect/>
          </a:stretch>
        </p:blipFill>
        <p:spPr bwMode="auto">
          <a:xfrm>
            <a:off x="762000" y="1676400"/>
            <a:ext cx="7620000" cy="4988634"/>
          </a:xfrm>
          <a:prstGeom prst="rect">
            <a:avLst/>
          </a:prstGeom>
          <a:noFill/>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3074" name="Picture 2" descr="C:\Users\ACER\Desktop\images.jpg"/>
          <p:cNvPicPr>
            <a:picLocks noGrp="1" noChangeAspect="1" noChangeArrowheads="1"/>
          </p:cNvPicPr>
          <p:nvPr>
            <p:ph idx="1"/>
          </p:nvPr>
        </p:nvPicPr>
        <p:blipFill>
          <a:blip r:embed="rId2"/>
          <a:srcRect/>
          <a:stretch>
            <a:fillRect/>
          </a:stretch>
        </p:blipFill>
        <p:spPr bwMode="auto">
          <a:xfrm>
            <a:off x="1170341" y="1600201"/>
            <a:ext cx="7467599" cy="4800599"/>
          </a:xfrm>
          <a:prstGeom prst="rect">
            <a:avLst/>
          </a:prstGeom>
          <a:noFill/>
        </p:spPr>
      </p:pic>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5122" name="Picture 2" descr="C:\Users\ACER\Desktop\20131118173212-khop2.jpg"/>
          <p:cNvPicPr>
            <a:picLocks noGrp="1" noChangeAspect="1" noChangeArrowheads="1"/>
          </p:cNvPicPr>
          <p:nvPr>
            <p:ph idx="1"/>
          </p:nvPr>
        </p:nvPicPr>
        <p:blipFill>
          <a:blip r:embed="rId2"/>
          <a:srcRect/>
          <a:stretch>
            <a:fillRect/>
          </a:stretch>
        </p:blipFill>
        <p:spPr bwMode="auto">
          <a:xfrm>
            <a:off x="89942" y="2209800"/>
            <a:ext cx="8675783" cy="3200400"/>
          </a:xfrm>
          <a:prstGeom prst="rect">
            <a:avLst/>
          </a:prstGeom>
          <a:noFill/>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lvl="0"/>
            <a:r>
              <a:rPr lang="en-US" b="1" dirty="0" err="1" smtClean="0"/>
              <a:t>Là</a:t>
            </a:r>
            <a:r>
              <a:rPr lang="en-US" b="1" dirty="0" smtClean="0"/>
              <a:t> </a:t>
            </a:r>
            <a:r>
              <a:rPr lang="en-US" b="1" dirty="0" err="1" smtClean="0"/>
              <a:t>quá</a:t>
            </a:r>
            <a:r>
              <a:rPr lang="en-US" b="1" dirty="0" smtClean="0"/>
              <a:t> </a:t>
            </a:r>
            <a:r>
              <a:rPr lang="en-US" b="1" dirty="0" err="1" smtClean="0"/>
              <a:t>trình</a:t>
            </a:r>
            <a:r>
              <a:rPr lang="en-US" b="1" dirty="0" smtClean="0"/>
              <a:t> </a:t>
            </a:r>
            <a:r>
              <a:rPr lang="en-US" b="1" dirty="0" err="1" smtClean="0"/>
              <a:t>bệnh</a:t>
            </a:r>
            <a:r>
              <a:rPr lang="en-US" b="1" dirty="0" smtClean="0"/>
              <a:t> </a:t>
            </a:r>
            <a:r>
              <a:rPr lang="en-US" b="1" dirty="0" err="1" smtClean="0"/>
              <a:t>lý</a:t>
            </a:r>
            <a:r>
              <a:rPr lang="en-US" b="1" dirty="0" smtClean="0"/>
              <a:t> </a:t>
            </a:r>
            <a:r>
              <a:rPr lang="en-US" b="1" dirty="0" err="1" smtClean="0"/>
              <a:t>xảy</a:t>
            </a:r>
            <a:r>
              <a:rPr lang="en-US" b="1" dirty="0" smtClean="0"/>
              <a:t> </a:t>
            </a:r>
            <a:r>
              <a:rPr lang="en-US" b="1" dirty="0" err="1" smtClean="0"/>
              <a:t>ra</a:t>
            </a:r>
            <a:r>
              <a:rPr lang="en-US" b="1" dirty="0" smtClean="0"/>
              <a:t> </a:t>
            </a:r>
            <a:r>
              <a:rPr lang="en-US" b="1" dirty="0" err="1" smtClean="0"/>
              <a:t>khi</a:t>
            </a:r>
            <a:r>
              <a:rPr lang="en-US" b="1" dirty="0" smtClean="0"/>
              <a:t> </a:t>
            </a:r>
            <a:r>
              <a:rPr lang="en-US" b="1" dirty="0" err="1" smtClean="0"/>
              <a:t>bộ</a:t>
            </a:r>
            <a:r>
              <a:rPr lang="en-US" b="1" dirty="0" smtClean="0"/>
              <a:t> </a:t>
            </a:r>
            <a:r>
              <a:rPr lang="en-US" b="1" dirty="0" err="1" smtClean="0"/>
              <a:t>máy</a:t>
            </a:r>
            <a:r>
              <a:rPr lang="en-US" b="1" dirty="0" smtClean="0"/>
              <a:t> </a:t>
            </a:r>
            <a:r>
              <a:rPr lang="en-US" b="1" dirty="0" err="1" smtClean="0"/>
              <a:t>miễn</a:t>
            </a:r>
            <a:r>
              <a:rPr lang="en-US" b="1" dirty="0" smtClean="0"/>
              <a:t> </a:t>
            </a:r>
            <a:r>
              <a:rPr lang="en-US" b="1" dirty="0" err="1" smtClean="0"/>
              <a:t>dịch</a:t>
            </a:r>
            <a:r>
              <a:rPr lang="en-US" b="1" dirty="0" smtClean="0"/>
              <a:t> </a:t>
            </a:r>
            <a:r>
              <a:rPr lang="en-US" b="1" dirty="0" err="1" smtClean="0"/>
              <a:t>của</a:t>
            </a:r>
            <a:r>
              <a:rPr lang="en-US" b="1" dirty="0" smtClean="0"/>
              <a:t> </a:t>
            </a:r>
            <a:r>
              <a:rPr lang="en-US" b="1" dirty="0" err="1" smtClean="0"/>
              <a:t>cơ</a:t>
            </a:r>
            <a:r>
              <a:rPr lang="en-US" b="1" dirty="0" smtClean="0"/>
              <a:t> </a:t>
            </a:r>
            <a:r>
              <a:rPr lang="en-US" b="1" dirty="0" err="1" smtClean="0"/>
              <a:t>thể</a:t>
            </a:r>
            <a:r>
              <a:rPr lang="en-US" b="1" dirty="0" smtClean="0"/>
              <a:t> </a:t>
            </a:r>
            <a:r>
              <a:rPr lang="en-US" b="1" dirty="0" err="1" smtClean="0"/>
              <a:t>sản</a:t>
            </a:r>
            <a:r>
              <a:rPr lang="en-US" b="1" dirty="0" smtClean="0"/>
              <a:t> </a:t>
            </a:r>
            <a:r>
              <a:rPr lang="en-US" b="1" dirty="0" err="1" smtClean="0"/>
              <a:t>sinh</a:t>
            </a:r>
            <a:r>
              <a:rPr lang="en-US" b="1" dirty="0" smtClean="0"/>
              <a:t> </a:t>
            </a:r>
            <a:r>
              <a:rPr lang="en-US" b="1" dirty="0" err="1" smtClean="0"/>
              <a:t>ra</a:t>
            </a:r>
            <a:r>
              <a:rPr lang="en-US" b="1" dirty="0" smtClean="0"/>
              <a:t> </a:t>
            </a:r>
            <a:r>
              <a:rPr lang="en-US" b="1" dirty="0" err="1" smtClean="0"/>
              <a:t>kháng</a:t>
            </a:r>
            <a:r>
              <a:rPr lang="en-US" b="1" dirty="0" smtClean="0"/>
              <a:t> </a:t>
            </a:r>
            <a:r>
              <a:rPr lang="en-US" b="1" dirty="0" err="1" smtClean="0"/>
              <a:t>thể</a:t>
            </a:r>
            <a:r>
              <a:rPr lang="en-US" b="1" dirty="0" smtClean="0"/>
              <a:t> </a:t>
            </a:r>
            <a:r>
              <a:rPr lang="en-US" b="1" dirty="0" err="1" smtClean="0"/>
              <a:t>để</a:t>
            </a:r>
            <a:r>
              <a:rPr lang="en-US" b="1" dirty="0" smtClean="0"/>
              <a:t> </a:t>
            </a:r>
            <a:r>
              <a:rPr lang="en-US" b="1" dirty="0" err="1" smtClean="0"/>
              <a:t>chống</a:t>
            </a:r>
            <a:r>
              <a:rPr lang="en-US" b="1" dirty="0" smtClean="0"/>
              <a:t> </a:t>
            </a:r>
            <a:r>
              <a:rPr lang="en-US" b="1" dirty="0" err="1" smtClean="0"/>
              <a:t>lại</a:t>
            </a:r>
            <a:r>
              <a:rPr lang="en-US" b="1" dirty="0" smtClean="0"/>
              <a:t> </a:t>
            </a:r>
            <a:r>
              <a:rPr lang="en-US" b="1" dirty="0" err="1" smtClean="0"/>
              <a:t>một</a:t>
            </a:r>
            <a:r>
              <a:rPr lang="en-US" b="1" dirty="0" smtClean="0"/>
              <a:t> </a:t>
            </a:r>
            <a:r>
              <a:rPr lang="en-US" b="1" dirty="0" err="1" smtClean="0"/>
              <a:t>cơ</a:t>
            </a:r>
            <a:r>
              <a:rPr lang="en-US" b="1" dirty="0" smtClean="0"/>
              <a:t> </a:t>
            </a:r>
            <a:r>
              <a:rPr lang="en-US" b="1" dirty="0" err="1" smtClean="0"/>
              <a:t>quan</a:t>
            </a:r>
            <a:r>
              <a:rPr lang="en-US" b="1" dirty="0" smtClean="0"/>
              <a:t> hay </a:t>
            </a:r>
            <a:r>
              <a:rPr lang="en-US" b="1" dirty="0" err="1" smtClean="0"/>
              <a:t>một</a:t>
            </a:r>
            <a:r>
              <a:rPr lang="en-US" b="1" dirty="0" smtClean="0"/>
              <a:t> </a:t>
            </a:r>
            <a:r>
              <a:rPr lang="en-US" b="1" dirty="0" err="1" smtClean="0"/>
              <a:t>bộ</a:t>
            </a:r>
            <a:r>
              <a:rPr lang="en-US" b="1" dirty="0" smtClean="0"/>
              <a:t> </a:t>
            </a:r>
            <a:r>
              <a:rPr lang="en-US" b="1" dirty="0" err="1" smtClean="0"/>
              <a:t>phận</a:t>
            </a:r>
            <a:r>
              <a:rPr lang="en-US" b="1" dirty="0" smtClean="0"/>
              <a:t> </a:t>
            </a:r>
            <a:r>
              <a:rPr lang="en-US" b="1" dirty="0" err="1" smtClean="0"/>
              <a:t>nào</a:t>
            </a:r>
            <a:r>
              <a:rPr lang="en-US" b="1" dirty="0" smtClean="0"/>
              <a:t> </a:t>
            </a:r>
            <a:r>
              <a:rPr lang="en-US" b="1" dirty="0" err="1" smtClean="0"/>
              <a:t>đó</a:t>
            </a:r>
            <a:r>
              <a:rPr lang="en-US" b="1" dirty="0" smtClean="0"/>
              <a:t> </a:t>
            </a:r>
            <a:r>
              <a:rPr lang="en-US" b="1" dirty="0" err="1" smtClean="0"/>
              <a:t>của</a:t>
            </a:r>
            <a:r>
              <a:rPr lang="en-US" b="1" dirty="0" smtClean="0"/>
              <a:t> </a:t>
            </a:r>
            <a:r>
              <a:rPr lang="en-US" b="1" dirty="0" err="1" smtClean="0"/>
              <a:t>chính</a:t>
            </a:r>
            <a:r>
              <a:rPr lang="en-US" b="1" dirty="0" smtClean="0"/>
              <a:t> </a:t>
            </a:r>
            <a:r>
              <a:rPr lang="en-US" b="1" dirty="0" err="1" smtClean="0"/>
              <a:t>cơ</a:t>
            </a:r>
            <a:r>
              <a:rPr lang="en-US" b="1" dirty="0" smtClean="0"/>
              <a:t> </a:t>
            </a:r>
            <a:r>
              <a:rPr lang="en-US" b="1" dirty="0" err="1" smtClean="0"/>
              <a:t>thể</a:t>
            </a:r>
            <a:r>
              <a:rPr lang="en-US" b="1" dirty="0" smtClean="0"/>
              <a:t>.</a:t>
            </a:r>
            <a:endParaRPr lang="en-US" dirty="0" smtClean="0"/>
          </a:p>
          <a:p>
            <a:pPr lvl="0"/>
            <a:r>
              <a:rPr lang="en-US" b="1" dirty="0" err="1" smtClean="0"/>
              <a:t>Là</a:t>
            </a:r>
            <a:r>
              <a:rPr lang="en-US" b="1" dirty="0" smtClean="0"/>
              <a:t> </a:t>
            </a:r>
            <a:r>
              <a:rPr lang="en-US" b="1" dirty="0" err="1" smtClean="0"/>
              <a:t>quá</a:t>
            </a:r>
            <a:r>
              <a:rPr lang="en-US" b="1" dirty="0" smtClean="0"/>
              <a:t> </a:t>
            </a:r>
            <a:r>
              <a:rPr lang="en-US" b="1" dirty="0" err="1" smtClean="0"/>
              <a:t>trình</a:t>
            </a:r>
            <a:r>
              <a:rPr lang="en-US" b="1" dirty="0" smtClean="0"/>
              <a:t> </a:t>
            </a:r>
            <a:r>
              <a:rPr lang="en-US" b="1" dirty="0" err="1" smtClean="0"/>
              <a:t>bệnh</a:t>
            </a:r>
            <a:r>
              <a:rPr lang="en-US" b="1" dirty="0" smtClean="0"/>
              <a:t> </a:t>
            </a:r>
            <a:r>
              <a:rPr lang="en-US" b="1" dirty="0" err="1" smtClean="0"/>
              <a:t>lý</a:t>
            </a:r>
            <a:r>
              <a:rPr lang="en-US" b="1" dirty="0" smtClean="0"/>
              <a:t> </a:t>
            </a:r>
            <a:r>
              <a:rPr lang="en-US" b="1" dirty="0" err="1" smtClean="0"/>
              <a:t>xảy</a:t>
            </a:r>
            <a:r>
              <a:rPr lang="en-US" b="1" dirty="0" smtClean="0"/>
              <a:t> </a:t>
            </a:r>
            <a:r>
              <a:rPr lang="en-US" b="1" dirty="0" err="1" smtClean="0"/>
              <a:t>ra</a:t>
            </a:r>
            <a:r>
              <a:rPr lang="en-US" b="1" dirty="0" smtClean="0"/>
              <a:t> </a:t>
            </a:r>
            <a:r>
              <a:rPr lang="en-US" b="1" dirty="0" err="1" smtClean="0"/>
              <a:t>khi</a:t>
            </a:r>
            <a:r>
              <a:rPr lang="en-US" b="1" dirty="0" smtClean="0"/>
              <a:t> </a:t>
            </a:r>
            <a:r>
              <a:rPr lang="en-US" b="1" dirty="0" err="1" smtClean="0"/>
              <a:t>bộ</a:t>
            </a:r>
            <a:r>
              <a:rPr lang="en-US" b="1" dirty="0" smtClean="0"/>
              <a:t> </a:t>
            </a:r>
            <a:r>
              <a:rPr lang="en-US" b="1" dirty="0" err="1" smtClean="0"/>
              <a:t>máy</a:t>
            </a:r>
            <a:r>
              <a:rPr lang="en-US" b="1" dirty="0" smtClean="0"/>
              <a:t> </a:t>
            </a:r>
            <a:r>
              <a:rPr lang="en-US" b="1" dirty="0" err="1" smtClean="0"/>
              <a:t>miễn</a:t>
            </a:r>
            <a:r>
              <a:rPr lang="en-US" b="1" dirty="0" smtClean="0"/>
              <a:t> </a:t>
            </a:r>
            <a:r>
              <a:rPr lang="en-US" b="1" dirty="0" err="1" smtClean="0"/>
              <a:t>dịch</a:t>
            </a:r>
            <a:r>
              <a:rPr lang="en-US" b="1" dirty="0" smtClean="0"/>
              <a:t> </a:t>
            </a:r>
            <a:r>
              <a:rPr lang="en-US" b="1" dirty="0" err="1" smtClean="0"/>
              <a:t>của</a:t>
            </a:r>
            <a:r>
              <a:rPr lang="en-US" b="1" dirty="0" smtClean="0"/>
              <a:t> </a:t>
            </a:r>
            <a:r>
              <a:rPr lang="en-US" b="1" dirty="0" err="1" smtClean="0"/>
              <a:t>cơ</a:t>
            </a:r>
            <a:r>
              <a:rPr lang="en-US" b="1" dirty="0" smtClean="0"/>
              <a:t> </a:t>
            </a:r>
            <a:r>
              <a:rPr lang="en-US" b="1" dirty="0" err="1" smtClean="0"/>
              <a:t>thể</a:t>
            </a:r>
            <a:r>
              <a:rPr lang="en-US" b="1" dirty="0" smtClean="0"/>
              <a:t> </a:t>
            </a:r>
            <a:r>
              <a:rPr lang="en-US" b="1" dirty="0" err="1" smtClean="0"/>
              <a:t>chống</a:t>
            </a:r>
            <a:r>
              <a:rPr lang="en-US" b="1" dirty="0" smtClean="0"/>
              <a:t> </a:t>
            </a:r>
            <a:r>
              <a:rPr lang="en-US" b="1" dirty="0" err="1" smtClean="0"/>
              <a:t>lại</a:t>
            </a:r>
            <a:r>
              <a:rPr lang="en-US" b="1" dirty="0" smtClean="0"/>
              <a:t> </a:t>
            </a:r>
            <a:r>
              <a:rPr lang="en-US" b="1" dirty="0" err="1" smtClean="0"/>
              <a:t>một</a:t>
            </a:r>
            <a:r>
              <a:rPr lang="en-US" b="1" dirty="0" smtClean="0"/>
              <a:t> </a:t>
            </a:r>
            <a:r>
              <a:rPr lang="en-US" b="1" dirty="0" err="1" smtClean="0"/>
              <a:t>cơ</a:t>
            </a:r>
            <a:r>
              <a:rPr lang="en-US" b="1" dirty="0" smtClean="0"/>
              <a:t> </a:t>
            </a:r>
            <a:r>
              <a:rPr lang="en-US" b="1" dirty="0" err="1" smtClean="0"/>
              <a:t>quan</a:t>
            </a:r>
            <a:r>
              <a:rPr lang="en-US" b="1" dirty="0" smtClean="0"/>
              <a:t> hay </a:t>
            </a:r>
            <a:r>
              <a:rPr lang="en-US" b="1" dirty="0" err="1" smtClean="0"/>
              <a:t>một</a:t>
            </a:r>
            <a:r>
              <a:rPr lang="en-US" b="1" dirty="0" smtClean="0"/>
              <a:t> </a:t>
            </a:r>
            <a:r>
              <a:rPr lang="en-US" b="1" dirty="0" err="1" smtClean="0"/>
              <a:t>bộ</a:t>
            </a:r>
            <a:r>
              <a:rPr lang="en-US" b="1" dirty="0" smtClean="0"/>
              <a:t> </a:t>
            </a:r>
            <a:r>
              <a:rPr lang="en-US" b="1" dirty="0" err="1" smtClean="0"/>
              <a:t>phận</a:t>
            </a:r>
            <a:r>
              <a:rPr lang="en-US" b="1" dirty="0" smtClean="0"/>
              <a:t> </a:t>
            </a:r>
            <a:r>
              <a:rPr lang="en-US" b="1" dirty="0" err="1" smtClean="0"/>
              <a:t>nào</a:t>
            </a:r>
            <a:r>
              <a:rPr lang="en-US" b="1" dirty="0" smtClean="0"/>
              <a:t> </a:t>
            </a:r>
            <a:r>
              <a:rPr lang="en-US" b="1" dirty="0" err="1" smtClean="0"/>
              <a:t>đó</a:t>
            </a:r>
            <a:r>
              <a:rPr lang="en-US" b="1" dirty="0" smtClean="0"/>
              <a:t> </a:t>
            </a:r>
            <a:r>
              <a:rPr lang="en-US" b="1" dirty="0" err="1" smtClean="0"/>
              <a:t>của</a:t>
            </a:r>
            <a:r>
              <a:rPr lang="en-US" b="1" dirty="0" smtClean="0"/>
              <a:t> </a:t>
            </a:r>
            <a:r>
              <a:rPr lang="en-US" b="1" dirty="0" err="1" smtClean="0"/>
              <a:t>chính</a:t>
            </a:r>
            <a:r>
              <a:rPr lang="en-US" b="1" dirty="0" smtClean="0"/>
              <a:t> </a:t>
            </a:r>
            <a:r>
              <a:rPr lang="en-US" b="1" dirty="0" err="1" smtClean="0"/>
              <a:t>cơ</a:t>
            </a:r>
            <a:r>
              <a:rPr lang="en-US" b="1" dirty="0" smtClean="0"/>
              <a:t> </a:t>
            </a:r>
            <a:r>
              <a:rPr lang="en-US" b="1" dirty="0" err="1" smtClean="0"/>
              <a:t>thể</a:t>
            </a:r>
            <a:r>
              <a:rPr lang="en-US" b="1" dirty="0" smtClean="0"/>
              <a:t>.</a:t>
            </a:r>
            <a:endParaRPr lang="en-US" dirty="0" smtClean="0"/>
          </a:p>
          <a:p>
            <a:pPr lvl="0"/>
            <a:r>
              <a:rPr lang="en-US" b="1" dirty="0" err="1" smtClean="0"/>
              <a:t>Là</a:t>
            </a:r>
            <a:r>
              <a:rPr lang="en-US" b="1" dirty="0" smtClean="0"/>
              <a:t> </a:t>
            </a:r>
            <a:r>
              <a:rPr lang="en-US" b="1" dirty="0" err="1" smtClean="0"/>
              <a:t>bệnh</a:t>
            </a:r>
            <a:r>
              <a:rPr lang="en-US" b="1" dirty="0" smtClean="0"/>
              <a:t> </a:t>
            </a:r>
            <a:r>
              <a:rPr lang="en-US" b="1" dirty="0" err="1" smtClean="0"/>
              <a:t>lý</a:t>
            </a:r>
            <a:r>
              <a:rPr lang="en-US" b="1" dirty="0" smtClean="0"/>
              <a:t> </a:t>
            </a:r>
            <a:r>
              <a:rPr lang="en-US" b="1" dirty="0" err="1" smtClean="0"/>
              <a:t>xảy</a:t>
            </a:r>
            <a:r>
              <a:rPr lang="en-US" b="1" dirty="0" smtClean="0"/>
              <a:t> </a:t>
            </a:r>
            <a:r>
              <a:rPr lang="en-US" b="1" dirty="0" err="1" smtClean="0"/>
              <a:t>ra</a:t>
            </a:r>
            <a:r>
              <a:rPr lang="en-US" b="1" dirty="0" smtClean="0"/>
              <a:t> </a:t>
            </a:r>
            <a:r>
              <a:rPr lang="en-US" b="1" dirty="0" err="1" smtClean="0"/>
              <a:t>khi</a:t>
            </a:r>
            <a:r>
              <a:rPr lang="en-US" b="1" dirty="0" smtClean="0"/>
              <a:t> </a:t>
            </a:r>
            <a:r>
              <a:rPr lang="en-US" b="1" dirty="0" err="1" smtClean="0"/>
              <a:t>cơ</a:t>
            </a:r>
            <a:r>
              <a:rPr lang="en-US" b="1" dirty="0" smtClean="0"/>
              <a:t> </a:t>
            </a:r>
            <a:r>
              <a:rPr lang="en-US" b="1" dirty="0" err="1" smtClean="0"/>
              <a:t>thể</a:t>
            </a:r>
            <a:r>
              <a:rPr lang="en-US" b="1" dirty="0" smtClean="0"/>
              <a:t> </a:t>
            </a:r>
            <a:r>
              <a:rPr lang="en-US" b="1" dirty="0" err="1" smtClean="0"/>
              <a:t>sản</a:t>
            </a:r>
            <a:r>
              <a:rPr lang="en-US" b="1" dirty="0" smtClean="0"/>
              <a:t> </a:t>
            </a:r>
            <a:r>
              <a:rPr lang="en-US" b="1" dirty="0" err="1" smtClean="0"/>
              <a:t>sinh</a:t>
            </a:r>
            <a:r>
              <a:rPr lang="en-US" b="1" dirty="0" smtClean="0"/>
              <a:t> </a:t>
            </a:r>
            <a:r>
              <a:rPr lang="en-US" b="1" dirty="0" err="1" smtClean="0"/>
              <a:t>không</a:t>
            </a:r>
            <a:r>
              <a:rPr lang="en-US" b="1" dirty="0" smtClean="0"/>
              <a:t> </a:t>
            </a:r>
            <a:r>
              <a:rPr lang="en-US" b="1" dirty="0" err="1" smtClean="0"/>
              <a:t>sinh</a:t>
            </a:r>
            <a:r>
              <a:rPr lang="en-US" b="1" dirty="0" smtClean="0"/>
              <a:t> </a:t>
            </a:r>
            <a:r>
              <a:rPr lang="en-US" b="1" dirty="0" err="1" smtClean="0"/>
              <a:t>ra</a:t>
            </a:r>
            <a:r>
              <a:rPr lang="en-US" b="1" dirty="0" smtClean="0"/>
              <a:t> </a:t>
            </a:r>
            <a:r>
              <a:rPr lang="en-US" b="1" dirty="0" err="1" smtClean="0"/>
              <a:t>kháng</a:t>
            </a:r>
            <a:r>
              <a:rPr lang="en-US" b="1" dirty="0" smtClean="0"/>
              <a:t> </a:t>
            </a:r>
            <a:r>
              <a:rPr lang="en-US" b="1" dirty="0" err="1" smtClean="0"/>
              <a:t>thể</a:t>
            </a:r>
            <a:r>
              <a:rPr lang="en-US" b="1" dirty="0" smtClean="0"/>
              <a:t>.</a:t>
            </a:r>
          </a:p>
          <a:p>
            <a:pPr lvl="0"/>
            <a:r>
              <a:rPr lang="en-US" b="1" dirty="0" err="1" smtClean="0"/>
              <a:t>Các</a:t>
            </a:r>
            <a:r>
              <a:rPr lang="en-US" b="1" dirty="0" smtClean="0"/>
              <a:t> </a:t>
            </a:r>
            <a:r>
              <a:rPr lang="en-US" b="1" dirty="0" err="1" smtClean="0"/>
              <a:t>câu</a:t>
            </a:r>
            <a:r>
              <a:rPr lang="en-US" b="1" dirty="0" smtClean="0"/>
              <a:t> </a:t>
            </a:r>
            <a:r>
              <a:rPr lang="en-US" b="1" dirty="0" err="1" smtClean="0"/>
              <a:t>trên</a:t>
            </a:r>
            <a:r>
              <a:rPr lang="en-US" b="1" dirty="0" smtClean="0"/>
              <a:t> </a:t>
            </a:r>
            <a:r>
              <a:rPr lang="en-US" b="1" dirty="0" err="1" smtClean="0"/>
              <a:t>đều</a:t>
            </a:r>
            <a:r>
              <a:rPr lang="en-US" b="1" dirty="0" smtClean="0"/>
              <a:t> </a:t>
            </a:r>
            <a:r>
              <a:rPr lang="en-US" b="1" dirty="0" err="1" smtClean="0"/>
              <a:t>sai</a:t>
            </a:r>
            <a:r>
              <a:rPr lang="en-US" b="1" dirty="0" smtClean="0"/>
              <a:t>.</a:t>
            </a:r>
            <a:endParaRPr lang="en-US" dirty="0" smtClean="0"/>
          </a:p>
          <a:p>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err="1" smtClean="0"/>
              <a:t>Viêm</a:t>
            </a:r>
            <a:r>
              <a:rPr lang="en-US" dirty="0" smtClean="0"/>
              <a:t> </a:t>
            </a:r>
            <a:r>
              <a:rPr lang="en-US" dirty="0" err="1" smtClean="0"/>
              <a:t>khớp</a:t>
            </a:r>
            <a:r>
              <a:rPr lang="en-US" dirty="0" smtClean="0"/>
              <a:t> </a:t>
            </a:r>
            <a:r>
              <a:rPr lang="en-US" dirty="0" err="1" smtClean="0"/>
              <a:t>dạng</a:t>
            </a:r>
            <a:r>
              <a:rPr lang="en-US" dirty="0" smtClean="0"/>
              <a:t> </a:t>
            </a:r>
            <a:r>
              <a:rPr lang="en-US" dirty="0" err="1" smtClean="0"/>
              <a:t>thấp</a:t>
            </a:r>
            <a:r>
              <a:rPr lang="en-US" dirty="0" smtClean="0"/>
              <a:t> </a:t>
            </a:r>
            <a:r>
              <a:rPr lang="en-US" dirty="0" err="1" smtClean="0"/>
              <a:t>có</a:t>
            </a:r>
            <a:r>
              <a:rPr lang="en-US" dirty="0" smtClean="0"/>
              <a:t> </a:t>
            </a:r>
            <a:r>
              <a:rPr lang="en-US" dirty="0" err="1" smtClean="0"/>
              <a:t>liên</a:t>
            </a:r>
            <a:r>
              <a:rPr lang="en-US" dirty="0" smtClean="0"/>
              <a:t> </a:t>
            </a:r>
            <a:r>
              <a:rPr lang="en-US" dirty="0" err="1" smtClean="0"/>
              <a:t>quan</a:t>
            </a:r>
            <a:r>
              <a:rPr lang="en-US" dirty="0" smtClean="0"/>
              <a:t> </a:t>
            </a:r>
            <a:r>
              <a:rPr lang="en-US" dirty="0" err="1" smtClean="0"/>
              <a:t>yếu</a:t>
            </a:r>
            <a:r>
              <a:rPr lang="en-US" dirty="0" smtClean="0"/>
              <a:t> </a:t>
            </a:r>
            <a:r>
              <a:rPr lang="en-US" dirty="0" err="1" smtClean="0"/>
              <a:t>tố</a:t>
            </a:r>
            <a:r>
              <a:rPr lang="en-US" dirty="0" smtClean="0"/>
              <a:t> </a:t>
            </a:r>
            <a:r>
              <a:rPr lang="en-US" dirty="0" err="1" smtClean="0"/>
              <a:t>di</a:t>
            </a:r>
            <a:r>
              <a:rPr lang="en-US" dirty="0" smtClean="0"/>
              <a:t> </a:t>
            </a:r>
            <a:r>
              <a:rPr lang="en-US" dirty="0" err="1" smtClean="0"/>
              <a:t>truyền</a:t>
            </a:r>
            <a:endParaRPr lang="en-US" dirty="0" smtClean="0"/>
          </a:p>
          <a:p>
            <a:pPr>
              <a:buNone/>
            </a:pPr>
            <a:endParaRPr lang="en-US" dirty="0" smtClean="0"/>
          </a:p>
          <a:p>
            <a:pPr lvl="0"/>
            <a:r>
              <a:rPr lang="en-US" b="1" dirty="0" smtClean="0">
                <a:solidFill>
                  <a:srgbClr val="FF0000"/>
                </a:solidFill>
              </a:rPr>
              <a:t>True</a:t>
            </a:r>
            <a:endParaRPr lang="en-US" dirty="0" smtClean="0">
              <a:solidFill>
                <a:srgbClr val="FF0000"/>
              </a:solidFill>
            </a:endParaRPr>
          </a:p>
          <a:p>
            <a:r>
              <a:rPr lang="en-US" b="1" dirty="0" smtClean="0"/>
              <a:t>  </a:t>
            </a:r>
          </a:p>
          <a:p>
            <a:pPr lvl="0"/>
            <a:r>
              <a:rPr lang="en-US" b="1" dirty="0" smtClean="0"/>
              <a:t>False</a:t>
            </a:r>
            <a:endParaRPr lang="en-US" dirty="0" smtClean="0"/>
          </a:p>
          <a:p>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77500" lnSpcReduction="20000"/>
          </a:bodyPr>
          <a:lstStyle/>
          <a:p>
            <a:pPr lvl="1">
              <a:buNone/>
            </a:pPr>
            <a:r>
              <a:rPr lang="en-US" b="1" dirty="0" err="1" smtClean="0"/>
              <a:t>Chọn</a:t>
            </a:r>
            <a:r>
              <a:rPr lang="en-US" b="1" dirty="0" smtClean="0"/>
              <a:t> </a:t>
            </a:r>
            <a:r>
              <a:rPr lang="en-US" b="1" dirty="0" err="1" smtClean="0"/>
              <a:t>câu</a:t>
            </a:r>
            <a:r>
              <a:rPr lang="en-US" b="1" dirty="0" smtClean="0"/>
              <a:t> </a:t>
            </a:r>
            <a:r>
              <a:rPr lang="en-US" b="1" dirty="0" err="1" smtClean="0"/>
              <a:t>đúng</a:t>
            </a:r>
            <a:r>
              <a:rPr lang="en-US" b="1" dirty="0" smtClean="0"/>
              <a:t> </a:t>
            </a:r>
            <a:r>
              <a:rPr lang="en-US" b="1" dirty="0" err="1" smtClean="0"/>
              <a:t>viêm</a:t>
            </a:r>
            <a:r>
              <a:rPr lang="en-US" b="1" dirty="0" smtClean="0"/>
              <a:t> </a:t>
            </a:r>
            <a:r>
              <a:rPr lang="en-US" b="1" dirty="0" err="1" smtClean="0"/>
              <a:t>khớp</a:t>
            </a:r>
            <a:r>
              <a:rPr lang="en-US" b="1" dirty="0" smtClean="0"/>
              <a:t> </a:t>
            </a:r>
            <a:r>
              <a:rPr lang="en-US" b="1" dirty="0" err="1" smtClean="0"/>
              <a:t>dạng</a:t>
            </a:r>
            <a:r>
              <a:rPr lang="en-US" b="1" dirty="0" smtClean="0"/>
              <a:t> </a:t>
            </a:r>
            <a:r>
              <a:rPr lang="en-US" b="1" dirty="0" err="1" smtClean="0"/>
              <a:t>thấp</a:t>
            </a:r>
            <a:r>
              <a:rPr lang="en-US" b="1" dirty="0" smtClean="0"/>
              <a:t>:</a:t>
            </a:r>
            <a:r>
              <a:rPr lang="en-US" b="1" dirty="0" smtClean="0">
                <a:solidFill>
                  <a:srgbClr val="FF0000"/>
                </a:solidFill>
              </a:rPr>
              <a:t> </a:t>
            </a:r>
          </a:p>
          <a:p>
            <a:pPr lvl="1"/>
            <a:r>
              <a:rPr lang="en-US" b="1" dirty="0" err="1" smtClean="0">
                <a:solidFill>
                  <a:srgbClr val="FF0000"/>
                </a:solidFill>
              </a:rPr>
              <a:t>Viêm</a:t>
            </a:r>
            <a:r>
              <a:rPr lang="en-US" b="1" dirty="0" smtClean="0">
                <a:solidFill>
                  <a:srgbClr val="FF0000"/>
                </a:solidFill>
              </a:rPr>
              <a:t> </a:t>
            </a:r>
            <a:r>
              <a:rPr lang="en-US" b="1" dirty="0" err="1" smtClean="0">
                <a:solidFill>
                  <a:srgbClr val="FF0000"/>
                </a:solidFill>
              </a:rPr>
              <a:t>khớp</a:t>
            </a:r>
            <a:r>
              <a:rPr lang="en-US" b="1" dirty="0" smtClean="0">
                <a:solidFill>
                  <a:srgbClr val="FF0000"/>
                </a:solidFill>
              </a:rPr>
              <a:t> </a:t>
            </a:r>
            <a:r>
              <a:rPr lang="en-US" b="1" dirty="0" err="1" smtClean="0">
                <a:solidFill>
                  <a:srgbClr val="FF0000"/>
                </a:solidFill>
              </a:rPr>
              <a:t>dạng</a:t>
            </a:r>
            <a:r>
              <a:rPr lang="en-US" b="1" dirty="0" smtClean="0">
                <a:solidFill>
                  <a:srgbClr val="FF0000"/>
                </a:solidFill>
              </a:rPr>
              <a:t> </a:t>
            </a:r>
            <a:r>
              <a:rPr lang="en-US" b="1" dirty="0" err="1" smtClean="0">
                <a:solidFill>
                  <a:srgbClr val="FF0000"/>
                </a:solidFill>
              </a:rPr>
              <a:t>thấp</a:t>
            </a:r>
            <a:r>
              <a:rPr lang="en-US" b="1" dirty="0" smtClean="0">
                <a:solidFill>
                  <a:srgbClr val="FF0000"/>
                </a:solidFill>
              </a:rPr>
              <a:t> </a:t>
            </a:r>
            <a:r>
              <a:rPr lang="en-US" b="1" dirty="0" err="1" smtClean="0">
                <a:solidFill>
                  <a:srgbClr val="FF0000"/>
                </a:solidFill>
              </a:rPr>
              <a:t>là</a:t>
            </a:r>
            <a:r>
              <a:rPr lang="en-US" b="1" dirty="0" smtClean="0">
                <a:solidFill>
                  <a:srgbClr val="FF0000"/>
                </a:solidFill>
              </a:rPr>
              <a:t> </a:t>
            </a:r>
            <a:r>
              <a:rPr lang="en-US" b="1" dirty="0" err="1" smtClean="0">
                <a:solidFill>
                  <a:srgbClr val="FF0000"/>
                </a:solidFill>
              </a:rPr>
              <a:t>một</a:t>
            </a:r>
            <a:r>
              <a:rPr lang="en-US" b="1" dirty="0" smtClean="0">
                <a:solidFill>
                  <a:srgbClr val="FF0000"/>
                </a:solidFill>
              </a:rPr>
              <a:t> </a:t>
            </a:r>
            <a:r>
              <a:rPr lang="en-US" b="1" dirty="0" err="1" smtClean="0">
                <a:solidFill>
                  <a:srgbClr val="FF0000"/>
                </a:solidFill>
              </a:rPr>
              <a:t>bệnh</a:t>
            </a:r>
            <a:r>
              <a:rPr lang="en-US" b="1" dirty="0" smtClean="0">
                <a:solidFill>
                  <a:srgbClr val="FF0000"/>
                </a:solidFill>
              </a:rPr>
              <a:t> </a:t>
            </a:r>
            <a:r>
              <a:rPr lang="en-US" b="1" dirty="0" err="1" smtClean="0">
                <a:solidFill>
                  <a:srgbClr val="FF0000"/>
                </a:solidFill>
              </a:rPr>
              <a:t>tự</a:t>
            </a:r>
            <a:r>
              <a:rPr lang="en-US" b="1" dirty="0" smtClean="0">
                <a:solidFill>
                  <a:srgbClr val="FF0000"/>
                </a:solidFill>
              </a:rPr>
              <a:t> </a:t>
            </a:r>
            <a:r>
              <a:rPr lang="en-US" b="1" dirty="0" err="1" smtClean="0">
                <a:solidFill>
                  <a:srgbClr val="FF0000"/>
                </a:solidFill>
              </a:rPr>
              <a:t>miễn</a:t>
            </a:r>
            <a:r>
              <a:rPr lang="en-US" b="1" dirty="0" smtClean="0">
                <a:solidFill>
                  <a:srgbClr val="FF0000"/>
                </a:solidFill>
              </a:rPr>
              <a:t> </a:t>
            </a:r>
            <a:r>
              <a:rPr lang="en-US" b="1" dirty="0" err="1" smtClean="0">
                <a:solidFill>
                  <a:srgbClr val="FF0000"/>
                </a:solidFill>
              </a:rPr>
              <a:t>dịch</a:t>
            </a:r>
            <a:r>
              <a:rPr lang="en-US" b="1" dirty="0" smtClean="0">
                <a:solidFill>
                  <a:srgbClr val="FF0000"/>
                </a:solidFill>
              </a:rPr>
              <a:t>, </a:t>
            </a:r>
            <a:r>
              <a:rPr lang="en-US" b="1" dirty="0" err="1" smtClean="0">
                <a:solidFill>
                  <a:srgbClr val="FF0000"/>
                </a:solidFill>
              </a:rPr>
              <a:t>viêm</a:t>
            </a:r>
            <a:r>
              <a:rPr lang="en-US" b="1" dirty="0" smtClean="0">
                <a:solidFill>
                  <a:srgbClr val="FF0000"/>
                </a:solidFill>
              </a:rPr>
              <a:t> </a:t>
            </a:r>
            <a:r>
              <a:rPr lang="en-US" b="1" dirty="0" err="1" smtClean="0">
                <a:solidFill>
                  <a:srgbClr val="FF0000"/>
                </a:solidFill>
              </a:rPr>
              <a:t>mạn</a:t>
            </a:r>
            <a:r>
              <a:rPr lang="en-US" b="1" dirty="0" smtClean="0">
                <a:solidFill>
                  <a:srgbClr val="FF0000"/>
                </a:solidFill>
              </a:rPr>
              <a:t> </a:t>
            </a:r>
            <a:r>
              <a:rPr lang="en-US" b="1" dirty="0" err="1" smtClean="0">
                <a:solidFill>
                  <a:srgbClr val="FF0000"/>
                </a:solidFill>
              </a:rPr>
              <a:t>tính</a:t>
            </a:r>
            <a:r>
              <a:rPr lang="en-US" b="1" dirty="0" smtClean="0">
                <a:solidFill>
                  <a:srgbClr val="FF0000"/>
                </a:solidFill>
              </a:rPr>
              <a:t> </a:t>
            </a:r>
            <a:r>
              <a:rPr lang="en-US" b="1" dirty="0" err="1" smtClean="0">
                <a:solidFill>
                  <a:srgbClr val="FF0000"/>
                </a:solidFill>
              </a:rPr>
              <a:t>tổ</a:t>
            </a:r>
            <a:r>
              <a:rPr lang="en-US" sz="1400" b="1" dirty="0" smtClean="0">
                <a:solidFill>
                  <a:srgbClr val="FF0000"/>
                </a:solidFill>
              </a:rPr>
              <a:t> </a:t>
            </a:r>
            <a:r>
              <a:rPr lang="en-US" b="1" dirty="0" err="1" smtClean="0">
                <a:solidFill>
                  <a:srgbClr val="FF0000"/>
                </a:solidFill>
              </a:rPr>
              <a:t>chức</a:t>
            </a:r>
            <a:r>
              <a:rPr lang="en-US" b="1" dirty="0" smtClean="0">
                <a:solidFill>
                  <a:srgbClr val="FF0000"/>
                </a:solidFill>
              </a:rPr>
              <a:t> </a:t>
            </a:r>
            <a:r>
              <a:rPr lang="en-US" b="1" dirty="0" err="1" smtClean="0">
                <a:solidFill>
                  <a:srgbClr val="FF0000"/>
                </a:solidFill>
              </a:rPr>
              <a:t>liên</a:t>
            </a:r>
            <a:r>
              <a:rPr lang="en-US" b="1" dirty="0" smtClean="0">
                <a:solidFill>
                  <a:srgbClr val="FF0000"/>
                </a:solidFill>
              </a:rPr>
              <a:t> </a:t>
            </a:r>
            <a:r>
              <a:rPr lang="en-US" b="1" dirty="0" err="1" smtClean="0">
                <a:solidFill>
                  <a:srgbClr val="FF0000"/>
                </a:solidFill>
              </a:rPr>
              <a:t>kết</a:t>
            </a:r>
            <a:r>
              <a:rPr lang="en-US" b="1" dirty="0" smtClean="0">
                <a:solidFill>
                  <a:srgbClr val="FF0000"/>
                </a:solidFill>
              </a:rPr>
              <a:t> </a:t>
            </a:r>
            <a:r>
              <a:rPr lang="en-US" b="1" dirty="0" err="1" smtClean="0">
                <a:solidFill>
                  <a:srgbClr val="FF0000"/>
                </a:solidFill>
              </a:rPr>
              <a:t>màng</a:t>
            </a:r>
            <a:r>
              <a:rPr lang="en-US" b="1" dirty="0" smtClean="0">
                <a:solidFill>
                  <a:srgbClr val="FF0000"/>
                </a:solidFill>
              </a:rPr>
              <a:t> </a:t>
            </a:r>
            <a:r>
              <a:rPr lang="en-US" b="1" dirty="0" err="1" smtClean="0">
                <a:solidFill>
                  <a:srgbClr val="FF0000"/>
                </a:solidFill>
              </a:rPr>
              <a:t>hoạt</a:t>
            </a:r>
            <a:r>
              <a:rPr lang="en-US" b="1" dirty="0" smtClean="0">
                <a:solidFill>
                  <a:srgbClr val="FF0000"/>
                </a:solidFill>
              </a:rPr>
              <a:t> </a:t>
            </a:r>
            <a:r>
              <a:rPr lang="en-US" b="1" dirty="0" err="1" smtClean="0">
                <a:solidFill>
                  <a:srgbClr val="FF0000"/>
                </a:solidFill>
              </a:rPr>
              <a:t>dịch</a:t>
            </a:r>
            <a:r>
              <a:rPr lang="en-US" b="1" dirty="0" smtClean="0">
                <a:solidFill>
                  <a:srgbClr val="FF0000"/>
                </a:solidFill>
              </a:rPr>
              <a:t>, </a:t>
            </a:r>
            <a:r>
              <a:rPr lang="en-US" b="1" dirty="0" err="1" smtClean="0">
                <a:solidFill>
                  <a:srgbClr val="FF0000"/>
                </a:solidFill>
              </a:rPr>
              <a:t>tổn</a:t>
            </a:r>
            <a:r>
              <a:rPr lang="en-US" b="1" dirty="0" smtClean="0">
                <a:solidFill>
                  <a:srgbClr val="FF0000"/>
                </a:solidFill>
              </a:rPr>
              <a:t> </a:t>
            </a:r>
            <a:r>
              <a:rPr lang="en-US" b="1" dirty="0" err="1" smtClean="0">
                <a:solidFill>
                  <a:srgbClr val="FF0000"/>
                </a:solidFill>
              </a:rPr>
              <a:t>thương</a:t>
            </a:r>
            <a:r>
              <a:rPr lang="en-US" b="1" dirty="0" smtClean="0">
                <a:solidFill>
                  <a:srgbClr val="FF0000"/>
                </a:solidFill>
              </a:rPr>
              <a:t> </a:t>
            </a:r>
            <a:r>
              <a:rPr lang="en-US" b="1" dirty="0" err="1" smtClean="0">
                <a:solidFill>
                  <a:srgbClr val="FF0000"/>
                </a:solidFill>
              </a:rPr>
              <a:t>chủ</a:t>
            </a:r>
            <a:r>
              <a:rPr lang="en-US" b="1" dirty="0" smtClean="0">
                <a:solidFill>
                  <a:srgbClr val="FF0000"/>
                </a:solidFill>
              </a:rPr>
              <a:t> </a:t>
            </a:r>
            <a:r>
              <a:rPr lang="en-US" b="1" dirty="0" err="1" smtClean="0">
                <a:solidFill>
                  <a:srgbClr val="FF0000"/>
                </a:solidFill>
              </a:rPr>
              <a:t>yếu</a:t>
            </a:r>
            <a:r>
              <a:rPr lang="en-US" b="1" dirty="0" smtClean="0">
                <a:solidFill>
                  <a:srgbClr val="FF0000"/>
                </a:solidFill>
              </a:rPr>
              <a:t> ở </a:t>
            </a:r>
            <a:r>
              <a:rPr lang="en-US" b="1" dirty="0" err="1" smtClean="0">
                <a:solidFill>
                  <a:srgbClr val="FF0000"/>
                </a:solidFill>
              </a:rPr>
              <a:t>khớp</a:t>
            </a:r>
            <a:r>
              <a:rPr lang="en-US" b="1" dirty="0" smtClean="0">
                <a:solidFill>
                  <a:srgbClr val="FF0000"/>
                </a:solidFill>
              </a:rPr>
              <a:t> </a:t>
            </a:r>
            <a:r>
              <a:rPr lang="en-US" b="1" dirty="0" err="1" smtClean="0">
                <a:solidFill>
                  <a:srgbClr val="FF0000"/>
                </a:solidFill>
              </a:rPr>
              <a:t>ngoại</a:t>
            </a:r>
            <a:r>
              <a:rPr lang="en-US" b="1" dirty="0" smtClean="0">
                <a:solidFill>
                  <a:srgbClr val="FF0000"/>
                </a:solidFill>
              </a:rPr>
              <a:t> vi, </a:t>
            </a:r>
            <a:r>
              <a:rPr lang="en-US" b="1" dirty="0" err="1" smtClean="0">
                <a:solidFill>
                  <a:srgbClr val="FF0000"/>
                </a:solidFill>
              </a:rPr>
              <a:t>bệnh</a:t>
            </a:r>
            <a:r>
              <a:rPr lang="en-US" b="1" dirty="0" smtClean="0">
                <a:solidFill>
                  <a:srgbClr val="FF0000"/>
                </a:solidFill>
              </a:rPr>
              <a:t> </a:t>
            </a:r>
            <a:r>
              <a:rPr lang="en-US" b="1" dirty="0" err="1" smtClean="0">
                <a:solidFill>
                  <a:srgbClr val="FF0000"/>
                </a:solidFill>
              </a:rPr>
              <a:t>tiến</a:t>
            </a:r>
            <a:r>
              <a:rPr lang="en-US" b="1" dirty="0" smtClean="0">
                <a:solidFill>
                  <a:srgbClr val="FF0000"/>
                </a:solidFill>
              </a:rPr>
              <a:t> </a:t>
            </a:r>
            <a:r>
              <a:rPr lang="en-US" b="1" dirty="0" err="1" smtClean="0">
                <a:solidFill>
                  <a:srgbClr val="FF0000"/>
                </a:solidFill>
              </a:rPr>
              <a:t>triển</a:t>
            </a:r>
            <a:r>
              <a:rPr lang="en-US" b="1" dirty="0" smtClean="0">
                <a:solidFill>
                  <a:srgbClr val="FF0000"/>
                </a:solidFill>
              </a:rPr>
              <a:t> </a:t>
            </a:r>
            <a:r>
              <a:rPr lang="en-US" b="1" dirty="0" err="1" smtClean="0">
                <a:solidFill>
                  <a:srgbClr val="FF0000"/>
                </a:solidFill>
              </a:rPr>
              <a:t>từ</a:t>
            </a:r>
            <a:r>
              <a:rPr lang="en-US" b="1" dirty="0" smtClean="0">
                <a:solidFill>
                  <a:srgbClr val="FF0000"/>
                </a:solidFill>
              </a:rPr>
              <a:t> </a:t>
            </a:r>
            <a:r>
              <a:rPr lang="en-US" b="1" dirty="0" err="1" smtClean="0">
                <a:solidFill>
                  <a:srgbClr val="FF0000"/>
                </a:solidFill>
              </a:rPr>
              <a:t>từ</a:t>
            </a:r>
            <a:r>
              <a:rPr lang="en-US" b="1" dirty="0" smtClean="0">
                <a:solidFill>
                  <a:srgbClr val="FF0000"/>
                </a:solidFill>
              </a:rPr>
              <a:t>, </a:t>
            </a:r>
            <a:r>
              <a:rPr lang="en-US" b="1" dirty="0" err="1" smtClean="0">
                <a:solidFill>
                  <a:srgbClr val="FF0000"/>
                </a:solidFill>
              </a:rPr>
              <a:t>dẫn</a:t>
            </a:r>
            <a:r>
              <a:rPr lang="en-US" b="1" dirty="0" smtClean="0">
                <a:solidFill>
                  <a:srgbClr val="FF0000"/>
                </a:solidFill>
              </a:rPr>
              <a:t> </a:t>
            </a:r>
            <a:r>
              <a:rPr lang="en-US" b="1" dirty="0" err="1" smtClean="0">
                <a:solidFill>
                  <a:srgbClr val="FF0000"/>
                </a:solidFill>
              </a:rPr>
              <a:t>đến</a:t>
            </a:r>
            <a:r>
              <a:rPr lang="en-US" b="1" dirty="0" smtClean="0">
                <a:solidFill>
                  <a:srgbClr val="FF0000"/>
                </a:solidFill>
              </a:rPr>
              <a:t> </a:t>
            </a:r>
            <a:r>
              <a:rPr lang="en-US" b="1" dirty="0" err="1" smtClean="0">
                <a:solidFill>
                  <a:srgbClr val="FF0000"/>
                </a:solidFill>
              </a:rPr>
              <a:t>teo</a:t>
            </a:r>
            <a:r>
              <a:rPr lang="en-US" b="1" dirty="0" smtClean="0">
                <a:solidFill>
                  <a:srgbClr val="FF0000"/>
                </a:solidFill>
              </a:rPr>
              <a:t> </a:t>
            </a:r>
            <a:r>
              <a:rPr lang="en-US" b="1" dirty="0" err="1" smtClean="0">
                <a:solidFill>
                  <a:srgbClr val="FF0000"/>
                </a:solidFill>
              </a:rPr>
              <a:t>cơ</a:t>
            </a:r>
            <a:r>
              <a:rPr lang="en-US" b="1" dirty="0" smtClean="0">
                <a:solidFill>
                  <a:srgbClr val="FF0000"/>
                </a:solidFill>
              </a:rPr>
              <a:t> </a:t>
            </a:r>
            <a:r>
              <a:rPr lang="en-US" b="1" dirty="0" err="1" smtClean="0">
                <a:solidFill>
                  <a:srgbClr val="FF0000"/>
                </a:solidFill>
              </a:rPr>
              <a:t>biến</a:t>
            </a:r>
            <a:r>
              <a:rPr lang="en-US" b="1" dirty="0" smtClean="0">
                <a:solidFill>
                  <a:srgbClr val="FF0000"/>
                </a:solidFill>
              </a:rPr>
              <a:t> </a:t>
            </a:r>
            <a:r>
              <a:rPr lang="en-US" b="1" dirty="0" err="1" smtClean="0">
                <a:solidFill>
                  <a:srgbClr val="FF0000"/>
                </a:solidFill>
              </a:rPr>
              <a:t>dạng</a:t>
            </a:r>
            <a:r>
              <a:rPr lang="en-US" b="1" dirty="0" smtClean="0">
                <a:solidFill>
                  <a:srgbClr val="FF0000"/>
                </a:solidFill>
              </a:rPr>
              <a:t> </a:t>
            </a:r>
            <a:r>
              <a:rPr lang="en-US" b="1" dirty="0" err="1" smtClean="0">
                <a:solidFill>
                  <a:srgbClr val="FF0000"/>
                </a:solidFill>
              </a:rPr>
              <a:t>dính</a:t>
            </a:r>
            <a:r>
              <a:rPr lang="en-US" b="1" dirty="0" smtClean="0">
                <a:solidFill>
                  <a:srgbClr val="FF0000"/>
                </a:solidFill>
              </a:rPr>
              <a:t> </a:t>
            </a:r>
            <a:r>
              <a:rPr lang="en-US" b="1" dirty="0" err="1" smtClean="0">
                <a:solidFill>
                  <a:srgbClr val="FF0000"/>
                </a:solidFill>
              </a:rPr>
              <a:t>và</a:t>
            </a:r>
            <a:r>
              <a:rPr lang="en-US" b="1" dirty="0" smtClean="0">
                <a:solidFill>
                  <a:srgbClr val="FF0000"/>
                </a:solidFill>
              </a:rPr>
              <a:t> </a:t>
            </a:r>
            <a:r>
              <a:rPr lang="en-US" b="1" dirty="0" err="1" smtClean="0">
                <a:solidFill>
                  <a:srgbClr val="FF0000"/>
                </a:solidFill>
              </a:rPr>
              <a:t>cứng</a:t>
            </a:r>
            <a:r>
              <a:rPr lang="en-US" b="1" dirty="0" smtClean="0">
                <a:solidFill>
                  <a:srgbClr val="FF0000"/>
                </a:solidFill>
              </a:rPr>
              <a:t> </a:t>
            </a:r>
            <a:r>
              <a:rPr lang="en-US" b="1" dirty="0" err="1" smtClean="0">
                <a:solidFill>
                  <a:srgbClr val="FF0000"/>
                </a:solidFill>
              </a:rPr>
              <a:t>khớp</a:t>
            </a:r>
            <a:r>
              <a:rPr lang="en-US" b="1" dirty="0" smtClean="0">
                <a:solidFill>
                  <a:srgbClr val="FF0000"/>
                </a:solidFill>
              </a:rPr>
              <a:t>.</a:t>
            </a:r>
          </a:p>
          <a:p>
            <a:pPr lvl="1"/>
            <a:r>
              <a:rPr lang="en-US" b="1" dirty="0" err="1" smtClean="0"/>
              <a:t>Viêm</a:t>
            </a:r>
            <a:r>
              <a:rPr lang="en-US" b="1" dirty="0" smtClean="0"/>
              <a:t> </a:t>
            </a:r>
            <a:r>
              <a:rPr lang="en-US" b="1" dirty="0" err="1" smtClean="0"/>
              <a:t>khớp</a:t>
            </a:r>
            <a:r>
              <a:rPr lang="en-US" b="1" dirty="0" smtClean="0"/>
              <a:t> </a:t>
            </a:r>
            <a:r>
              <a:rPr lang="en-US" b="1" dirty="0" err="1" smtClean="0"/>
              <a:t>dạng</a:t>
            </a:r>
            <a:r>
              <a:rPr lang="en-US" b="1" dirty="0" smtClean="0"/>
              <a:t> </a:t>
            </a:r>
            <a:r>
              <a:rPr lang="en-US" b="1" dirty="0" err="1" smtClean="0"/>
              <a:t>thấp</a:t>
            </a:r>
            <a:r>
              <a:rPr lang="en-US" b="1" dirty="0" smtClean="0"/>
              <a:t> (rheumatoid arthritis) </a:t>
            </a:r>
            <a:r>
              <a:rPr lang="en-US" b="1" dirty="0" err="1" smtClean="0"/>
              <a:t>là</a:t>
            </a:r>
            <a:r>
              <a:rPr lang="en-US" b="1" dirty="0" smtClean="0"/>
              <a:t> </a:t>
            </a:r>
            <a:r>
              <a:rPr lang="en-US" b="1" dirty="0" err="1" smtClean="0"/>
              <a:t>một</a:t>
            </a:r>
            <a:r>
              <a:rPr lang="en-US" b="1" dirty="0" smtClean="0"/>
              <a:t> </a:t>
            </a:r>
            <a:r>
              <a:rPr lang="en-US" b="1" dirty="0" err="1" smtClean="0"/>
              <a:t>bệnh</a:t>
            </a:r>
            <a:r>
              <a:rPr lang="en-US" b="1" dirty="0" smtClean="0"/>
              <a:t> </a:t>
            </a:r>
            <a:r>
              <a:rPr lang="en-US" b="1" dirty="0" err="1" smtClean="0"/>
              <a:t>viêm</a:t>
            </a:r>
            <a:r>
              <a:rPr lang="en-US" b="1" dirty="0" smtClean="0"/>
              <a:t> </a:t>
            </a:r>
            <a:r>
              <a:rPr lang="en-US" b="1" dirty="0" err="1" smtClean="0"/>
              <a:t>mạn</a:t>
            </a:r>
            <a:r>
              <a:rPr lang="en-US" b="1" dirty="0" smtClean="0"/>
              <a:t> </a:t>
            </a:r>
            <a:r>
              <a:rPr lang="en-US" b="1" dirty="0" err="1" smtClean="0"/>
              <a:t>tính</a:t>
            </a:r>
            <a:r>
              <a:rPr lang="en-US" b="1" dirty="0" smtClean="0"/>
              <a:t> </a:t>
            </a:r>
            <a:r>
              <a:rPr lang="en-US" b="1" dirty="0" err="1" smtClean="0"/>
              <a:t>tổ</a:t>
            </a:r>
            <a:r>
              <a:rPr lang="en-US" b="1" dirty="0" smtClean="0"/>
              <a:t> </a:t>
            </a:r>
            <a:r>
              <a:rPr lang="en-US" b="1" dirty="0" err="1" smtClean="0"/>
              <a:t>chức</a:t>
            </a:r>
            <a:r>
              <a:rPr lang="en-US" b="1" dirty="0" smtClean="0"/>
              <a:t> </a:t>
            </a:r>
            <a:r>
              <a:rPr lang="en-US" b="1" dirty="0" err="1" smtClean="0"/>
              <a:t>liên</a:t>
            </a:r>
            <a:r>
              <a:rPr lang="en-US" b="1" dirty="0" smtClean="0"/>
              <a:t> </a:t>
            </a:r>
            <a:r>
              <a:rPr lang="en-US" b="1" dirty="0" err="1" smtClean="0"/>
              <a:t>kết</a:t>
            </a:r>
            <a:r>
              <a:rPr lang="en-US" b="1" dirty="0" smtClean="0"/>
              <a:t> </a:t>
            </a:r>
            <a:r>
              <a:rPr lang="en-US" b="1" dirty="0" err="1" smtClean="0"/>
              <a:t>màng</a:t>
            </a:r>
            <a:r>
              <a:rPr lang="en-US" b="1" dirty="0" smtClean="0"/>
              <a:t> </a:t>
            </a:r>
            <a:r>
              <a:rPr lang="en-US" b="1" dirty="0" err="1" smtClean="0"/>
              <a:t>hoạt</a:t>
            </a:r>
            <a:r>
              <a:rPr lang="en-US" b="1" dirty="0" smtClean="0"/>
              <a:t> </a:t>
            </a:r>
            <a:r>
              <a:rPr lang="en-US" b="1" dirty="0" err="1" smtClean="0"/>
              <a:t>dịch</a:t>
            </a:r>
            <a:r>
              <a:rPr lang="en-US" b="1" dirty="0" smtClean="0"/>
              <a:t>, </a:t>
            </a:r>
            <a:r>
              <a:rPr lang="en-US" b="1" dirty="0" err="1" smtClean="0"/>
              <a:t>tổn</a:t>
            </a:r>
            <a:r>
              <a:rPr lang="en-US" b="1" dirty="0" smtClean="0"/>
              <a:t> </a:t>
            </a:r>
            <a:r>
              <a:rPr lang="en-US" b="1" dirty="0" err="1" smtClean="0"/>
              <a:t>thương</a:t>
            </a:r>
            <a:r>
              <a:rPr lang="en-US" b="1" dirty="0" smtClean="0"/>
              <a:t> </a:t>
            </a:r>
            <a:r>
              <a:rPr lang="en-US" b="1" dirty="0" err="1" smtClean="0"/>
              <a:t>chủ</a:t>
            </a:r>
            <a:r>
              <a:rPr lang="en-US" b="1" dirty="0" smtClean="0"/>
              <a:t> </a:t>
            </a:r>
            <a:r>
              <a:rPr lang="en-US" b="1" dirty="0" err="1" smtClean="0"/>
              <a:t>yếu</a:t>
            </a:r>
            <a:r>
              <a:rPr lang="en-US" b="1" dirty="0" smtClean="0"/>
              <a:t> ở </a:t>
            </a:r>
            <a:r>
              <a:rPr lang="en-US" b="1" dirty="0" err="1" smtClean="0"/>
              <a:t>khớp</a:t>
            </a:r>
            <a:r>
              <a:rPr lang="en-US" b="1" dirty="0" smtClean="0"/>
              <a:t> </a:t>
            </a:r>
            <a:r>
              <a:rPr lang="en-US" b="1" dirty="0" err="1" smtClean="0"/>
              <a:t>ngoại</a:t>
            </a:r>
            <a:r>
              <a:rPr lang="en-US" b="1" dirty="0" smtClean="0"/>
              <a:t> vi, </a:t>
            </a:r>
            <a:r>
              <a:rPr lang="en-US" b="1" dirty="0" err="1" smtClean="0"/>
              <a:t>bệnh</a:t>
            </a:r>
            <a:r>
              <a:rPr lang="en-US" b="1" dirty="0" smtClean="0"/>
              <a:t> </a:t>
            </a:r>
            <a:r>
              <a:rPr lang="en-US" b="1" dirty="0" err="1" smtClean="0"/>
              <a:t>tiến</a:t>
            </a:r>
            <a:r>
              <a:rPr lang="en-US" b="1" dirty="0" smtClean="0"/>
              <a:t> </a:t>
            </a:r>
            <a:r>
              <a:rPr lang="en-US" b="1" dirty="0" err="1" smtClean="0"/>
              <a:t>triển</a:t>
            </a:r>
            <a:r>
              <a:rPr lang="en-US" b="1" dirty="0" smtClean="0"/>
              <a:t> </a:t>
            </a:r>
            <a:r>
              <a:rPr lang="en-US" b="1" dirty="0" err="1" smtClean="0"/>
              <a:t>từ</a:t>
            </a:r>
            <a:r>
              <a:rPr lang="en-US" b="1" dirty="0" smtClean="0"/>
              <a:t> </a:t>
            </a:r>
            <a:r>
              <a:rPr lang="en-US" b="1" dirty="0" err="1" smtClean="0"/>
              <a:t>từ</a:t>
            </a:r>
            <a:r>
              <a:rPr lang="en-US" b="1" dirty="0" smtClean="0"/>
              <a:t>, </a:t>
            </a:r>
            <a:r>
              <a:rPr lang="en-US" b="1" dirty="0" err="1" smtClean="0"/>
              <a:t>dẫn</a:t>
            </a:r>
            <a:r>
              <a:rPr lang="en-US" b="1" dirty="0" smtClean="0"/>
              <a:t> </a:t>
            </a:r>
            <a:r>
              <a:rPr lang="en-US" b="1" dirty="0" err="1" smtClean="0"/>
              <a:t>đến</a:t>
            </a:r>
            <a:r>
              <a:rPr lang="en-US" b="1" dirty="0" smtClean="0"/>
              <a:t> </a:t>
            </a:r>
            <a:r>
              <a:rPr lang="en-US" b="1" dirty="0" err="1" smtClean="0"/>
              <a:t>teo</a:t>
            </a:r>
            <a:r>
              <a:rPr lang="en-US" b="1" dirty="0" smtClean="0"/>
              <a:t> </a:t>
            </a:r>
            <a:r>
              <a:rPr lang="en-US" b="1" dirty="0" err="1" smtClean="0"/>
              <a:t>cơ</a:t>
            </a:r>
            <a:r>
              <a:rPr lang="en-US" b="1" dirty="0" smtClean="0"/>
              <a:t> </a:t>
            </a:r>
            <a:r>
              <a:rPr lang="en-US" b="1" dirty="0" err="1" smtClean="0"/>
              <a:t>biến</a:t>
            </a:r>
            <a:r>
              <a:rPr lang="en-US" b="1" dirty="0" smtClean="0"/>
              <a:t> </a:t>
            </a:r>
            <a:r>
              <a:rPr lang="en-US" b="1" dirty="0" err="1" smtClean="0"/>
              <a:t>dạng</a:t>
            </a:r>
            <a:r>
              <a:rPr lang="en-US" b="1" dirty="0" smtClean="0"/>
              <a:t> </a:t>
            </a:r>
            <a:r>
              <a:rPr lang="en-US" b="1" dirty="0" err="1" smtClean="0"/>
              <a:t>dính</a:t>
            </a:r>
            <a:r>
              <a:rPr lang="en-US" b="1" dirty="0" smtClean="0"/>
              <a:t> </a:t>
            </a:r>
            <a:r>
              <a:rPr lang="en-US" b="1" dirty="0" err="1" smtClean="0"/>
              <a:t>và</a:t>
            </a:r>
            <a:r>
              <a:rPr lang="en-US" b="1" dirty="0" smtClean="0"/>
              <a:t> </a:t>
            </a:r>
            <a:r>
              <a:rPr lang="en-US" b="1" dirty="0" err="1" smtClean="0"/>
              <a:t>cứng</a:t>
            </a:r>
            <a:r>
              <a:rPr lang="en-US" b="1" dirty="0" smtClean="0"/>
              <a:t> </a:t>
            </a:r>
            <a:r>
              <a:rPr lang="en-US" b="1" dirty="0" err="1" smtClean="0"/>
              <a:t>khớp</a:t>
            </a:r>
            <a:r>
              <a:rPr lang="en-US" b="1" dirty="0" smtClean="0"/>
              <a:t>.</a:t>
            </a:r>
            <a:endParaRPr lang="en-US" sz="1400" dirty="0" smtClean="0"/>
          </a:p>
          <a:p>
            <a:pPr lvl="1"/>
            <a:r>
              <a:rPr lang="en-US" b="1" dirty="0" err="1" smtClean="0"/>
              <a:t>Viêm</a:t>
            </a:r>
            <a:r>
              <a:rPr lang="en-US" b="1" dirty="0" smtClean="0"/>
              <a:t> </a:t>
            </a:r>
            <a:r>
              <a:rPr lang="en-US" b="1" dirty="0" err="1" smtClean="0"/>
              <a:t>khớp</a:t>
            </a:r>
            <a:r>
              <a:rPr lang="en-US" b="1" dirty="0" smtClean="0"/>
              <a:t> </a:t>
            </a:r>
            <a:r>
              <a:rPr lang="en-US" b="1" dirty="0" err="1" smtClean="0"/>
              <a:t>dạng</a:t>
            </a:r>
            <a:r>
              <a:rPr lang="en-US" b="1" dirty="0" smtClean="0"/>
              <a:t> </a:t>
            </a:r>
            <a:r>
              <a:rPr lang="en-US" b="1" dirty="0" err="1" smtClean="0"/>
              <a:t>thấp</a:t>
            </a:r>
            <a:r>
              <a:rPr lang="en-US" b="1" dirty="0" smtClean="0"/>
              <a:t> (rheumatoid arthritis) </a:t>
            </a:r>
            <a:r>
              <a:rPr lang="en-US" b="1" dirty="0" err="1" smtClean="0"/>
              <a:t>là</a:t>
            </a:r>
            <a:r>
              <a:rPr lang="en-US" b="1" dirty="0" smtClean="0"/>
              <a:t> </a:t>
            </a:r>
            <a:r>
              <a:rPr lang="en-US" b="1" dirty="0" err="1" smtClean="0"/>
              <a:t>một</a:t>
            </a:r>
            <a:r>
              <a:rPr lang="en-US" b="1" dirty="0" smtClean="0"/>
              <a:t> </a:t>
            </a:r>
            <a:r>
              <a:rPr lang="en-US" b="1" dirty="0" err="1" smtClean="0"/>
              <a:t>bệnh</a:t>
            </a:r>
            <a:r>
              <a:rPr lang="en-US" b="1" dirty="0" smtClean="0"/>
              <a:t> </a:t>
            </a:r>
            <a:r>
              <a:rPr lang="en-US" b="1" dirty="0" err="1" smtClean="0"/>
              <a:t>tự</a:t>
            </a:r>
            <a:r>
              <a:rPr lang="en-US" b="1" dirty="0" smtClean="0"/>
              <a:t> </a:t>
            </a:r>
            <a:r>
              <a:rPr lang="en-US" b="1" dirty="0" err="1" smtClean="0"/>
              <a:t>miễn</a:t>
            </a:r>
            <a:r>
              <a:rPr lang="en-US" b="1" dirty="0" smtClean="0"/>
              <a:t> </a:t>
            </a:r>
            <a:r>
              <a:rPr lang="en-US" b="1" dirty="0" err="1" smtClean="0"/>
              <a:t>dịch</a:t>
            </a:r>
            <a:r>
              <a:rPr lang="en-US" b="1" dirty="0" smtClean="0"/>
              <a:t>, </a:t>
            </a:r>
            <a:r>
              <a:rPr lang="en-US" b="1" dirty="0" err="1" smtClean="0"/>
              <a:t>với</a:t>
            </a:r>
            <a:r>
              <a:rPr lang="en-US" b="1" dirty="0" smtClean="0"/>
              <a:t> </a:t>
            </a:r>
            <a:r>
              <a:rPr lang="en-US" b="1" dirty="0" err="1" smtClean="0"/>
              <a:t>tổn</a:t>
            </a:r>
            <a:r>
              <a:rPr lang="en-US" b="1" dirty="0" smtClean="0"/>
              <a:t> </a:t>
            </a:r>
            <a:r>
              <a:rPr lang="en-US" b="1" dirty="0" err="1" smtClean="0"/>
              <a:t>thương</a:t>
            </a:r>
            <a:r>
              <a:rPr lang="en-US" b="1" dirty="0" smtClean="0"/>
              <a:t> </a:t>
            </a:r>
            <a:r>
              <a:rPr lang="en-US" b="1" dirty="0" err="1" smtClean="0"/>
              <a:t>chủ</a:t>
            </a:r>
            <a:r>
              <a:rPr lang="en-US" b="1" dirty="0" smtClean="0"/>
              <a:t> </a:t>
            </a:r>
            <a:r>
              <a:rPr lang="en-US" b="1" dirty="0" err="1" smtClean="0"/>
              <a:t>yếu</a:t>
            </a:r>
            <a:r>
              <a:rPr lang="en-US" b="1" dirty="0" smtClean="0"/>
              <a:t> ở </a:t>
            </a:r>
            <a:r>
              <a:rPr lang="en-US" b="1" dirty="0" err="1" smtClean="0"/>
              <a:t>khớp</a:t>
            </a:r>
            <a:r>
              <a:rPr lang="en-US" b="1" dirty="0" smtClean="0"/>
              <a:t> </a:t>
            </a:r>
            <a:r>
              <a:rPr lang="en-US" b="1" dirty="0" err="1" smtClean="0"/>
              <a:t>ngoại</a:t>
            </a:r>
            <a:r>
              <a:rPr lang="en-US" b="1" dirty="0" smtClean="0"/>
              <a:t> vi, </a:t>
            </a:r>
            <a:r>
              <a:rPr lang="en-US" b="1" dirty="0" err="1" smtClean="0"/>
              <a:t>bệnh</a:t>
            </a:r>
            <a:r>
              <a:rPr lang="en-US" b="1" dirty="0" smtClean="0"/>
              <a:t> </a:t>
            </a:r>
            <a:r>
              <a:rPr lang="en-US" b="1" dirty="0" err="1" smtClean="0"/>
              <a:t>tiến</a:t>
            </a:r>
            <a:r>
              <a:rPr lang="en-US" b="1" dirty="0" smtClean="0"/>
              <a:t> </a:t>
            </a:r>
            <a:r>
              <a:rPr lang="en-US" b="1" dirty="0" err="1" smtClean="0"/>
              <a:t>triển</a:t>
            </a:r>
            <a:r>
              <a:rPr lang="en-US" b="1" dirty="0" smtClean="0"/>
              <a:t> </a:t>
            </a:r>
            <a:r>
              <a:rPr lang="en-US" b="1" dirty="0" err="1" smtClean="0"/>
              <a:t>từ</a:t>
            </a:r>
            <a:r>
              <a:rPr lang="en-US" b="1" dirty="0" smtClean="0"/>
              <a:t> </a:t>
            </a:r>
            <a:r>
              <a:rPr lang="en-US" b="1" dirty="0" err="1" smtClean="0"/>
              <a:t>từ</a:t>
            </a:r>
            <a:r>
              <a:rPr lang="en-US" b="1" dirty="0" smtClean="0"/>
              <a:t>, </a:t>
            </a:r>
            <a:r>
              <a:rPr lang="en-US" b="1" dirty="0" err="1" smtClean="0"/>
              <a:t>dẫn</a:t>
            </a:r>
            <a:r>
              <a:rPr lang="en-US" b="1" dirty="0" smtClean="0"/>
              <a:t> </a:t>
            </a:r>
            <a:r>
              <a:rPr lang="en-US" b="1" dirty="0" err="1" smtClean="0"/>
              <a:t>đến</a:t>
            </a:r>
            <a:r>
              <a:rPr lang="en-US" b="1" dirty="0" smtClean="0"/>
              <a:t> </a:t>
            </a:r>
            <a:r>
              <a:rPr lang="en-US" b="1" dirty="0" err="1" smtClean="0"/>
              <a:t>teo</a:t>
            </a:r>
            <a:r>
              <a:rPr lang="en-US" b="1" dirty="0" smtClean="0"/>
              <a:t> </a:t>
            </a:r>
            <a:r>
              <a:rPr lang="en-US" b="1" dirty="0" err="1" smtClean="0"/>
              <a:t>cơ</a:t>
            </a:r>
            <a:r>
              <a:rPr lang="en-US" b="1" dirty="0" smtClean="0"/>
              <a:t> </a:t>
            </a:r>
            <a:r>
              <a:rPr lang="en-US" b="1" dirty="0" err="1" smtClean="0"/>
              <a:t>biến</a:t>
            </a:r>
            <a:r>
              <a:rPr lang="en-US" b="1" dirty="0" smtClean="0"/>
              <a:t> </a:t>
            </a:r>
            <a:r>
              <a:rPr lang="en-US" b="1" dirty="0" err="1" smtClean="0"/>
              <a:t>dạng</a:t>
            </a:r>
            <a:r>
              <a:rPr lang="en-US" b="1" dirty="0" smtClean="0"/>
              <a:t> </a:t>
            </a:r>
            <a:r>
              <a:rPr lang="en-US" b="1" dirty="0" err="1" smtClean="0"/>
              <a:t>dính</a:t>
            </a:r>
            <a:r>
              <a:rPr lang="en-US" b="1" dirty="0" smtClean="0"/>
              <a:t> </a:t>
            </a:r>
            <a:r>
              <a:rPr lang="en-US" b="1" dirty="0" err="1" smtClean="0"/>
              <a:t>và</a:t>
            </a:r>
            <a:r>
              <a:rPr lang="en-US" b="1" dirty="0" smtClean="0"/>
              <a:t> </a:t>
            </a:r>
            <a:r>
              <a:rPr lang="en-US" b="1" dirty="0" err="1" smtClean="0"/>
              <a:t>cứng</a:t>
            </a:r>
            <a:r>
              <a:rPr lang="en-US" b="1" dirty="0" smtClean="0"/>
              <a:t> </a:t>
            </a:r>
            <a:r>
              <a:rPr lang="en-US" b="1" dirty="0" err="1" smtClean="0"/>
              <a:t>khớp</a:t>
            </a:r>
            <a:r>
              <a:rPr lang="en-US" b="1" dirty="0" smtClean="0"/>
              <a:t>.</a:t>
            </a:r>
            <a:endParaRPr lang="en-US" sz="1400" dirty="0" smtClean="0"/>
          </a:p>
          <a:p>
            <a:pPr lvl="1"/>
            <a:r>
              <a:rPr lang="en-US" b="1" dirty="0" err="1" smtClean="0"/>
              <a:t>Viêm</a:t>
            </a:r>
            <a:r>
              <a:rPr lang="en-US" b="1" dirty="0" smtClean="0"/>
              <a:t> </a:t>
            </a:r>
            <a:r>
              <a:rPr lang="en-US" b="1" dirty="0" err="1" smtClean="0"/>
              <a:t>khớp</a:t>
            </a:r>
            <a:r>
              <a:rPr lang="en-US" b="1" dirty="0" smtClean="0"/>
              <a:t> </a:t>
            </a:r>
            <a:r>
              <a:rPr lang="en-US" b="1" dirty="0" err="1" smtClean="0"/>
              <a:t>dạng</a:t>
            </a:r>
            <a:r>
              <a:rPr lang="en-US" b="1" dirty="0" smtClean="0"/>
              <a:t> </a:t>
            </a:r>
            <a:r>
              <a:rPr lang="en-US" b="1" dirty="0" err="1" smtClean="0"/>
              <a:t>thấp</a:t>
            </a:r>
            <a:r>
              <a:rPr lang="en-US" b="1" dirty="0" smtClean="0"/>
              <a:t> (rheumatoid arthritis) </a:t>
            </a:r>
            <a:r>
              <a:rPr lang="en-US" b="1" dirty="0" err="1" smtClean="0"/>
              <a:t>là</a:t>
            </a:r>
            <a:r>
              <a:rPr lang="en-US" b="1" dirty="0" smtClean="0"/>
              <a:t> </a:t>
            </a:r>
            <a:r>
              <a:rPr lang="en-US" b="1" dirty="0" err="1" smtClean="0"/>
              <a:t>một</a:t>
            </a:r>
            <a:r>
              <a:rPr lang="en-US" b="1" dirty="0" smtClean="0"/>
              <a:t> </a:t>
            </a:r>
            <a:r>
              <a:rPr lang="en-US" b="1" dirty="0" err="1" smtClean="0"/>
              <a:t>bệnh</a:t>
            </a:r>
            <a:r>
              <a:rPr lang="en-US" b="1" dirty="0" smtClean="0"/>
              <a:t> </a:t>
            </a:r>
            <a:r>
              <a:rPr lang="en-US" b="1" dirty="0" err="1" smtClean="0"/>
              <a:t>tự</a:t>
            </a:r>
            <a:r>
              <a:rPr lang="en-US" b="1" dirty="0" smtClean="0"/>
              <a:t> </a:t>
            </a:r>
            <a:r>
              <a:rPr lang="en-US" b="1" dirty="0" err="1" smtClean="0"/>
              <a:t>miễn</a:t>
            </a:r>
            <a:r>
              <a:rPr lang="en-US" b="1" dirty="0" smtClean="0"/>
              <a:t> </a:t>
            </a:r>
            <a:r>
              <a:rPr lang="en-US" b="1" dirty="0" err="1" smtClean="0"/>
              <a:t>dịch</a:t>
            </a:r>
            <a:r>
              <a:rPr lang="en-US" b="1" dirty="0" smtClean="0"/>
              <a:t>, </a:t>
            </a:r>
            <a:r>
              <a:rPr lang="en-US" b="1" dirty="0" err="1" smtClean="0"/>
              <a:t>viêm</a:t>
            </a:r>
            <a:r>
              <a:rPr lang="en-US" b="1" dirty="0" smtClean="0"/>
              <a:t> </a:t>
            </a:r>
            <a:r>
              <a:rPr lang="en-US" b="1" dirty="0" err="1" smtClean="0"/>
              <a:t>mạn</a:t>
            </a:r>
            <a:r>
              <a:rPr lang="en-US" b="1" dirty="0" smtClean="0"/>
              <a:t> </a:t>
            </a:r>
            <a:r>
              <a:rPr lang="en-US" b="1" dirty="0" err="1" smtClean="0"/>
              <a:t>tính</a:t>
            </a:r>
            <a:r>
              <a:rPr lang="en-US" b="1" dirty="0" smtClean="0"/>
              <a:t> </a:t>
            </a:r>
            <a:r>
              <a:rPr lang="en-US" b="1" dirty="0" err="1" smtClean="0"/>
              <a:t>tổ</a:t>
            </a:r>
            <a:r>
              <a:rPr lang="en-US" b="1" dirty="0" smtClean="0"/>
              <a:t> </a:t>
            </a:r>
            <a:r>
              <a:rPr lang="en-US" b="1" dirty="0" err="1" smtClean="0"/>
              <a:t>chức</a:t>
            </a:r>
            <a:r>
              <a:rPr lang="en-US" b="1" dirty="0" smtClean="0"/>
              <a:t> </a:t>
            </a:r>
            <a:r>
              <a:rPr lang="en-US" b="1" dirty="0" err="1" smtClean="0"/>
              <a:t>liên</a:t>
            </a:r>
            <a:r>
              <a:rPr lang="en-US" b="1" dirty="0" smtClean="0"/>
              <a:t> </a:t>
            </a:r>
            <a:r>
              <a:rPr lang="en-US" b="1" dirty="0" err="1" smtClean="0"/>
              <a:t>kết</a:t>
            </a:r>
            <a:r>
              <a:rPr lang="en-US" b="1" dirty="0" smtClean="0"/>
              <a:t> </a:t>
            </a:r>
            <a:r>
              <a:rPr lang="en-US" b="1" dirty="0" err="1" smtClean="0"/>
              <a:t>màng</a:t>
            </a:r>
            <a:r>
              <a:rPr lang="en-US" b="1" dirty="0" smtClean="0"/>
              <a:t> </a:t>
            </a:r>
            <a:r>
              <a:rPr lang="en-US" b="1" dirty="0" err="1" smtClean="0"/>
              <a:t>hoạt</a:t>
            </a:r>
            <a:r>
              <a:rPr lang="en-US" b="1" dirty="0" smtClean="0"/>
              <a:t> </a:t>
            </a:r>
            <a:r>
              <a:rPr lang="en-US" b="1" dirty="0" err="1" smtClean="0"/>
              <a:t>dịch</a:t>
            </a:r>
            <a:r>
              <a:rPr lang="en-US" b="1" dirty="0" smtClean="0"/>
              <a:t>, </a:t>
            </a:r>
            <a:r>
              <a:rPr lang="en-US" b="1" dirty="0" err="1" smtClean="0"/>
              <a:t>tổn</a:t>
            </a:r>
            <a:r>
              <a:rPr lang="en-US" b="1" dirty="0" smtClean="0"/>
              <a:t> </a:t>
            </a:r>
            <a:r>
              <a:rPr lang="en-US" b="1" dirty="0" err="1" smtClean="0"/>
              <a:t>thương</a:t>
            </a:r>
            <a:r>
              <a:rPr lang="en-US" b="1" dirty="0" smtClean="0"/>
              <a:t> </a:t>
            </a:r>
            <a:r>
              <a:rPr lang="en-US" b="1" dirty="0" err="1" smtClean="0"/>
              <a:t>chủ</a:t>
            </a:r>
            <a:r>
              <a:rPr lang="en-US" b="1" dirty="0" smtClean="0"/>
              <a:t> </a:t>
            </a:r>
            <a:r>
              <a:rPr lang="en-US" b="1" dirty="0" err="1" smtClean="0"/>
              <a:t>yếu</a:t>
            </a:r>
            <a:r>
              <a:rPr lang="en-US" b="1" dirty="0" smtClean="0"/>
              <a:t> ở </a:t>
            </a:r>
            <a:r>
              <a:rPr lang="en-US" b="1" dirty="0" err="1" smtClean="0"/>
              <a:t>khớp</a:t>
            </a:r>
            <a:r>
              <a:rPr lang="en-US" b="1" dirty="0" smtClean="0"/>
              <a:t> </a:t>
            </a:r>
            <a:r>
              <a:rPr lang="en-US" b="1" dirty="0" err="1" smtClean="0"/>
              <a:t>ngoại</a:t>
            </a:r>
            <a:r>
              <a:rPr lang="en-US" b="1" dirty="0" smtClean="0"/>
              <a:t> vi.</a:t>
            </a:r>
            <a:endParaRPr lang="en-US" sz="1400" dirty="0" smtClean="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err="1" smtClean="0">
                <a:latin typeface="Times New Roman" pitchFamily="18" charset="0"/>
                <a:cs typeface="Times New Roman" pitchFamily="18" charset="0"/>
              </a:rPr>
              <a:t>Lịch</a:t>
            </a:r>
            <a:r>
              <a:rPr lang="en-US" sz="3600" b="1" dirty="0" smtClean="0">
                <a:latin typeface="Times New Roman" pitchFamily="18" charset="0"/>
                <a:cs typeface="Times New Roman" pitchFamily="18" charset="0"/>
              </a:rPr>
              <a:t> </a:t>
            </a:r>
            <a:r>
              <a:rPr lang="en-US" sz="3600" b="1" dirty="0" err="1" smtClean="0">
                <a:latin typeface="Times New Roman" pitchFamily="18" charset="0"/>
                <a:cs typeface="Times New Roman" pitchFamily="18" charset="0"/>
              </a:rPr>
              <a:t>sử</a:t>
            </a:r>
            <a:r>
              <a:rPr lang="en-US" sz="3600" b="1" dirty="0" smtClean="0">
                <a:latin typeface="Times New Roman" pitchFamily="18" charset="0"/>
                <a:cs typeface="Times New Roman" pitchFamily="18" charset="0"/>
              </a:rPr>
              <a:t> </a:t>
            </a:r>
            <a:r>
              <a:rPr lang="en-US" sz="3600" b="1" dirty="0" err="1" smtClean="0">
                <a:latin typeface="Times New Roman" pitchFamily="18" charset="0"/>
                <a:cs typeface="Times New Roman" pitchFamily="18" charset="0"/>
              </a:rPr>
              <a:t>phát</a:t>
            </a:r>
            <a:r>
              <a:rPr lang="en-US" sz="3600" b="1" dirty="0" smtClean="0">
                <a:latin typeface="Times New Roman" pitchFamily="18" charset="0"/>
                <a:cs typeface="Times New Roman" pitchFamily="18" charset="0"/>
              </a:rPr>
              <a:t> </a:t>
            </a:r>
            <a:r>
              <a:rPr lang="en-US" sz="3600" b="1" dirty="0" err="1" smtClean="0">
                <a:latin typeface="Times New Roman" pitchFamily="18" charset="0"/>
                <a:cs typeface="Times New Roman" pitchFamily="18" charset="0"/>
              </a:rPr>
              <a:t>triển</a:t>
            </a:r>
            <a:r>
              <a:rPr lang="en-US" sz="3600" b="1" dirty="0" smtClean="0">
                <a:latin typeface="Times New Roman" pitchFamily="18" charset="0"/>
                <a:cs typeface="Times New Roman" pitchFamily="18" charset="0"/>
              </a:rPr>
              <a:t> </a:t>
            </a:r>
            <a:r>
              <a:rPr lang="en-US" sz="3600" b="1" dirty="0" err="1" smtClean="0">
                <a:latin typeface="Times New Roman" pitchFamily="18" charset="0"/>
                <a:cs typeface="Times New Roman" pitchFamily="18" charset="0"/>
              </a:rPr>
              <a:t>và</a:t>
            </a:r>
            <a:r>
              <a:rPr lang="en-US" sz="3600" b="1" dirty="0" smtClean="0">
                <a:latin typeface="Times New Roman" pitchFamily="18" charset="0"/>
                <a:cs typeface="Times New Roman" pitchFamily="18" charset="0"/>
              </a:rPr>
              <a:t> </a:t>
            </a:r>
            <a:r>
              <a:rPr lang="en-US" sz="3600" b="1" dirty="0" err="1" smtClean="0">
                <a:latin typeface="Times New Roman" pitchFamily="18" charset="0"/>
                <a:cs typeface="Times New Roman" pitchFamily="18" charset="0"/>
              </a:rPr>
              <a:t>tên</a:t>
            </a:r>
            <a:r>
              <a:rPr lang="en-US" sz="3600" b="1" dirty="0" smtClean="0">
                <a:latin typeface="Times New Roman" pitchFamily="18" charset="0"/>
                <a:cs typeface="Times New Roman" pitchFamily="18" charset="0"/>
              </a:rPr>
              <a:t> </a:t>
            </a:r>
            <a:r>
              <a:rPr lang="en-US" sz="3600" b="1" dirty="0" err="1" smtClean="0">
                <a:latin typeface="Times New Roman" pitchFamily="18" charset="0"/>
                <a:cs typeface="Times New Roman" pitchFamily="18" charset="0"/>
              </a:rPr>
              <a:t>gọi</a:t>
            </a:r>
            <a:r>
              <a:rPr lang="en-US" sz="3600" b="1" dirty="0" smtClean="0">
                <a:latin typeface="Times New Roman" pitchFamily="18" charset="0"/>
                <a:cs typeface="Times New Roman" pitchFamily="18" charset="0"/>
              </a:rPr>
              <a:t> </a:t>
            </a:r>
            <a:r>
              <a:rPr lang="en-US" b="1" dirty="0" smtClean="0">
                <a:latin typeface="Times New Roman" pitchFamily="18" charset="0"/>
                <a:cs typeface="Times New Roman" pitchFamily="18" charset="0"/>
              </a:rPr>
              <a:t/>
            </a:r>
            <a:br>
              <a:rPr lang="en-US" b="1" dirty="0" smtClean="0">
                <a:latin typeface="Times New Roman" pitchFamily="18" charset="0"/>
                <a:cs typeface="Times New Roman" pitchFamily="18" charset="0"/>
              </a:rPr>
            </a:br>
            <a:endParaRPr lang="en-US" dirty="0"/>
          </a:p>
        </p:txBody>
      </p:sp>
      <p:sp>
        <p:nvSpPr>
          <p:cNvPr id="3" name="Content Placeholder 2"/>
          <p:cNvSpPr>
            <a:spLocks noGrp="1"/>
          </p:cNvSpPr>
          <p:nvPr>
            <p:ph idx="1"/>
          </p:nvPr>
        </p:nvSpPr>
        <p:spPr>
          <a:xfrm>
            <a:off x="457200" y="1295400"/>
            <a:ext cx="8229600" cy="5181600"/>
          </a:xfrm>
        </p:spPr>
        <p:txBody>
          <a:bodyPr>
            <a:normAutofit fontScale="92500" lnSpcReduction="20000"/>
          </a:bodyPr>
          <a:lstStyle/>
          <a:p>
            <a:pPr marL="514350" indent="-514350">
              <a:buNone/>
            </a:pP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Thời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Hypocrate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nhiều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tên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gọi</a:t>
            </a:r>
            <a:r>
              <a:rPr lang="en-US" dirty="0" smtClean="0">
                <a:latin typeface="Times New Roman" pitchFamily="18" charset="0"/>
                <a:cs typeface="Times New Roman" pitchFamily="18" charset="0"/>
              </a:rPr>
              <a:t>: </a:t>
            </a:r>
          </a:p>
          <a:p>
            <a:pPr marL="514350" indent="-514350">
              <a:buNone/>
            </a:pP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goute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suy</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nhược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tiên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phát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Beauvaui</a:t>
            </a:r>
            <a:r>
              <a:rPr lang="en-US" dirty="0" smtClean="0">
                <a:latin typeface="Times New Roman" pitchFamily="18" charset="0"/>
                <a:cs typeface="Times New Roman" pitchFamily="18" charset="0"/>
              </a:rPr>
              <a:t> A.L: 1800), </a:t>
            </a:r>
            <a:r>
              <a:rPr lang="en-US" dirty="0" err="1" smtClean="0">
                <a:latin typeface="Times New Roman" pitchFamily="18" charset="0"/>
                <a:cs typeface="Times New Roman" pitchFamily="18" charset="0"/>
              </a:rPr>
              <a:t>bệnh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khớp</a:t>
            </a:r>
            <a:r>
              <a:rPr lang="en-US" dirty="0" smtClean="0">
                <a:latin typeface="Times New Roman" pitchFamily="18" charset="0"/>
                <a:cs typeface="Times New Roman" pitchFamily="18" charset="0"/>
              </a:rPr>
              <a:t> Charcot (Charcot: 1853), </a:t>
            </a:r>
            <a:r>
              <a:rPr lang="en-US" dirty="0" err="1" smtClean="0">
                <a:latin typeface="Times New Roman" pitchFamily="18" charset="0"/>
                <a:cs typeface="Times New Roman" pitchFamily="18" charset="0"/>
              </a:rPr>
              <a:t>thấp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khớp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teo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đét</a:t>
            </a:r>
            <a:r>
              <a:rPr lang="en-US" dirty="0" smtClean="0">
                <a:latin typeface="Times New Roman" pitchFamily="18" charset="0"/>
                <a:cs typeface="Times New Roman" pitchFamily="18" charset="0"/>
              </a:rPr>
              <a:t> (Sydenham: 1883),  </a:t>
            </a:r>
            <a:r>
              <a:rPr lang="en-US" dirty="0" err="1" smtClean="0">
                <a:latin typeface="Times New Roman" pitchFamily="18" charset="0"/>
                <a:cs typeface="Times New Roman" pitchFamily="18" charset="0"/>
              </a:rPr>
              <a:t>viêm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khớp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dạng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thấp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Garrod</a:t>
            </a:r>
            <a:r>
              <a:rPr lang="en-US" dirty="0" smtClean="0">
                <a:latin typeface="Times New Roman" pitchFamily="18" charset="0"/>
                <a:cs typeface="Times New Roman" pitchFamily="18" charset="0"/>
              </a:rPr>
              <a:t>: 1890), </a:t>
            </a:r>
            <a:r>
              <a:rPr lang="en-US" dirty="0" err="1" smtClean="0">
                <a:latin typeface="Times New Roman" pitchFamily="18" charset="0"/>
                <a:cs typeface="Times New Roman" pitchFamily="18" charset="0"/>
              </a:rPr>
              <a:t>viêm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khớp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mạn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tính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tiến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triển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viêm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khớp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nhiễm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khuẩn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không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đặc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hiệu</a:t>
            </a:r>
            <a:r>
              <a:rPr lang="en-US" dirty="0" smtClean="0">
                <a:latin typeface="Times New Roman" pitchFamily="18" charset="0"/>
                <a:cs typeface="Times New Roman" pitchFamily="18" charset="0"/>
              </a:rPr>
              <a:t>.</a:t>
            </a:r>
          </a:p>
          <a:p>
            <a:pPr marL="514350" indent="-514350">
              <a:buNone/>
            </a:pPr>
            <a:endParaRPr lang="en-US" b="1"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Ở </a:t>
            </a:r>
            <a:r>
              <a:rPr lang="en-US" dirty="0" err="1" smtClean="0">
                <a:latin typeface="Times New Roman" pitchFamily="18" charset="0"/>
                <a:cs typeface="Times New Roman" pitchFamily="18" charset="0"/>
              </a:rPr>
              <a:t>Việt</a:t>
            </a:r>
            <a:r>
              <a:rPr lang="en-US" dirty="0" smtClean="0">
                <a:latin typeface="Times New Roman" pitchFamily="18" charset="0"/>
                <a:cs typeface="Times New Roman" pitchFamily="18" charset="0"/>
              </a:rPr>
              <a:t> Nam, </a:t>
            </a:r>
            <a:r>
              <a:rPr lang="en-US" dirty="0" err="1" smtClean="0">
                <a:latin typeface="Times New Roman" pitchFamily="18" charset="0"/>
                <a:cs typeface="Times New Roman" pitchFamily="18" charset="0"/>
              </a:rPr>
              <a:t>tỷ</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lệ</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chung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trong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nhân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dân</a:t>
            </a:r>
            <a:r>
              <a:rPr lang="en-US" dirty="0" smtClean="0">
                <a:latin typeface="Times New Roman" pitchFamily="18" charset="0"/>
                <a:cs typeface="Times New Roman" pitchFamily="18" charset="0"/>
              </a:rPr>
              <a:t>: 0,5%. </a:t>
            </a:r>
          </a:p>
          <a:p>
            <a:pPr>
              <a:buNone/>
            </a:pP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chủ</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yếu</a:t>
            </a:r>
            <a:r>
              <a:rPr lang="en-US" dirty="0" smtClean="0">
                <a:latin typeface="Times New Roman" pitchFamily="18" charset="0"/>
                <a:cs typeface="Times New Roman" pitchFamily="18" charset="0"/>
              </a:rPr>
              <a:t> ở </a:t>
            </a:r>
            <a:r>
              <a:rPr lang="en-US" dirty="0" err="1" smtClean="0">
                <a:latin typeface="Times New Roman" pitchFamily="18" charset="0"/>
                <a:cs typeface="Times New Roman" pitchFamily="18" charset="0"/>
              </a:rPr>
              <a:t>phụ</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nữ</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chiếm</a:t>
            </a:r>
            <a:r>
              <a:rPr lang="en-US" dirty="0" smtClean="0">
                <a:latin typeface="Times New Roman" pitchFamily="18" charset="0"/>
                <a:cs typeface="Times New Roman" pitchFamily="18" charset="0"/>
              </a:rPr>
              <a:t> 70-80% </a:t>
            </a:r>
            <a:r>
              <a:rPr lang="en-US" dirty="0" err="1" smtClean="0">
                <a:latin typeface="Times New Roman" pitchFamily="18" charset="0"/>
                <a:cs typeface="Times New Roman" pitchFamily="18" charset="0"/>
              </a:rPr>
              <a:t>và</a:t>
            </a:r>
            <a:r>
              <a:rPr lang="en-US" dirty="0" smtClean="0">
                <a:latin typeface="Times New Roman" pitchFamily="18" charset="0"/>
                <a:cs typeface="Times New Roman" pitchFamily="18" charset="0"/>
              </a:rPr>
              <a:t> 70% </a:t>
            </a:r>
            <a:r>
              <a:rPr lang="en-US" dirty="0" err="1" smtClean="0">
                <a:latin typeface="Times New Roman" pitchFamily="18" charset="0"/>
                <a:cs typeface="Times New Roman" pitchFamily="18" charset="0"/>
              </a:rPr>
              <a:t>số</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bệnh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nhân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mắc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bệnh</a:t>
            </a:r>
            <a:r>
              <a:rPr lang="en-US" dirty="0" smtClean="0">
                <a:latin typeface="Times New Roman" pitchFamily="18" charset="0"/>
                <a:cs typeface="Times New Roman" pitchFamily="18" charset="0"/>
              </a:rPr>
              <a:t> ở </a:t>
            </a:r>
            <a:r>
              <a:rPr lang="en-US" dirty="0" err="1" smtClean="0">
                <a:latin typeface="Times New Roman" pitchFamily="18" charset="0"/>
                <a:cs typeface="Times New Roman" pitchFamily="18" charset="0"/>
              </a:rPr>
              <a:t>tuổi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trung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niên</a:t>
            </a:r>
            <a:r>
              <a:rPr lang="en-US" dirty="0" smtClean="0">
                <a:latin typeface="Times New Roman" pitchFamily="18" charset="0"/>
                <a:cs typeface="Times New Roman" pitchFamily="18" charset="0"/>
              </a:rPr>
              <a:t>. </a:t>
            </a:r>
          </a:p>
          <a:p>
            <a:pPr>
              <a:buNone/>
            </a:pP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Một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số</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trường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hợp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mang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tính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chất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gia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đình</a:t>
            </a:r>
            <a:r>
              <a:rPr lang="en-US" dirty="0" smtClean="0">
                <a:latin typeface="Times New Roman" pitchFamily="18" charset="0"/>
                <a:cs typeface="Times New Roman" pitchFamily="18" charset="0"/>
              </a:rPr>
              <a:t>.</a:t>
            </a:r>
            <a:endParaRPr lang="en-US" b="1" dirty="0" smtClean="0">
              <a:latin typeface="Times New Roman" pitchFamily="18" charset="0"/>
              <a:cs typeface="Times New Roman" pitchFamily="18" charset="0"/>
            </a:endParaRPr>
          </a:p>
          <a:p>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dirty="0" err="1" smtClean="0"/>
              <a:t>Chọn</a:t>
            </a:r>
            <a:r>
              <a:rPr lang="en-US" dirty="0" smtClean="0"/>
              <a:t> </a:t>
            </a:r>
            <a:r>
              <a:rPr lang="en-US" dirty="0" err="1" smtClean="0"/>
              <a:t>câu</a:t>
            </a:r>
            <a:r>
              <a:rPr lang="en-US" dirty="0" smtClean="0"/>
              <a:t> </a:t>
            </a:r>
            <a:r>
              <a:rPr lang="en-US" dirty="0" err="1" smtClean="0"/>
              <a:t>đúng</a:t>
            </a:r>
            <a:r>
              <a:rPr lang="en-US" dirty="0" smtClean="0"/>
              <a:t> </a:t>
            </a:r>
            <a:r>
              <a:rPr lang="en-US" dirty="0" err="1" smtClean="0"/>
              <a:t>nhất</a:t>
            </a:r>
            <a:r>
              <a:rPr lang="en-US" dirty="0" smtClean="0"/>
              <a:t> ~ </a:t>
            </a:r>
            <a:r>
              <a:rPr lang="en-US" dirty="0" err="1" smtClean="0"/>
              <a:t>Viêm</a:t>
            </a:r>
            <a:r>
              <a:rPr lang="en-US" dirty="0" smtClean="0"/>
              <a:t> </a:t>
            </a:r>
            <a:r>
              <a:rPr lang="en-US" dirty="0" err="1" smtClean="0"/>
              <a:t>khớp</a:t>
            </a:r>
            <a:r>
              <a:rPr lang="en-US" dirty="0" smtClean="0"/>
              <a:t> </a:t>
            </a:r>
            <a:r>
              <a:rPr lang="en-US" dirty="0" err="1" smtClean="0"/>
              <a:t>dạng</a:t>
            </a:r>
            <a:r>
              <a:rPr lang="en-US" dirty="0" smtClean="0"/>
              <a:t> </a:t>
            </a:r>
            <a:r>
              <a:rPr lang="en-US" dirty="0" err="1" smtClean="0"/>
              <a:t>thấp</a:t>
            </a:r>
            <a:r>
              <a:rPr lang="en-US" dirty="0" smtClean="0"/>
              <a:t> </a:t>
            </a:r>
            <a:r>
              <a:rPr lang="en-US" dirty="0" err="1" smtClean="0"/>
              <a:t>là</a:t>
            </a:r>
            <a:r>
              <a:rPr lang="en-US" dirty="0" smtClean="0"/>
              <a:t>:</a:t>
            </a:r>
          </a:p>
          <a:p>
            <a:pPr lvl="0"/>
            <a:r>
              <a:rPr lang="en-US" b="1" dirty="0" err="1" smtClean="0"/>
              <a:t>Một</a:t>
            </a:r>
            <a:r>
              <a:rPr lang="en-US" b="1" dirty="0" smtClean="0"/>
              <a:t> </a:t>
            </a:r>
            <a:r>
              <a:rPr lang="en-US" b="1" dirty="0" err="1" smtClean="0"/>
              <a:t>bệnh</a:t>
            </a:r>
            <a:r>
              <a:rPr lang="en-US" b="1" dirty="0" smtClean="0"/>
              <a:t> </a:t>
            </a:r>
            <a:r>
              <a:rPr lang="en-US" b="1" dirty="0" err="1" smtClean="0"/>
              <a:t>tự</a:t>
            </a:r>
            <a:r>
              <a:rPr lang="en-US" b="1" dirty="0" smtClean="0"/>
              <a:t> </a:t>
            </a:r>
            <a:r>
              <a:rPr lang="en-US" b="1" dirty="0" err="1" smtClean="0"/>
              <a:t>miễn</a:t>
            </a:r>
            <a:r>
              <a:rPr lang="en-US" b="1" dirty="0" smtClean="0"/>
              <a:t> </a:t>
            </a:r>
            <a:r>
              <a:rPr lang="en-US" b="1" dirty="0" err="1" smtClean="0"/>
              <a:t>hệ</a:t>
            </a:r>
            <a:r>
              <a:rPr lang="en-US" b="1" dirty="0" smtClean="0"/>
              <a:t> </a:t>
            </a:r>
            <a:r>
              <a:rPr lang="en-US" b="1" dirty="0" err="1" smtClean="0"/>
              <a:t>thống</a:t>
            </a:r>
            <a:r>
              <a:rPr lang="en-US" b="1" dirty="0" smtClean="0"/>
              <a:t> </a:t>
            </a:r>
            <a:r>
              <a:rPr lang="en-US" b="1" dirty="0" err="1" smtClean="0"/>
              <a:t>gây</a:t>
            </a:r>
            <a:r>
              <a:rPr lang="en-US" b="1" dirty="0" smtClean="0"/>
              <a:t> </a:t>
            </a:r>
            <a:r>
              <a:rPr lang="en-US" b="1" dirty="0" err="1" smtClean="0"/>
              <a:t>viêm</a:t>
            </a:r>
            <a:r>
              <a:rPr lang="en-US" b="1" dirty="0" smtClean="0"/>
              <a:t> </a:t>
            </a:r>
            <a:r>
              <a:rPr lang="en-US" b="1" dirty="0" err="1" smtClean="0"/>
              <a:t>khớp</a:t>
            </a:r>
            <a:r>
              <a:rPr lang="en-US" b="1" dirty="0" smtClean="0"/>
              <a:t> </a:t>
            </a:r>
            <a:r>
              <a:rPr lang="en-US" b="1" dirty="0" err="1" smtClean="0"/>
              <a:t>mạn</a:t>
            </a:r>
            <a:r>
              <a:rPr lang="en-US" b="1" dirty="0" smtClean="0"/>
              <a:t> </a:t>
            </a:r>
            <a:r>
              <a:rPr lang="en-US" b="1" dirty="0" err="1" smtClean="0"/>
              <a:t>tính</a:t>
            </a:r>
            <a:r>
              <a:rPr lang="en-US" b="1" dirty="0" smtClean="0"/>
              <a:t> ở </a:t>
            </a:r>
            <a:r>
              <a:rPr lang="en-US" b="1" dirty="0" err="1" smtClean="0"/>
              <a:t>người</a:t>
            </a:r>
            <a:r>
              <a:rPr lang="en-US" b="1" dirty="0" smtClean="0"/>
              <a:t> </a:t>
            </a:r>
            <a:r>
              <a:rPr lang="en-US" b="1" dirty="0" err="1" smtClean="0"/>
              <a:t>lớn</a:t>
            </a:r>
            <a:endParaRPr lang="en-US" dirty="0" smtClean="0"/>
          </a:p>
          <a:p>
            <a:r>
              <a:rPr lang="en-US" b="1" dirty="0" smtClean="0"/>
              <a:t>  </a:t>
            </a:r>
          </a:p>
          <a:p>
            <a:pPr lvl="0"/>
            <a:r>
              <a:rPr lang="en-US" b="1" dirty="0" err="1" smtClean="0">
                <a:solidFill>
                  <a:srgbClr val="FF0000"/>
                </a:solidFill>
              </a:rPr>
              <a:t>Tất</a:t>
            </a:r>
            <a:r>
              <a:rPr lang="en-US" b="1" dirty="0" smtClean="0">
                <a:solidFill>
                  <a:srgbClr val="FF0000"/>
                </a:solidFill>
              </a:rPr>
              <a:t> </a:t>
            </a:r>
            <a:r>
              <a:rPr lang="en-US" b="1" dirty="0" err="1" smtClean="0">
                <a:solidFill>
                  <a:srgbClr val="FF0000"/>
                </a:solidFill>
              </a:rPr>
              <a:t>cả</a:t>
            </a:r>
            <a:r>
              <a:rPr lang="en-US" b="1" dirty="0" smtClean="0">
                <a:solidFill>
                  <a:srgbClr val="FF0000"/>
                </a:solidFill>
              </a:rPr>
              <a:t> </a:t>
            </a:r>
            <a:r>
              <a:rPr lang="en-US" b="1" dirty="0" err="1" smtClean="0">
                <a:solidFill>
                  <a:srgbClr val="FF0000"/>
                </a:solidFill>
              </a:rPr>
              <a:t>các</a:t>
            </a:r>
            <a:r>
              <a:rPr lang="en-US" b="1" dirty="0" smtClean="0">
                <a:solidFill>
                  <a:srgbClr val="FF0000"/>
                </a:solidFill>
              </a:rPr>
              <a:t> ý </a:t>
            </a:r>
            <a:r>
              <a:rPr lang="en-US" b="1" dirty="0" err="1" smtClean="0">
                <a:solidFill>
                  <a:srgbClr val="FF0000"/>
                </a:solidFill>
              </a:rPr>
              <a:t>đã</a:t>
            </a:r>
            <a:r>
              <a:rPr lang="en-US" b="1" dirty="0" smtClean="0">
                <a:solidFill>
                  <a:srgbClr val="FF0000"/>
                </a:solidFill>
              </a:rPr>
              <a:t> </a:t>
            </a:r>
            <a:r>
              <a:rPr lang="en-US" b="1" dirty="0" err="1" smtClean="0">
                <a:solidFill>
                  <a:srgbClr val="FF0000"/>
                </a:solidFill>
              </a:rPr>
              <a:t>nêu</a:t>
            </a:r>
            <a:endParaRPr lang="en-US" dirty="0" smtClean="0">
              <a:solidFill>
                <a:srgbClr val="FF0000"/>
              </a:solidFill>
            </a:endParaRPr>
          </a:p>
          <a:p>
            <a:r>
              <a:rPr lang="en-US" b="1" dirty="0" smtClean="0"/>
              <a:t> </a:t>
            </a:r>
          </a:p>
          <a:p>
            <a:pPr lvl="0"/>
            <a:r>
              <a:rPr lang="en-US" b="1" dirty="0" err="1" smtClean="0"/>
              <a:t>Biểu</a:t>
            </a:r>
            <a:r>
              <a:rPr lang="en-US" b="1" dirty="0" smtClean="0"/>
              <a:t> </a:t>
            </a:r>
            <a:r>
              <a:rPr lang="en-US" b="1" dirty="0" err="1" smtClean="0"/>
              <a:t>hiện</a:t>
            </a:r>
            <a:r>
              <a:rPr lang="en-US" b="1" dirty="0" smtClean="0"/>
              <a:t> </a:t>
            </a:r>
            <a:r>
              <a:rPr lang="en-US" b="1" dirty="0" err="1" smtClean="0"/>
              <a:t>là</a:t>
            </a:r>
            <a:r>
              <a:rPr lang="en-US" b="1" dirty="0" smtClean="0"/>
              <a:t> </a:t>
            </a:r>
            <a:r>
              <a:rPr lang="en-US" b="1" dirty="0" err="1" smtClean="0"/>
              <a:t>viêm</a:t>
            </a:r>
            <a:r>
              <a:rPr lang="en-US" b="1" dirty="0" smtClean="0"/>
              <a:t> </a:t>
            </a:r>
            <a:r>
              <a:rPr lang="en-US" b="1" dirty="0" err="1" smtClean="0"/>
              <a:t>không</a:t>
            </a:r>
            <a:r>
              <a:rPr lang="en-US" b="1" dirty="0" smtClean="0"/>
              <a:t> </a:t>
            </a:r>
            <a:r>
              <a:rPr lang="en-US" b="1" dirty="0" err="1" smtClean="0"/>
              <a:t>đặc</a:t>
            </a:r>
            <a:r>
              <a:rPr lang="en-US" b="1" dirty="0" smtClean="0"/>
              <a:t> </a:t>
            </a:r>
            <a:r>
              <a:rPr lang="en-US" b="1" dirty="0" err="1" smtClean="0"/>
              <a:t>hiệu</a:t>
            </a:r>
            <a:r>
              <a:rPr lang="en-US" b="1" dirty="0" smtClean="0"/>
              <a:t> </a:t>
            </a:r>
            <a:r>
              <a:rPr lang="en-US" b="1" dirty="0" err="1" smtClean="0"/>
              <a:t>màng</a:t>
            </a:r>
            <a:r>
              <a:rPr lang="en-US" b="1" dirty="0" smtClean="0"/>
              <a:t> </a:t>
            </a:r>
            <a:r>
              <a:rPr lang="en-US" b="1" dirty="0" err="1" smtClean="0"/>
              <a:t>hoạt</a:t>
            </a:r>
            <a:r>
              <a:rPr lang="en-US" b="1" dirty="0" smtClean="0"/>
              <a:t> </a:t>
            </a:r>
            <a:r>
              <a:rPr lang="en-US" b="1" dirty="0" err="1" smtClean="0"/>
              <a:t>dịch</a:t>
            </a:r>
            <a:r>
              <a:rPr lang="en-US" b="1" dirty="0" smtClean="0"/>
              <a:t> </a:t>
            </a:r>
            <a:r>
              <a:rPr lang="en-US" b="1" dirty="0" err="1" smtClean="0"/>
              <a:t>của</a:t>
            </a:r>
            <a:r>
              <a:rPr lang="en-US" b="1" dirty="0" smtClean="0"/>
              <a:t> </a:t>
            </a:r>
            <a:r>
              <a:rPr lang="en-US" b="1" dirty="0" err="1" smtClean="0"/>
              <a:t>nhiều</a:t>
            </a:r>
            <a:r>
              <a:rPr lang="en-US" b="1" dirty="0" smtClean="0"/>
              <a:t> </a:t>
            </a:r>
            <a:r>
              <a:rPr lang="en-US" b="1" dirty="0" err="1" smtClean="0"/>
              <a:t>khớp</a:t>
            </a:r>
            <a:endParaRPr lang="en-US" dirty="0" smtClean="0"/>
          </a:p>
          <a:p>
            <a:r>
              <a:rPr lang="en-US" b="1" dirty="0" smtClean="0"/>
              <a:t> </a:t>
            </a:r>
          </a:p>
          <a:p>
            <a:pPr lvl="0"/>
            <a:r>
              <a:rPr lang="en-US" b="1" dirty="0" err="1" smtClean="0"/>
              <a:t>Diễn</a:t>
            </a:r>
            <a:r>
              <a:rPr lang="en-US" b="1" dirty="0" smtClean="0"/>
              <a:t> </a:t>
            </a:r>
            <a:r>
              <a:rPr lang="en-US" b="1" dirty="0" err="1" smtClean="0"/>
              <a:t>biến</a:t>
            </a:r>
            <a:r>
              <a:rPr lang="en-US" b="1" dirty="0" smtClean="0"/>
              <a:t> </a:t>
            </a:r>
            <a:r>
              <a:rPr lang="en-US" b="1" dirty="0" err="1" smtClean="0"/>
              <a:t>kéo</a:t>
            </a:r>
            <a:r>
              <a:rPr lang="en-US" b="1" dirty="0" smtClean="0"/>
              <a:t> </a:t>
            </a:r>
            <a:r>
              <a:rPr lang="en-US" b="1" dirty="0" err="1" smtClean="0"/>
              <a:t>dài</a:t>
            </a:r>
            <a:r>
              <a:rPr lang="en-US" b="1" dirty="0" smtClean="0"/>
              <a:t> </a:t>
            </a:r>
            <a:r>
              <a:rPr lang="en-US" b="1" dirty="0" err="1" smtClean="0"/>
              <a:t>và</a:t>
            </a:r>
            <a:r>
              <a:rPr lang="en-US" b="1" dirty="0" smtClean="0"/>
              <a:t> </a:t>
            </a:r>
            <a:r>
              <a:rPr lang="en-US" b="1" dirty="0" err="1" smtClean="0"/>
              <a:t>tăng</a:t>
            </a:r>
            <a:r>
              <a:rPr lang="en-US" b="1" dirty="0" smtClean="0"/>
              <a:t> </a:t>
            </a:r>
            <a:r>
              <a:rPr lang="en-US" b="1" dirty="0" err="1" smtClean="0"/>
              <a:t>dần</a:t>
            </a:r>
            <a:r>
              <a:rPr lang="en-US" b="1" dirty="0" smtClean="0"/>
              <a:t>, </a:t>
            </a:r>
            <a:r>
              <a:rPr lang="en-US" b="1" dirty="0" err="1" smtClean="0"/>
              <a:t>cuối</a:t>
            </a:r>
            <a:r>
              <a:rPr lang="en-US" b="1" dirty="0" smtClean="0"/>
              <a:t> </a:t>
            </a:r>
            <a:r>
              <a:rPr lang="en-US" b="1" dirty="0" err="1" smtClean="0"/>
              <a:t>cùng</a:t>
            </a:r>
            <a:r>
              <a:rPr lang="en-US" b="1" dirty="0" smtClean="0"/>
              <a:t> </a:t>
            </a:r>
            <a:r>
              <a:rPr lang="en-US" b="1" dirty="0" err="1" smtClean="0"/>
              <a:t>dẫn</a:t>
            </a:r>
            <a:r>
              <a:rPr lang="en-US" b="1" dirty="0" smtClean="0"/>
              <a:t> </a:t>
            </a:r>
            <a:r>
              <a:rPr lang="en-US" b="1" dirty="0" err="1" smtClean="0"/>
              <a:t>tới</a:t>
            </a:r>
            <a:r>
              <a:rPr lang="en-US" b="1" dirty="0" smtClean="0"/>
              <a:t> </a:t>
            </a:r>
            <a:r>
              <a:rPr lang="en-US" b="1" dirty="0" err="1" smtClean="0"/>
              <a:t>dính</a:t>
            </a:r>
            <a:r>
              <a:rPr lang="en-US" b="1" dirty="0" smtClean="0"/>
              <a:t> </a:t>
            </a:r>
            <a:r>
              <a:rPr lang="en-US" b="1" dirty="0" err="1" smtClean="0"/>
              <a:t>và</a:t>
            </a:r>
            <a:r>
              <a:rPr lang="en-US" b="1" dirty="0" smtClean="0"/>
              <a:t> </a:t>
            </a:r>
            <a:r>
              <a:rPr lang="en-US" b="1" dirty="0" err="1" smtClean="0"/>
              <a:t>biến</a:t>
            </a:r>
            <a:r>
              <a:rPr lang="en-US" b="1" dirty="0" smtClean="0"/>
              <a:t> </a:t>
            </a:r>
            <a:r>
              <a:rPr lang="en-US" b="1" dirty="0" err="1" smtClean="0"/>
              <a:t>dạng</a:t>
            </a:r>
            <a:r>
              <a:rPr lang="en-US" b="1" dirty="0" smtClean="0"/>
              <a:t> </a:t>
            </a:r>
            <a:r>
              <a:rPr lang="en-US" b="1" dirty="0" err="1" smtClean="0"/>
              <a:t>khớp</a:t>
            </a:r>
            <a:endParaRPr lang="en-US" dirty="0" smtClean="0"/>
          </a:p>
          <a:p>
            <a:endParaRPr lang="en-US" dirty="0" smtClean="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b="1" dirty="0" err="1" smtClean="0"/>
              <a:t>Chọn</a:t>
            </a:r>
            <a:r>
              <a:rPr lang="en-US" b="1" dirty="0" smtClean="0"/>
              <a:t> </a:t>
            </a:r>
            <a:r>
              <a:rPr lang="en-US" b="1" dirty="0" err="1" smtClean="0"/>
              <a:t>câu</a:t>
            </a:r>
            <a:r>
              <a:rPr lang="en-US" b="1" dirty="0" smtClean="0"/>
              <a:t> </a:t>
            </a:r>
            <a:r>
              <a:rPr lang="en-US" b="1" dirty="0" err="1" smtClean="0"/>
              <a:t>đúng</a:t>
            </a:r>
            <a:r>
              <a:rPr lang="en-US" b="1" dirty="0" smtClean="0"/>
              <a:t> </a:t>
            </a:r>
            <a:r>
              <a:rPr lang="en-US" b="1" dirty="0" err="1" smtClean="0"/>
              <a:t>nhất</a:t>
            </a:r>
            <a:r>
              <a:rPr lang="en-US" b="1" dirty="0" smtClean="0"/>
              <a:t> ~ Ở </a:t>
            </a:r>
            <a:r>
              <a:rPr lang="en-US" b="1" dirty="0" err="1" smtClean="0"/>
              <a:t>tuyến</a:t>
            </a:r>
            <a:r>
              <a:rPr lang="en-US" b="1" dirty="0" smtClean="0"/>
              <a:t> </a:t>
            </a:r>
            <a:r>
              <a:rPr lang="en-US" b="1" dirty="0" err="1" smtClean="0"/>
              <a:t>cơ</a:t>
            </a:r>
            <a:r>
              <a:rPr lang="en-US" b="1" dirty="0" smtClean="0"/>
              <a:t> </a:t>
            </a:r>
            <a:r>
              <a:rPr lang="en-US" b="1" dirty="0" err="1" smtClean="0"/>
              <a:t>sở</a:t>
            </a:r>
            <a:r>
              <a:rPr lang="en-US" b="1" dirty="0" smtClean="0"/>
              <a:t>, </a:t>
            </a:r>
            <a:r>
              <a:rPr lang="en-US" b="1" dirty="0" err="1" smtClean="0"/>
              <a:t>chẩn</a:t>
            </a:r>
            <a:r>
              <a:rPr lang="en-US" b="1" dirty="0" smtClean="0"/>
              <a:t> </a:t>
            </a:r>
            <a:r>
              <a:rPr lang="en-US" b="1" dirty="0" err="1" smtClean="0"/>
              <a:t>đoán</a:t>
            </a:r>
            <a:r>
              <a:rPr lang="en-US" b="1" dirty="0" smtClean="0"/>
              <a:t> </a:t>
            </a:r>
            <a:r>
              <a:rPr lang="en-US" b="1" dirty="0" err="1" smtClean="0"/>
              <a:t>viêm</a:t>
            </a:r>
            <a:r>
              <a:rPr lang="en-US" b="1" dirty="0" smtClean="0"/>
              <a:t> </a:t>
            </a:r>
            <a:r>
              <a:rPr lang="en-US" b="1" dirty="0" err="1" smtClean="0"/>
              <a:t>khớp</a:t>
            </a:r>
            <a:r>
              <a:rPr lang="en-US" b="1" dirty="0" smtClean="0"/>
              <a:t> </a:t>
            </a:r>
            <a:r>
              <a:rPr lang="en-US" b="1" dirty="0" err="1" smtClean="0"/>
              <a:t>dạng</a:t>
            </a:r>
            <a:r>
              <a:rPr lang="en-US" b="1" dirty="0" smtClean="0"/>
              <a:t> </a:t>
            </a:r>
            <a:r>
              <a:rPr lang="en-US" b="1" dirty="0" err="1" smtClean="0"/>
              <a:t>thấp</a:t>
            </a:r>
            <a:r>
              <a:rPr lang="en-US" b="1" dirty="0" smtClean="0"/>
              <a:t> </a:t>
            </a:r>
            <a:r>
              <a:rPr lang="en-US" b="1" dirty="0" err="1" smtClean="0"/>
              <a:t>có</a:t>
            </a:r>
            <a:r>
              <a:rPr lang="en-US" b="1" dirty="0" smtClean="0"/>
              <a:t> </a:t>
            </a:r>
            <a:r>
              <a:rPr lang="en-US" b="1" dirty="0" err="1" smtClean="0"/>
              <a:t>thể</a:t>
            </a:r>
            <a:r>
              <a:rPr lang="en-US" b="1" dirty="0" smtClean="0"/>
              <a:t> </a:t>
            </a:r>
            <a:r>
              <a:rPr lang="en-US" b="1" dirty="0" err="1" smtClean="0"/>
              <a:t>dựa</a:t>
            </a:r>
            <a:r>
              <a:rPr lang="en-US" b="1" dirty="0" smtClean="0"/>
              <a:t> </a:t>
            </a:r>
            <a:r>
              <a:rPr lang="en-US" b="1" dirty="0" err="1" smtClean="0"/>
              <a:t>vào</a:t>
            </a:r>
            <a:r>
              <a:rPr lang="en-US" b="1" dirty="0" smtClean="0"/>
              <a:t> </a:t>
            </a:r>
            <a:r>
              <a:rPr lang="en-US" b="1" dirty="0" err="1" smtClean="0"/>
              <a:t>các</a:t>
            </a:r>
            <a:r>
              <a:rPr lang="en-US" b="1" dirty="0" smtClean="0"/>
              <a:t> </a:t>
            </a:r>
            <a:r>
              <a:rPr lang="en-US" b="1" dirty="0" err="1" smtClean="0"/>
              <a:t>điểm</a:t>
            </a:r>
            <a:r>
              <a:rPr lang="en-US" b="1" dirty="0" smtClean="0"/>
              <a:t> </a:t>
            </a:r>
            <a:r>
              <a:rPr lang="en-US" b="1" dirty="0" err="1" smtClean="0"/>
              <a:t>sau</a:t>
            </a:r>
            <a:r>
              <a:rPr lang="en-US" b="1" dirty="0" smtClean="0"/>
              <a:t>, </a:t>
            </a:r>
            <a:r>
              <a:rPr lang="en-US" b="1" dirty="0" err="1" smtClean="0"/>
              <a:t>ngoại</a:t>
            </a:r>
            <a:r>
              <a:rPr lang="en-US" b="1" dirty="0" smtClean="0"/>
              <a:t> </a:t>
            </a:r>
            <a:r>
              <a:rPr lang="en-US" b="1" dirty="0" err="1" smtClean="0"/>
              <a:t>trừ</a:t>
            </a:r>
            <a:r>
              <a:rPr lang="en-US" b="1" dirty="0" smtClean="0"/>
              <a:t>:</a:t>
            </a:r>
          </a:p>
          <a:p>
            <a:pPr lvl="0"/>
            <a:r>
              <a:rPr lang="en-US" b="1" dirty="0" smtClean="0"/>
              <a:t>- </a:t>
            </a:r>
            <a:r>
              <a:rPr lang="en-US" b="1" dirty="0" err="1" smtClean="0"/>
              <a:t>Viêm</a:t>
            </a:r>
            <a:r>
              <a:rPr lang="en-US" b="1" dirty="0" smtClean="0"/>
              <a:t> </a:t>
            </a:r>
            <a:r>
              <a:rPr lang="en-US" b="1" dirty="0" err="1" smtClean="0"/>
              <a:t>nhàn</a:t>
            </a:r>
            <a:r>
              <a:rPr lang="en-US" b="1" dirty="0" smtClean="0"/>
              <a:t> </a:t>
            </a:r>
            <a:r>
              <a:rPr lang="en-US" b="1" dirty="0" err="1" smtClean="0"/>
              <a:t>khớp</a:t>
            </a:r>
            <a:r>
              <a:rPr lang="en-US" b="1" dirty="0" smtClean="0"/>
              <a:t> </a:t>
            </a:r>
            <a:r>
              <a:rPr lang="en-US" b="1" dirty="0" err="1" smtClean="0"/>
              <a:t>xa</a:t>
            </a:r>
            <a:r>
              <a:rPr lang="en-US" b="1" dirty="0" smtClean="0"/>
              <a:t> </a:t>
            </a:r>
            <a:r>
              <a:rPr lang="en-US" b="1" dirty="0" err="1" smtClean="0"/>
              <a:t>gốc</a:t>
            </a:r>
            <a:r>
              <a:rPr lang="en-US" b="1" dirty="0" smtClean="0"/>
              <a:t> chi</a:t>
            </a:r>
            <a:endParaRPr lang="en-US" dirty="0" smtClean="0"/>
          </a:p>
          <a:p>
            <a:r>
              <a:rPr lang="en-US" b="1" dirty="0" smtClean="0"/>
              <a:t>  </a:t>
            </a:r>
          </a:p>
          <a:p>
            <a:pPr lvl="0"/>
            <a:r>
              <a:rPr lang="en-US" b="1" dirty="0" smtClean="0"/>
              <a:t>- </a:t>
            </a:r>
            <a:r>
              <a:rPr lang="en-US" b="1" dirty="0" err="1" smtClean="0">
                <a:solidFill>
                  <a:srgbClr val="FF0000"/>
                </a:solidFill>
              </a:rPr>
              <a:t>Phụ</a:t>
            </a:r>
            <a:r>
              <a:rPr lang="en-US" b="1" dirty="0" smtClean="0">
                <a:solidFill>
                  <a:srgbClr val="FF0000"/>
                </a:solidFill>
              </a:rPr>
              <a:t> </a:t>
            </a:r>
            <a:r>
              <a:rPr lang="en-US" b="1" dirty="0" err="1" smtClean="0">
                <a:solidFill>
                  <a:srgbClr val="FF0000"/>
                </a:solidFill>
              </a:rPr>
              <a:t>nữ</a:t>
            </a:r>
            <a:r>
              <a:rPr lang="en-US" b="1" dirty="0" smtClean="0">
                <a:solidFill>
                  <a:srgbClr val="FF0000"/>
                </a:solidFill>
              </a:rPr>
              <a:t> 50 - 60 </a:t>
            </a:r>
            <a:r>
              <a:rPr lang="en-US" b="1" dirty="0" err="1" smtClean="0">
                <a:solidFill>
                  <a:srgbClr val="FF0000"/>
                </a:solidFill>
              </a:rPr>
              <a:t>tuổi</a:t>
            </a:r>
            <a:endParaRPr lang="en-US" dirty="0" smtClean="0">
              <a:solidFill>
                <a:srgbClr val="FF0000"/>
              </a:solidFill>
            </a:endParaRPr>
          </a:p>
          <a:p>
            <a:r>
              <a:rPr lang="en-US" b="1" dirty="0" smtClean="0"/>
              <a:t> </a:t>
            </a:r>
          </a:p>
          <a:p>
            <a:pPr lvl="0"/>
            <a:r>
              <a:rPr lang="en-US" b="1" dirty="0" smtClean="0"/>
              <a:t>- </a:t>
            </a:r>
            <a:r>
              <a:rPr lang="en-US" b="1" dirty="0" err="1" smtClean="0"/>
              <a:t>Khởi</a:t>
            </a:r>
            <a:r>
              <a:rPr lang="en-US" b="1" dirty="0" smtClean="0"/>
              <a:t> </a:t>
            </a:r>
            <a:r>
              <a:rPr lang="en-US" b="1" dirty="0" err="1" smtClean="0"/>
              <a:t>đầu</a:t>
            </a:r>
            <a:r>
              <a:rPr lang="en-US" b="1" dirty="0" smtClean="0"/>
              <a:t> </a:t>
            </a:r>
            <a:r>
              <a:rPr lang="en-US" b="1" dirty="0" err="1" smtClean="0"/>
              <a:t>từ</a:t>
            </a:r>
            <a:r>
              <a:rPr lang="en-US" b="1" dirty="0" smtClean="0"/>
              <a:t> </a:t>
            </a:r>
            <a:r>
              <a:rPr lang="en-US" b="1" dirty="0" err="1" smtClean="0"/>
              <a:t>từ</a:t>
            </a:r>
            <a:r>
              <a:rPr lang="en-US" b="1" dirty="0" smtClean="0"/>
              <a:t>, </a:t>
            </a:r>
            <a:r>
              <a:rPr lang="en-US" b="1" dirty="0" err="1" smtClean="0"/>
              <a:t>tiến</a:t>
            </a:r>
            <a:r>
              <a:rPr lang="en-US" b="1" dirty="0" smtClean="0"/>
              <a:t> </a:t>
            </a:r>
            <a:r>
              <a:rPr lang="en-US" b="1" dirty="0" err="1" smtClean="0"/>
              <a:t>triển</a:t>
            </a:r>
            <a:r>
              <a:rPr lang="en-US" b="1" dirty="0" smtClean="0"/>
              <a:t> </a:t>
            </a:r>
            <a:r>
              <a:rPr lang="en-US" b="1" dirty="0" err="1" smtClean="0"/>
              <a:t>ít</a:t>
            </a:r>
            <a:r>
              <a:rPr lang="en-US" b="1" dirty="0" smtClean="0"/>
              <a:t> </a:t>
            </a:r>
            <a:r>
              <a:rPr lang="en-US" b="1" dirty="0" err="1" smtClean="0"/>
              <a:t>nhất</a:t>
            </a:r>
            <a:r>
              <a:rPr lang="en-US" b="1" dirty="0" smtClean="0"/>
              <a:t> 6 </a:t>
            </a:r>
            <a:r>
              <a:rPr lang="en-US" b="1" dirty="0" err="1" smtClean="0"/>
              <a:t>tuần</a:t>
            </a:r>
            <a:endParaRPr lang="en-US" dirty="0" smtClean="0"/>
          </a:p>
          <a:p>
            <a:r>
              <a:rPr lang="en-US" b="1" dirty="0" smtClean="0"/>
              <a:t> </a:t>
            </a:r>
          </a:p>
          <a:p>
            <a:pPr lvl="0"/>
            <a:r>
              <a:rPr lang="en-US" b="1" dirty="0" smtClean="0"/>
              <a:t>- . </a:t>
            </a:r>
            <a:r>
              <a:rPr lang="en-US" b="1" dirty="0" err="1" smtClean="0"/>
              <a:t>Đau</a:t>
            </a:r>
            <a:r>
              <a:rPr lang="en-US" b="1" dirty="0" smtClean="0"/>
              <a:t> </a:t>
            </a:r>
            <a:r>
              <a:rPr lang="en-US" b="1" dirty="0" err="1" smtClean="0"/>
              <a:t>trội</a:t>
            </a:r>
            <a:r>
              <a:rPr lang="en-US" b="1" dirty="0" smtClean="0"/>
              <a:t> </a:t>
            </a:r>
            <a:r>
              <a:rPr lang="en-US" b="1" dirty="0" err="1" smtClean="0"/>
              <a:t>về</a:t>
            </a:r>
            <a:r>
              <a:rPr lang="en-US" b="1" dirty="0" smtClean="0"/>
              <a:t> </a:t>
            </a:r>
            <a:r>
              <a:rPr lang="en-US" b="1" dirty="0" err="1" smtClean="0"/>
              <a:t>đêm</a:t>
            </a:r>
            <a:r>
              <a:rPr lang="en-US" b="1" dirty="0" smtClean="0"/>
              <a:t> </a:t>
            </a:r>
            <a:r>
              <a:rPr lang="en-US" b="1" dirty="0" err="1" smtClean="0"/>
              <a:t>và</a:t>
            </a:r>
            <a:r>
              <a:rPr lang="en-US" b="1" dirty="0" smtClean="0"/>
              <a:t> </a:t>
            </a:r>
            <a:r>
              <a:rPr lang="en-US" b="1" dirty="0" err="1" smtClean="0"/>
              <a:t>cứng</a:t>
            </a:r>
            <a:r>
              <a:rPr lang="en-US" b="1" dirty="0" smtClean="0"/>
              <a:t> </a:t>
            </a:r>
            <a:r>
              <a:rPr lang="en-US" b="1" dirty="0" err="1" smtClean="0"/>
              <a:t>khớp</a:t>
            </a:r>
            <a:r>
              <a:rPr lang="en-US" b="1" dirty="0" smtClean="0"/>
              <a:t> </a:t>
            </a:r>
            <a:r>
              <a:rPr lang="en-US" b="1" dirty="0" err="1" smtClean="0"/>
              <a:t>buổi</a:t>
            </a:r>
            <a:r>
              <a:rPr lang="en-US" b="1" dirty="0" smtClean="0"/>
              <a:t> </a:t>
            </a:r>
            <a:r>
              <a:rPr lang="en-US" b="1" dirty="0" err="1" smtClean="0"/>
              <a:t>sáng</a:t>
            </a:r>
            <a:endParaRPr lang="en-US" dirty="0" smtClean="0"/>
          </a:p>
          <a:p>
            <a:endParaRPr lang="en-US" b="1"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b="1" dirty="0" err="1" smtClean="0"/>
              <a:t>Chọn</a:t>
            </a:r>
            <a:r>
              <a:rPr lang="en-US" b="1" dirty="0" smtClean="0"/>
              <a:t> </a:t>
            </a:r>
            <a:r>
              <a:rPr lang="en-US" b="1" dirty="0" err="1" smtClean="0"/>
              <a:t>câu</a:t>
            </a:r>
            <a:r>
              <a:rPr lang="en-US" b="1" dirty="0" smtClean="0"/>
              <a:t> </a:t>
            </a:r>
            <a:r>
              <a:rPr lang="en-US" b="1" dirty="0" err="1" smtClean="0"/>
              <a:t>đúng</a:t>
            </a:r>
            <a:r>
              <a:rPr lang="en-US" b="1" dirty="0" smtClean="0"/>
              <a:t> </a:t>
            </a:r>
            <a:r>
              <a:rPr lang="en-US" b="1" dirty="0" err="1" smtClean="0"/>
              <a:t>nhất</a:t>
            </a:r>
            <a:r>
              <a:rPr lang="en-US" b="1" dirty="0" smtClean="0"/>
              <a:t> ~ </a:t>
            </a:r>
            <a:r>
              <a:rPr lang="en-US" b="1" dirty="0" err="1" smtClean="0"/>
              <a:t>Các</a:t>
            </a:r>
            <a:r>
              <a:rPr lang="en-US" b="1" dirty="0" smtClean="0"/>
              <a:t> </a:t>
            </a:r>
            <a:r>
              <a:rPr lang="en-US" b="1" dirty="0" err="1" smtClean="0"/>
              <a:t>phương</a:t>
            </a:r>
            <a:r>
              <a:rPr lang="en-US" b="1" dirty="0" smtClean="0"/>
              <a:t> </a:t>
            </a:r>
            <a:r>
              <a:rPr lang="en-US" b="1" dirty="0" err="1" smtClean="0"/>
              <a:t>pháp</a:t>
            </a:r>
            <a:r>
              <a:rPr lang="en-US" b="1" dirty="0" smtClean="0"/>
              <a:t> </a:t>
            </a:r>
            <a:r>
              <a:rPr lang="en-US" b="1" dirty="0" err="1" smtClean="0"/>
              <a:t>điều</a:t>
            </a:r>
            <a:r>
              <a:rPr lang="en-US" b="1" dirty="0" smtClean="0"/>
              <a:t> </a:t>
            </a:r>
            <a:r>
              <a:rPr lang="en-US" b="1" dirty="0" err="1" smtClean="0"/>
              <a:t>trị</a:t>
            </a:r>
            <a:r>
              <a:rPr lang="en-US" b="1" dirty="0" smtClean="0"/>
              <a:t> </a:t>
            </a:r>
            <a:r>
              <a:rPr lang="en-US" b="1" dirty="0" err="1" smtClean="0"/>
              <a:t>viêm</a:t>
            </a:r>
            <a:r>
              <a:rPr lang="en-US" b="1" dirty="0" smtClean="0"/>
              <a:t> </a:t>
            </a:r>
            <a:r>
              <a:rPr lang="en-US" b="1" dirty="0" err="1" smtClean="0"/>
              <a:t>khớp</a:t>
            </a:r>
            <a:r>
              <a:rPr lang="en-US" b="1" dirty="0" smtClean="0"/>
              <a:t> </a:t>
            </a:r>
            <a:r>
              <a:rPr lang="en-US" b="1" dirty="0" err="1" smtClean="0"/>
              <a:t>dạng</a:t>
            </a:r>
            <a:r>
              <a:rPr lang="en-US" b="1" dirty="0" smtClean="0"/>
              <a:t> </a:t>
            </a:r>
            <a:r>
              <a:rPr lang="en-US" b="1" dirty="0" err="1" smtClean="0"/>
              <a:t>thấp</a:t>
            </a:r>
            <a:r>
              <a:rPr lang="en-US" b="1" dirty="0" smtClean="0"/>
              <a:t> </a:t>
            </a:r>
            <a:r>
              <a:rPr lang="en-US" b="1" dirty="0" err="1" smtClean="0"/>
              <a:t>bao</a:t>
            </a:r>
            <a:r>
              <a:rPr lang="en-US" b="1" dirty="0" smtClean="0"/>
              <a:t> </a:t>
            </a:r>
            <a:r>
              <a:rPr lang="en-US" b="1" dirty="0" err="1" smtClean="0"/>
              <a:t>gồm</a:t>
            </a:r>
            <a:r>
              <a:rPr lang="en-US" b="1" dirty="0" smtClean="0"/>
              <a:t>:</a:t>
            </a:r>
          </a:p>
          <a:p>
            <a:r>
              <a:rPr lang="en-US" b="1" dirty="0" smtClean="0"/>
              <a:t> </a:t>
            </a:r>
          </a:p>
          <a:p>
            <a:pPr lvl="0"/>
            <a:r>
              <a:rPr lang="en-US" b="1" dirty="0" err="1" smtClean="0"/>
              <a:t>Thuốc</a:t>
            </a:r>
            <a:r>
              <a:rPr lang="en-US" b="1" dirty="0" smtClean="0"/>
              <a:t> </a:t>
            </a:r>
            <a:r>
              <a:rPr lang="en-US" b="1" dirty="0" err="1" smtClean="0"/>
              <a:t>nội</a:t>
            </a:r>
            <a:r>
              <a:rPr lang="en-US" b="1" dirty="0" smtClean="0"/>
              <a:t> </a:t>
            </a:r>
            <a:r>
              <a:rPr lang="en-US" b="1" dirty="0" err="1" smtClean="0"/>
              <a:t>khoa</a:t>
            </a:r>
            <a:endParaRPr lang="en-US" dirty="0" smtClean="0"/>
          </a:p>
          <a:p>
            <a:r>
              <a:rPr lang="en-US" b="1" dirty="0" smtClean="0"/>
              <a:t>  </a:t>
            </a:r>
          </a:p>
          <a:p>
            <a:pPr lvl="0"/>
            <a:r>
              <a:rPr lang="en-US" b="1" dirty="0" err="1" smtClean="0">
                <a:solidFill>
                  <a:srgbClr val="FF0000"/>
                </a:solidFill>
              </a:rPr>
              <a:t>Tất</a:t>
            </a:r>
            <a:r>
              <a:rPr lang="en-US" b="1" dirty="0" smtClean="0">
                <a:solidFill>
                  <a:srgbClr val="FF0000"/>
                </a:solidFill>
              </a:rPr>
              <a:t> </a:t>
            </a:r>
            <a:r>
              <a:rPr lang="en-US" b="1" dirty="0" err="1" smtClean="0">
                <a:solidFill>
                  <a:srgbClr val="FF0000"/>
                </a:solidFill>
              </a:rPr>
              <a:t>cả</a:t>
            </a:r>
            <a:r>
              <a:rPr lang="en-US" b="1" dirty="0" smtClean="0">
                <a:solidFill>
                  <a:srgbClr val="FF0000"/>
                </a:solidFill>
              </a:rPr>
              <a:t> </a:t>
            </a:r>
            <a:r>
              <a:rPr lang="en-US" b="1" dirty="0" err="1" smtClean="0">
                <a:solidFill>
                  <a:srgbClr val="FF0000"/>
                </a:solidFill>
              </a:rPr>
              <a:t>các</a:t>
            </a:r>
            <a:r>
              <a:rPr lang="en-US" b="1" dirty="0" smtClean="0">
                <a:solidFill>
                  <a:srgbClr val="FF0000"/>
                </a:solidFill>
              </a:rPr>
              <a:t> ý </a:t>
            </a:r>
            <a:r>
              <a:rPr lang="en-US" b="1" dirty="0" err="1" smtClean="0">
                <a:solidFill>
                  <a:srgbClr val="FF0000"/>
                </a:solidFill>
              </a:rPr>
              <a:t>đã</a:t>
            </a:r>
            <a:r>
              <a:rPr lang="en-US" b="1" dirty="0" smtClean="0">
                <a:solidFill>
                  <a:srgbClr val="FF0000"/>
                </a:solidFill>
              </a:rPr>
              <a:t> </a:t>
            </a:r>
            <a:r>
              <a:rPr lang="en-US" b="1" dirty="0" err="1" smtClean="0">
                <a:solidFill>
                  <a:srgbClr val="FF0000"/>
                </a:solidFill>
              </a:rPr>
              <a:t>nêu</a:t>
            </a:r>
            <a:endParaRPr lang="en-US" b="1" dirty="0" smtClean="0">
              <a:solidFill>
                <a:srgbClr val="FF0000"/>
              </a:solidFill>
            </a:endParaRPr>
          </a:p>
          <a:p>
            <a:r>
              <a:rPr lang="en-US" b="1" dirty="0" smtClean="0">
                <a:solidFill>
                  <a:srgbClr val="FF0000"/>
                </a:solidFill>
              </a:rPr>
              <a:t> </a:t>
            </a:r>
          </a:p>
          <a:p>
            <a:pPr lvl="0"/>
            <a:r>
              <a:rPr lang="en-US" b="1" dirty="0" err="1" smtClean="0"/>
              <a:t>Vật</a:t>
            </a:r>
            <a:r>
              <a:rPr lang="en-US" b="1" dirty="0" smtClean="0"/>
              <a:t> </a:t>
            </a:r>
            <a:r>
              <a:rPr lang="en-US" b="1" dirty="0" err="1" smtClean="0"/>
              <a:t>lý</a:t>
            </a:r>
            <a:r>
              <a:rPr lang="en-US" b="1" dirty="0" smtClean="0"/>
              <a:t> </a:t>
            </a:r>
            <a:r>
              <a:rPr lang="en-US" b="1" dirty="0" err="1" smtClean="0"/>
              <a:t>trị</a:t>
            </a:r>
            <a:r>
              <a:rPr lang="en-US" b="1" dirty="0" smtClean="0"/>
              <a:t> </a:t>
            </a:r>
            <a:r>
              <a:rPr lang="en-US" b="1" dirty="0" err="1" smtClean="0"/>
              <a:t>liệu</a:t>
            </a:r>
            <a:endParaRPr lang="en-US" dirty="0" smtClean="0"/>
          </a:p>
          <a:p>
            <a:r>
              <a:rPr lang="en-US" b="1" dirty="0" smtClean="0"/>
              <a:t> </a:t>
            </a:r>
          </a:p>
          <a:p>
            <a:pPr lvl="0"/>
            <a:r>
              <a:rPr lang="en-US" b="1" dirty="0" err="1" smtClean="0"/>
              <a:t>Ngoại</a:t>
            </a:r>
            <a:r>
              <a:rPr lang="en-US" b="1" dirty="0" smtClean="0"/>
              <a:t> </a:t>
            </a:r>
            <a:r>
              <a:rPr lang="en-US" b="1" dirty="0" err="1" smtClean="0"/>
              <a:t>khoa</a:t>
            </a:r>
            <a:endParaRPr lang="en-US" dirty="0" smtClean="0"/>
          </a:p>
          <a:p>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b="1" dirty="0" err="1" smtClean="0"/>
              <a:t>Chọn</a:t>
            </a:r>
            <a:r>
              <a:rPr lang="en-US" b="1" dirty="0" smtClean="0"/>
              <a:t> </a:t>
            </a:r>
            <a:r>
              <a:rPr lang="en-US" b="1" dirty="0" err="1" smtClean="0"/>
              <a:t>câu</a:t>
            </a:r>
            <a:r>
              <a:rPr lang="en-US" b="1" dirty="0" smtClean="0"/>
              <a:t> </a:t>
            </a:r>
            <a:r>
              <a:rPr lang="en-US" b="1" dirty="0" err="1" smtClean="0"/>
              <a:t>đúng</a:t>
            </a:r>
            <a:r>
              <a:rPr lang="en-US" b="1" dirty="0" smtClean="0"/>
              <a:t> </a:t>
            </a:r>
            <a:r>
              <a:rPr lang="en-US" b="1" dirty="0" err="1" smtClean="0"/>
              <a:t>nhất</a:t>
            </a:r>
            <a:r>
              <a:rPr lang="en-US" b="1" dirty="0" smtClean="0"/>
              <a:t> ~ </a:t>
            </a:r>
            <a:r>
              <a:rPr lang="en-US" b="1" dirty="0" err="1" smtClean="0"/>
              <a:t>Tính</a:t>
            </a:r>
            <a:r>
              <a:rPr lang="en-US" b="1" dirty="0" smtClean="0"/>
              <a:t> </a:t>
            </a:r>
            <a:r>
              <a:rPr lang="en-US" b="1" dirty="0" err="1" smtClean="0"/>
              <a:t>chất</a:t>
            </a:r>
            <a:r>
              <a:rPr lang="en-US" b="1" dirty="0" smtClean="0"/>
              <a:t> </a:t>
            </a:r>
            <a:r>
              <a:rPr lang="en-US" b="1" dirty="0" err="1" smtClean="0"/>
              <a:t>viêm</a:t>
            </a:r>
            <a:r>
              <a:rPr lang="en-US" b="1" dirty="0" smtClean="0"/>
              <a:t> </a:t>
            </a:r>
            <a:r>
              <a:rPr lang="en-US" b="1" dirty="0" err="1" smtClean="0"/>
              <a:t>khớp</a:t>
            </a:r>
            <a:r>
              <a:rPr lang="en-US" b="1" dirty="0" smtClean="0"/>
              <a:t> </a:t>
            </a:r>
            <a:r>
              <a:rPr lang="en-US" b="1" dirty="0" err="1" smtClean="0"/>
              <a:t>không</a:t>
            </a:r>
            <a:r>
              <a:rPr lang="en-US" b="1" dirty="0" smtClean="0"/>
              <a:t> </a:t>
            </a:r>
            <a:r>
              <a:rPr lang="en-US" b="1" dirty="0" err="1" smtClean="0"/>
              <a:t>phù</a:t>
            </a:r>
            <a:r>
              <a:rPr lang="en-US" b="1" dirty="0" smtClean="0"/>
              <a:t> </a:t>
            </a:r>
            <a:r>
              <a:rPr lang="en-US" b="1" dirty="0" err="1" smtClean="0"/>
              <a:t>hợp</a:t>
            </a:r>
            <a:r>
              <a:rPr lang="en-US" b="1" dirty="0" smtClean="0"/>
              <a:t> </a:t>
            </a:r>
            <a:r>
              <a:rPr lang="en-US" b="1" dirty="0" err="1" smtClean="0"/>
              <a:t>với</a:t>
            </a:r>
            <a:r>
              <a:rPr lang="en-US" b="1" dirty="0" smtClean="0"/>
              <a:t> </a:t>
            </a:r>
            <a:r>
              <a:rPr lang="en-US" b="1" dirty="0" err="1" smtClean="0"/>
              <a:t>viêm</a:t>
            </a:r>
            <a:r>
              <a:rPr lang="en-US" b="1" dirty="0" smtClean="0"/>
              <a:t> </a:t>
            </a:r>
            <a:r>
              <a:rPr lang="en-US" b="1" dirty="0" err="1" smtClean="0"/>
              <a:t>khớp</a:t>
            </a:r>
            <a:r>
              <a:rPr lang="en-US" b="1" dirty="0" smtClean="0"/>
              <a:t> </a:t>
            </a:r>
            <a:r>
              <a:rPr lang="en-US" b="1" dirty="0" err="1" smtClean="0"/>
              <a:t>dạng</a:t>
            </a:r>
            <a:r>
              <a:rPr lang="en-US" b="1" dirty="0" smtClean="0"/>
              <a:t> </a:t>
            </a:r>
            <a:r>
              <a:rPr lang="en-US" b="1" dirty="0" err="1" smtClean="0"/>
              <a:t>thấp</a:t>
            </a:r>
            <a:r>
              <a:rPr lang="en-US" b="1" dirty="0" smtClean="0"/>
              <a:t> </a:t>
            </a:r>
            <a:r>
              <a:rPr lang="en-US" b="1" dirty="0" err="1" smtClean="0"/>
              <a:t>là</a:t>
            </a:r>
            <a:r>
              <a:rPr lang="en-US" b="1" dirty="0" smtClean="0"/>
              <a:t> :</a:t>
            </a:r>
          </a:p>
          <a:p>
            <a:pPr lvl="0"/>
            <a:r>
              <a:rPr lang="en-US" b="1" dirty="0" smtClean="0"/>
              <a:t>- </a:t>
            </a:r>
            <a:r>
              <a:rPr lang="en-US" b="1" dirty="0" err="1" smtClean="0"/>
              <a:t>Đối</a:t>
            </a:r>
            <a:r>
              <a:rPr lang="en-US" b="1" dirty="0" smtClean="0"/>
              <a:t> </a:t>
            </a:r>
            <a:r>
              <a:rPr lang="en-US" b="1" dirty="0" err="1" smtClean="0"/>
              <a:t>xứng</a:t>
            </a:r>
            <a:endParaRPr lang="en-US" dirty="0" smtClean="0"/>
          </a:p>
          <a:p>
            <a:r>
              <a:rPr lang="en-US" b="1" dirty="0" smtClean="0"/>
              <a:t> </a:t>
            </a:r>
          </a:p>
          <a:p>
            <a:pPr lvl="0"/>
            <a:r>
              <a:rPr lang="en-US" b="1" dirty="0" smtClean="0">
                <a:solidFill>
                  <a:srgbClr val="FF0000"/>
                </a:solidFill>
              </a:rPr>
              <a:t>- Di </a:t>
            </a:r>
            <a:r>
              <a:rPr lang="en-US" b="1" dirty="0" err="1" smtClean="0">
                <a:solidFill>
                  <a:srgbClr val="FF0000"/>
                </a:solidFill>
              </a:rPr>
              <a:t>chuyển</a:t>
            </a:r>
            <a:endParaRPr lang="en-US" dirty="0" smtClean="0">
              <a:solidFill>
                <a:srgbClr val="FF0000"/>
              </a:solidFill>
            </a:endParaRPr>
          </a:p>
          <a:p>
            <a:r>
              <a:rPr lang="en-US" b="1" dirty="0" smtClean="0"/>
              <a:t> </a:t>
            </a:r>
          </a:p>
          <a:p>
            <a:pPr lvl="0"/>
            <a:r>
              <a:rPr lang="en-US" b="1" dirty="0" smtClean="0"/>
              <a:t>- </a:t>
            </a:r>
            <a:r>
              <a:rPr lang="en-US" b="1" dirty="0" err="1" smtClean="0"/>
              <a:t>Cứng</a:t>
            </a:r>
            <a:r>
              <a:rPr lang="en-US" b="1" dirty="0" smtClean="0"/>
              <a:t> </a:t>
            </a:r>
            <a:r>
              <a:rPr lang="en-US" b="1" dirty="0" err="1" smtClean="0"/>
              <a:t>khớp</a:t>
            </a:r>
            <a:r>
              <a:rPr lang="en-US" b="1" dirty="0" smtClean="0"/>
              <a:t> </a:t>
            </a:r>
            <a:r>
              <a:rPr lang="en-US" b="1" dirty="0" err="1" smtClean="0"/>
              <a:t>buổi</a:t>
            </a:r>
            <a:r>
              <a:rPr lang="en-US" b="1" dirty="0" smtClean="0"/>
              <a:t> </a:t>
            </a:r>
            <a:r>
              <a:rPr lang="en-US" b="1" dirty="0" err="1" smtClean="0"/>
              <a:t>sáng</a:t>
            </a:r>
            <a:endParaRPr lang="en-US" dirty="0" smtClean="0"/>
          </a:p>
          <a:p>
            <a:r>
              <a:rPr lang="en-US" b="1" dirty="0" smtClean="0"/>
              <a:t> </a:t>
            </a:r>
          </a:p>
          <a:p>
            <a:pPr lvl="0"/>
            <a:r>
              <a:rPr lang="en-US" b="1" dirty="0" smtClean="0"/>
              <a:t>- </a:t>
            </a:r>
            <a:r>
              <a:rPr lang="en-US" b="1" dirty="0" err="1" smtClean="0"/>
              <a:t>Đau</a:t>
            </a:r>
            <a:r>
              <a:rPr lang="en-US" b="1" dirty="0" smtClean="0"/>
              <a:t> </a:t>
            </a:r>
            <a:r>
              <a:rPr lang="en-US" b="1" dirty="0" err="1" smtClean="0"/>
              <a:t>nhiều</a:t>
            </a:r>
            <a:r>
              <a:rPr lang="en-US" b="1" dirty="0" smtClean="0"/>
              <a:t> </a:t>
            </a:r>
            <a:r>
              <a:rPr lang="en-US" b="1" dirty="0" err="1" smtClean="0"/>
              <a:t>về</a:t>
            </a:r>
            <a:r>
              <a:rPr lang="en-US" b="1" dirty="0" smtClean="0"/>
              <a:t> </a:t>
            </a:r>
            <a:r>
              <a:rPr lang="en-US" b="1" dirty="0" err="1" smtClean="0"/>
              <a:t>đêm</a:t>
            </a:r>
            <a:r>
              <a:rPr lang="en-US" b="1" dirty="0" smtClean="0"/>
              <a:t> </a:t>
            </a:r>
            <a:r>
              <a:rPr lang="en-US" b="1" dirty="0" err="1" smtClean="0"/>
              <a:t>gần</a:t>
            </a:r>
            <a:r>
              <a:rPr lang="en-US" b="1" dirty="0" smtClean="0"/>
              <a:t> </a:t>
            </a:r>
            <a:r>
              <a:rPr lang="en-US" b="1" dirty="0" err="1" smtClean="0"/>
              <a:t>sáng</a:t>
            </a:r>
            <a:endParaRPr lang="en-US" dirty="0" smtClean="0"/>
          </a:p>
          <a:p>
            <a:endParaRPr lang="en-US" b="1"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b="1" dirty="0" err="1" smtClean="0"/>
              <a:t>Chọn</a:t>
            </a:r>
            <a:r>
              <a:rPr lang="en-US" b="1" dirty="0" smtClean="0"/>
              <a:t> </a:t>
            </a:r>
            <a:r>
              <a:rPr lang="en-US" b="1" dirty="0" err="1" smtClean="0"/>
              <a:t>câu</a:t>
            </a:r>
            <a:r>
              <a:rPr lang="en-US" b="1" dirty="0" smtClean="0"/>
              <a:t> </a:t>
            </a:r>
            <a:r>
              <a:rPr lang="en-US" b="1" dirty="0" err="1" smtClean="0"/>
              <a:t>đúng</a:t>
            </a:r>
            <a:r>
              <a:rPr lang="en-US" b="1" dirty="0" smtClean="0"/>
              <a:t> </a:t>
            </a:r>
            <a:r>
              <a:rPr lang="en-US" b="1" dirty="0" err="1" smtClean="0"/>
              <a:t>nhất</a:t>
            </a:r>
            <a:r>
              <a:rPr lang="en-US" b="1" dirty="0" smtClean="0"/>
              <a:t> ~ </a:t>
            </a:r>
            <a:r>
              <a:rPr lang="en-US" b="1" dirty="0" err="1" smtClean="0"/>
              <a:t>Xét</a:t>
            </a:r>
            <a:r>
              <a:rPr lang="en-US" b="1" dirty="0" smtClean="0"/>
              <a:t> </a:t>
            </a:r>
            <a:r>
              <a:rPr lang="en-US" b="1" dirty="0" err="1" smtClean="0"/>
              <a:t>nghiệm</a:t>
            </a:r>
            <a:r>
              <a:rPr lang="en-US" b="1" dirty="0" smtClean="0"/>
              <a:t> </a:t>
            </a:r>
            <a:r>
              <a:rPr lang="en-US" b="1" dirty="0" err="1" smtClean="0"/>
              <a:t>miễn</a:t>
            </a:r>
            <a:r>
              <a:rPr lang="en-US" b="1" dirty="0" smtClean="0"/>
              <a:t> </a:t>
            </a:r>
            <a:r>
              <a:rPr lang="en-US" b="1" dirty="0" err="1" smtClean="0"/>
              <a:t>dịch</a:t>
            </a:r>
            <a:r>
              <a:rPr lang="en-US" b="1" dirty="0" smtClean="0"/>
              <a:t> </a:t>
            </a:r>
            <a:r>
              <a:rPr lang="en-US" b="1" dirty="0" err="1" smtClean="0"/>
              <a:t>tìm</a:t>
            </a:r>
            <a:r>
              <a:rPr lang="en-US" b="1" dirty="0" smtClean="0"/>
              <a:t> </a:t>
            </a:r>
            <a:r>
              <a:rPr lang="en-US" b="1" dirty="0" err="1" smtClean="0"/>
              <a:t>yếu</a:t>
            </a:r>
            <a:r>
              <a:rPr lang="en-US" b="1" dirty="0" smtClean="0"/>
              <a:t> </a:t>
            </a:r>
            <a:r>
              <a:rPr lang="en-US" b="1" dirty="0" err="1" smtClean="0"/>
              <a:t>tố</a:t>
            </a:r>
            <a:r>
              <a:rPr lang="en-US" b="1" dirty="0" smtClean="0"/>
              <a:t> </a:t>
            </a:r>
            <a:r>
              <a:rPr lang="en-US" b="1" dirty="0" err="1" smtClean="0"/>
              <a:t>dạng</a:t>
            </a:r>
            <a:r>
              <a:rPr lang="en-US" b="1" dirty="0" smtClean="0"/>
              <a:t> </a:t>
            </a:r>
            <a:r>
              <a:rPr lang="en-US" b="1" dirty="0" err="1" smtClean="0"/>
              <a:t>thấp</a:t>
            </a:r>
            <a:r>
              <a:rPr lang="en-US" b="1" dirty="0" smtClean="0"/>
              <a:t> </a:t>
            </a:r>
            <a:r>
              <a:rPr lang="en-US" b="1" dirty="0" err="1" smtClean="0"/>
              <a:t>có</a:t>
            </a:r>
            <a:r>
              <a:rPr lang="en-US" b="1" dirty="0" smtClean="0"/>
              <a:t> </a:t>
            </a:r>
            <a:r>
              <a:rPr lang="en-US" b="1" dirty="0" err="1" smtClean="0"/>
              <a:t>kết</a:t>
            </a:r>
            <a:r>
              <a:rPr lang="en-US" b="1" dirty="0" smtClean="0"/>
              <a:t> </a:t>
            </a:r>
            <a:r>
              <a:rPr lang="en-US" b="1" dirty="0" err="1" smtClean="0"/>
              <a:t>quả</a:t>
            </a:r>
            <a:r>
              <a:rPr lang="en-US" b="1" dirty="0" smtClean="0"/>
              <a:t>:</a:t>
            </a:r>
          </a:p>
          <a:p>
            <a:pPr lvl="0"/>
            <a:r>
              <a:rPr lang="en-US" b="1" dirty="0" err="1" smtClean="0"/>
              <a:t>Phản</a:t>
            </a:r>
            <a:r>
              <a:rPr lang="en-US" b="1" dirty="0" smtClean="0"/>
              <a:t> </a:t>
            </a:r>
            <a:r>
              <a:rPr lang="en-US" b="1" dirty="0" err="1" smtClean="0"/>
              <a:t>ứng</a:t>
            </a:r>
            <a:r>
              <a:rPr lang="en-US" b="1" dirty="0" smtClean="0"/>
              <a:t> </a:t>
            </a:r>
            <a:r>
              <a:rPr lang="en-US" b="1" dirty="0" err="1" smtClean="0"/>
              <a:t>Waaler</a:t>
            </a:r>
            <a:r>
              <a:rPr lang="en-US" b="1" dirty="0" smtClean="0"/>
              <a:t> Rose (-) </a:t>
            </a:r>
            <a:r>
              <a:rPr lang="en-US" b="1" dirty="0" err="1" smtClean="0"/>
              <a:t>và</a:t>
            </a:r>
            <a:r>
              <a:rPr lang="en-US" b="1" dirty="0" smtClean="0"/>
              <a:t> test Latex (+)</a:t>
            </a:r>
            <a:endParaRPr lang="en-US" dirty="0" smtClean="0"/>
          </a:p>
          <a:p>
            <a:r>
              <a:rPr lang="en-US" b="1" dirty="0" smtClean="0"/>
              <a:t>  </a:t>
            </a:r>
          </a:p>
          <a:p>
            <a:pPr lvl="0"/>
            <a:r>
              <a:rPr lang="en-US" b="1" dirty="0" err="1" smtClean="0">
                <a:solidFill>
                  <a:srgbClr val="FF0000"/>
                </a:solidFill>
              </a:rPr>
              <a:t>Phản</a:t>
            </a:r>
            <a:r>
              <a:rPr lang="en-US" b="1" dirty="0" smtClean="0">
                <a:solidFill>
                  <a:srgbClr val="FF0000"/>
                </a:solidFill>
              </a:rPr>
              <a:t> </a:t>
            </a:r>
            <a:r>
              <a:rPr lang="en-US" b="1" dirty="0" err="1" smtClean="0">
                <a:solidFill>
                  <a:srgbClr val="FF0000"/>
                </a:solidFill>
              </a:rPr>
              <a:t>ứng</a:t>
            </a:r>
            <a:r>
              <a:rPr lang="en-US" b="1" dirty="0" smtClean="0">
                <a:solidFill>
                  <a:srgbClr val="FF0000"/>
                </a:solidFill>
              </a:rPr>
              <a:t> </a:t>
            </a:r>
            <a:r>
              <a:rPr lang="en-US" b="1" dirty="0" err="1" smtClean="0">
                <a:solidFill>
                  <a:srgbClr val="FF0000"/>
                </a:solidFill>
              </a:rPr>
              <a:t>Waaler</a:t>
            </a:r>
            <a:r>
              <a:rPr lang="en-US" b="1" dirty="0" smtClean="0">
                <a:solidFill>
                  <a:srgbClr val="FF0000"/>
                </a:solidFill>
              </a:rPr>
              <a:t> Rose (+) </a:t>
            </a:r>
            <a:r>
              <a:rPr lang="en-US" b="1" dirty="0" err="1" smtClean="0">
                <a:solidFill>
                  <a:srgbClr val="FF0000"/>
                </a:solidFill>
              </a:rPr>
              <a:t>và</a:t>
            </a:r>
            <a:r>
              <a:rPr lang="en-US" b="1" dirty="0" smtClean="0">
                <a:solidFill>
                  <a:srgbClr val="FF0000"/>
                </a:solidFill>
              </a:rPr>
              <a:t> test Latex (+)</a:t>
            </a:r>
            <a:endParaRPr lang="en-US" dirty="0" smtClean="0">
              <a:solidFill>
                <a:srgbClr val="FF0000"/>
              </a:solidFill>
            </a:endParaRPr>
          </a:p>
          <a:p>
            <a:r>
              <a:rPr lang="en-US" b="1" dirty="0" smtClean="0"/>
              <a:t> </a:t>
            </a:r>
          </a:p>
          <a:p>
            <a:pPr lvl="0"/>
            <a:r>
              <a:rPr lang="en-US" b="1" dirty="0" err="1" smtClean="0"/>
              <a:t>Phản</a:t>
            </a:r>
            <a:r>
              <a:rPr lang="en-US" b="1" dirty="0" smtClean="0"/>
              <a:t> </a:t>
            </a:r>
            <a:r>
              <a:rPr lang="en-US" b="1" dirty="0" err="1" smtClean="0"/>
              <a:t>ứng</a:t>
            </a:r>
            <a:r>
              <a:rPr lang="en-US" b="1" dirty="0" smtClean="0"/>
              <a:t> </a:t>
            </a:r>
            <a:r>
              <a:rPr lang="en-US" b="1" dirty="0" err="1" smtClean="0"/>
              <a:t>Waaler</a:t>
            </a:r>
            <a:r>
              <a:rPr lang="en-US" b="1" dirty="0" smtClean="0"/>
              <a:t> Rose (+ </a:t>
            </a:r>
            <a:r>
              <a:rPr lang="en-US" b="1" dirty="0" err="1" smtClean="0"/>
              <a:t>và</a:t>
            </a:r>
            <a:r>
              <a:rPr lang="en-US" b="1" dirty="0" smtClean="0"/>
              <a:t> test Latex (-) </a:t>
            </a:r>
          </a:p>
          <a:p>
            <a:r>
              <a:rPr lang="en-US" b="1" dirty="0" smtClean="0"/>
              <a:t> </a:t>
            </a:r>
          </a:p>
          <a:p>
            <a:pPr lvl="0"/>
            <a:r>
              <a:rPr lang="en-US" b="1" dirty="0" err="1" smtClean="0"/>
              <a:t>Phản</a:t>
            </a:r>
            <a:r>
              <a:rPr lang="en-US" b="1" dirty="0" smtClean="0"/>
              <a:t> </a:t>
            </a:r>
            <a:r>
              <a:rPr lang="en-US" b="1" dirty="0" err="1" smtClean="0"/>
              <a:t>ứng</a:t>
            </a:r>
            <a:r>
              <a:rPr lang="en-US" b="1" dirty="0" smtClean="0"/>
              <a:t> </a:t>
            </a:r>
            <a:r>
              <a:rPr lang="en-US" b="1" dirty="0" err="1" smtClean="0"/>
              <a:t>Waaler</a:t>
            </a:r>
            <a:r>
              <a:rPr lang="en-US" b="1" dirty="0" smtClean="0"/>
              <a:t> Rose (-) </a:t>
            </a:r>
            <a:r>
              <a:rPr lang="en-US" b="1" dirty="0" err="1" smtClean="0"/>
              <a:t>và</a:t>
            </a:r>
            <a:r>
              <a:rPr lang="en-US" b="1" dirty="0" smtClean="0"/>
              <a:t> test Latex (-)</a:t>
            </a:r>
            <a:endParaRPr lang="en-US" dirty="0" smtClean="0"/>
          </a:p>
          <a:p>
            <a:endParaRPr lang="en-US" b="1"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b="1" dirty="0" err="1" smtClean="0"/>
              <a:t>Chọn</a:t>
            </a:r>
            <a:r>
              <a:rPr lang="en-US" b="1" dirty="0" smtClean="0"/>
              <a:t> </a:t>
            </a:r>
            <a:r>
              <a:rPr lang="en-US" b="1" dirty="0" err="1" smtClean="0"/>
              <a:t>câu</a:t>
            </a:r>
            <a:r>
              <a:rPr lang="en-US" b="1" dirty="0" smtClean="0"/>
              <a:t> </a:t>
            </a:r>
            <a:r>
              <a:rPr lang="en-US" b="1" dirty="0" err="1" smtClean="0"/>
              <a:t>đúng</a:t>
            </a:r>
            <a:r>
              <a:rPr lang="en-US" b="1" dirty="0" smtClean="0"/>
              <a:t> </a:t>
            </a:r>
            <a:r>
              <a:rPr lang="en-US" b="1" dirty="0" err="1" smtClean="0"/>
              <a:t>nhất</a:t>
            </a:r>
            <a:r>
              <a:rPr lang="en-US" b="1" dirty="0" smtClean="0"/>
              <a:t> ~ </a:t>
            </a:r>
            <a:r>
              <a:rPr lang="en-US" b="1" dirty="0" err="1" smtClean="0"/>
              <a:t>Thuốc</a:t>
            </a:r>
            <a:r>
              <a:rPr lang="en-US" b="1" dirty="0" smtClean="0"/>
              <a:t> </a:t>
            </a:r>
            <a:r>
              <a:rPr lang="en-US" b="1" dirty="0" err="1" smtClean="0"/>
              <a:t>nội</a:t>
            </a:r>
            <a:r>
              <a:rPr lang="en-US" b="1" dirty="0" smtClean="0"/>
              <a:t> </a:t>
            </a:r>
            <a:r>
              <a:rPr lang="en-US" b="1" dirty="0" err="1" smtClean="0"/>
              <a:t>khoa</a:t>
            </a:r>
            <a:r>
              <a:rPr lang="en-US" b="1" dirty="0" smtClean="0"/>
              <a:t> </a:t>
            </a:r>
            <a:r>
              <a:rPr lang="en-US" b="1" dirty="0" err="1" smtClean="0"/>
              <a:t>trị</a:t>
            </a:r>
            <a:r>
              <a:rPr lang="en-US" b="1" dirty="0" smtClean="0"/>
              <a:t> </a:t>
            </a:r>
            <a:r>
              <a:rPr lang="en-US" b="1" dirty="0" err="1" smtClean="0"/>
              <a:t>viêm</a:t>
            </a:r>
            <a:r>
              <a:rPr lang="en-US" b="1" dirty="0" smtClean="0"/>
              <a:t> </a:t>
            </a:r>
            <a:r>
              <a:rPr lang="en-US" b="1" dirty="0" err="1" smtClean="0"/>
              <a:t>khớp</a:t>
            </a:r>
            <a:r>
              <a:rPr lang="en-US" b="1" dirty="0" smtClean="0"/>
              <a:t> </a:t>
            </a:r>
            <a:r>
              <a:rPr lang="en-US" b="1" dirty="0" err="1" smtClean="0"/>
              <a:t>gồm</a:t>
            </a:r>
            <a:r>
              <a:rPr lang="en-US" b="1" dirty="0" smtClean="0"/>
              <a:t>:</a:t>
            </a:r>
          </a:p>
          <a:p>
            <a:r>
              <a:rPr lang="en-US" b="1" dirty="0" smtClean="0"/>
              <a:t>  </a:t>
            </a:r>
          </a:p>
          <a:p>
            <a:pPr lvl="0"/>
            <a:r>
              <a:rPr lang="en-US" b="1" dirty="0" err="1" smtClean="0"/>
              <a:t>Thuốc</a:t>
            </a:r>
            <a:r>
              <a:rPr lang="en-US" b="1" dirty="0" smtClean="0"/>
              <a:t> </a:t>
            </a:r>
            <a:r>
              <a:rPr lang="en-US" b="1" dirty="0" err="1" smtClean="0"/>
              <a:t>giảm</a:t>
            </a:r>
            <a:r>
              <a:rPr lang="en-US" b="1" dirty="0" smtClean="0"/>
              <a:t> </a:t>
            </a:r>
            <a:r>
              <a:rPr lang="en-US" b="1" dirty="0" err="1" smtClean="0"/>
              <a:t>đau</a:t>
            </a:r>
            <a:endParaRPr lang="en-US" dirty="0" smtClean="0"/>
          </a:p>
          <a:p>
            <a:r>
              <a:rPr lang="en-US" b="1" dirty="0" smtClean="0"/>
              <a:t> </a:t>
            </a:r>
          </a:p>
          <a:p>
            <a:pPr lvl="0"/>
            <a:r>
              <a:rPr lang="en-US" b="1" dirty="0" err="1" smtClean="0">
                <a:solidFill>
                  <a:srgbClr val="FF0000"/>
                </a:solidFill>
              </a:rPr>
              <a:t>Tất</a:t>
            </a:r>
            <a:r>
              <a:rPr lang="en-US" b="1" dirty="0" smtClean="0">
                <a:solidFill>
                  <a:srgbClr val="FF0000"/>
                </a:solidFill>
              </a:rPr>
              <a:t> </a:t>
            </a:r>
            <a:r>
              <a:rPr lang="en-US" b="1" dirty="0" err="1" smtClean="0">
                <a:solidFill>
                  <a:srgbClr val="FF0000"/>
                </a:solidFill>
              </a:rPr>
              <a:t>cả</a:t>
            </a:r>
            <a:r>
              <a:rPr lang="en-US" b="1" dirty="0" smtClean="0">
                <a:solidFill>
                  <a:srgbClr val="FF0000"/>
                </a:solidFill>
              </a:rPr>
              <a:t> </a:t>
            </a:r>
            <a:r>
              <a:rPr lang="en-US" b="1" dirty="0" err="1" smtClean="0">
                <a:solidFill>
                  <a:srgbClr val="FF0000"/>
                </a:solidFill>
              </a:rPr>
              <a:t>các</a:t>
            </a:r>
            <a:r>
              <a:rPr lang="en-US" b="1" dirty="0" smtClean="0">
                <a:solidFill>
                  <a:srgbClr val="FF0000"/>
                </a:solidFill>
              </a:rPr>
              <a:t> ý </a:t>
            </a:r>
            <a:r>
              <a:rPr lang="en-US" b="1" dirty="0" err="1" smtClean="0">
                <a:solidFill>
                  <a:srgbClr val="FF0000"/>
                </a:solidFill>
              </a:rPr>
              <a:t>đã</a:t>
            </a:r>
            <a:r>
              <a:rPr lang="en-US" b="1" dirty="0" smtClean="0">
                <a:solidFill>
                  <a:srgbClr val="FF0000"/>
                </a:solidFill>
              </a:rPr>
              <a:t> </a:t>
            </a:r>
            <a:r>
              <a:rPr lang="en-US" b="1" dirty="0" err="1" smtClean="0">
                <a:solidFill>
                  <a:srgbClr val="FF0000"/>
                </a:solidFill>
              </a:rPr>
              <a:t>nêu</a:t>
            </a:r>
            <a:endParaRPr lang="en-US" dirty="0" smtClean="0">
              <a:solidFill>
                <a:srgbClr val="FF0000"/>
              </a:solidFill>
            </a:endParaRPr>
          </a:p>
          <a:p>
            <a:r>
              <a:rPr lang="en-US" b="1" dirty="0" smtClean="0"/>
              <a:t> </a:t>
            </a:r>
          </a:p>
          <a:p>
            <a:pPr lvl="0"/>
            <a:r>
              <a:rPr lang="en-US" b="1" dirty="0" smtClean="0"/>
              <a:t>Corticoid</a:t>
            </a:r>
            <a:endParaRPr lang="en-US" dirty="0" smtClean="0"/>
          </a:p>
          <a:p>
            <a:r>
              <a:rPr lang="en-US" b="1" dirty="0" smtClean="0"/>
              <a:t> </a:t>
            </a:r>
          </a:p>
          <a:p>
            <a:pPr lvl="0"/>
            <a:r>
              <a:rPr lang="en-US" b="1" dirty="0" err="1" smtClean="0"/>
              <a:t>Thuốc</a:t>
            </a:r>
            <a:r>
              <a:rPr lang="en-US" b="1" dirty="0" smtClean="0"/>
              <a:t> </a:t>
            </a:r>
            <a:r>
              <a:rPr lang="en-US" b="1" dirty="0" err="1" smtClean="0"/>
              <a:t>ức</a:t>
            </a:r>
            <a:r>
              <a:rPr lang="en-US" b="1" dirty="0" smtClean="0"/>
              <a:t> </a:t>
            </a:r>
            <a:r>
              <a:rPr lang="en-US" b="1" dirty="0" err="1" smtClean="0"/>
              <a:t>chế</a:t>
            </a:r>
            <a:r>
              <a:rPr lang="en-US" b="1" dirty="0" smtClean="0"/>
              <a:t> cytokine</a:t>
            </a:r>
            <a:endParaRPr lang="en-US" dirty="0" smtClean="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fontScale="90000"/>
          </a:bodyPr>
          <a:lstStyle/>
          <a:p>
            <a:r>
              <a:rPr lang="en-US" b="1" dirty="0" smtClean="0">
                <a:latin typeface="Times New Roman" pitchFamily="18" charset="0"/>
                <a:cs typeface="Times New Roman" pitchFamily="18" charset="0"/>
              </a:rPr>
              <a:t/>
            </a:r>
            <a:br>
              <a:rPr lang="en-US" b="1" dirty="0" smtClean="0">
                <a:latin typeface="Times New Roman" pitchFamily="18" charset="0"/>
                <a:cs typeface="Times New Roman" pitchFamily="18" charset="0"/>
              </a:rPr>
            </a:br>
            <a:r>
              <a:rPr lang="en-US" b="1" dirty="0" err="1" smtClean="0">
                <a:latin typeface="Times New Roman" pitchFamily="18" charset="0"/>
                <a:cs typeface="Times New Roman" pitchFamily="18" charset="0"/>
              </a:rPr>
              <a:t>Nguyên</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nhân</a:t>
            </a:r>
            <a:r>
              <a:rPr lang="en-US" b="1" dirty="0" smtClean="0">
                <a:latin typeface="Times New Roman" pitchFamily="18" charset="0"/>
                <a:cs typeface="Times New Roman" pitchFamily="18" charset="0"/>
              </a:rPr>
              <a:t>:</a:t>
            </a:r>
            <a:br>
              <a:rPr lang="en-US" b="1" dirty="0" smtClean="0">
                <a:latin typeface="Times New Roman" pitchFamily="18" charset="0"/>
                <a:cs typeface="Times New Roman" pitchFamily="18" charset="0"/>
              </a:rPr>
            </a:br>
            <a:endParaRPr lang="en-US" dirty="0"/>
          </a:p>
        </p:txBody>
      </p:sp>
      <p:sp>
        <p:nvSpPr>
          <p:cNvPr id="3" name="Content Placeholder 2"/>
          <p:cNvSpPr>
            <a:spLocks noGrp="1"/>
          </p:cNvSpPr>
          <p:nvPr>
            <p:ph idx="1"/>
          </p:nvPr>
        </p:nvSpPr>
        <p:spPr>
          <a:xfrm>
            <a:off x="457200" y="1295400"/>
            <a:ext cx="8229600" cy="5105400"/>
          </a:xfrm>
        </p:spPr>
        <p:txBody>
          <a:bodyPr>
            <a:normAutofit fontScale="85000" lnSpcReduction="10000"/>
          </a:bodyPr>
          <a:lstStyle/>
          <a:p>
            <a:pPr>
              <a:buNone/>
            </a:pP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Người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coi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viêm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khớp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dạng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thấp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là</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một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bệnh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tự</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miễn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dịch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với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sự</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tham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gia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của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nhiều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yếu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tố</a:t>
            </a:r>
            <a:r>
              <a:rPr lang="en-US" dirty="0" smtClean="0">
                <a:latin typeface="Times New Roman" pitchFamily="18" charset="0"/>
                <a:cs typeface="Times New Roman" pitchFamily="18" charset="0"/>
              </a:rPr>
              <a:t>:</a:t>
            </a:r>
          </a:p>
          <a:p>
            <a:pPr lvl="0"/>
            <a:r>
              <a:rPr lang="en-US" b="1" i="1" dirty="0" err="1" smtClean="0">
                <a:latin typeface="Times New Roman" pitchFamily="18" charset="0"/>
                <a:cs typeface="Times New Roman" pitchFamily="18" charset="0"/>
              </a:rPr>
              <a:t>Yếu</a:t>
            </a:r>
            <a:r>
              <a:rPr lang="en-US" b="1" i="1" dirty="0" smtClean="0">
                <a:latin typeface="Times New Roman" pitchFamily="18" charset="0"/>
                <a:cs typeface="Times New Roman" pitchFamily="18" charset="0"/>
              </a:rPr>
              <a:t> </a:t>
            </a:r>
            <a:r>
              <a:rPr lang="en-US" b="1" i="1" dirty="0" err="1" smtClean="0">
                <a:latin typeface="Times New Roman" pitchFamily="18" charset="0"/>
                <a:cs typeface="Times New Roman" pitchFamily="18" charset="0"/>
              </a:rPr>
              <a:t>tố</a:t>
            </a:r>
            <a:r>
              <a:rPr lang="en-US" b="1" i="1" dirty="0" smtClean="0">
                <a:latin typeface="Times New Roman" pitchFamily="18" charset="0"/>
                <a:cs typeface="Times New Roman" pitchFamily="18" charset="0"/>
              </a:rPr>
              <a:t> </a:t>
            </a:r>
            <a:r>
              <a:rPr lang="en-US" b="1" i="1" dirty="0" err="1" smtClean="0">
                <a:latin typeface="Times New Roman" pitchFamily="18" charset="0"/>
                <a:cs typeface="Times New Roman" pitchFamily="18" charset="0"/>
              </a:rPr>
              <a:t>tác</a:t>
            </a:r>
            <a:r>
              <a:rPr lang="en-US" b="1" i="1" dirty="0" smtClean="0">
                <a:latin typeface="Times New Roman" pitchFamily="18" charset="0"/>
                <a:cs typeface="Times New Roman" pitchFamily="18" charset="0"/>
              </a:rPr>
              <a:t> </a:t>
            </a:r>
            <a:r>
              <a:rPr lang="en-US" b="1" i="1" dirty="0" err="1" smtClean="0">
                <a:latin typeface="Times New Roman" pitchFamily="18" charset="0"/>
                <a:cs typeface="Times New Roman" pitchFamily="18" charset="0"/>
              </a:rPr>
              <a:t>nhân</a:t>
            </a:r>
            <a:r>
              <a:rPr lang="en-US" b="1" i="1" dirty="0" smtClean="0">
                <a:latin typeface="Times New Roman" pitchFamily="18" charset="0"/>
                <a:cs typeface="Times New Roman" pitchFamily="18" charset="0"/>
              </a:rPr>
              <a:t> </a:t>
            </a:r>
            <a:r>
              <a:rPr lang="en-US" b="1" i="1" dirty="0" err="1" smtClean="0">
                <a:latin typeface="Times New Roman" pitchFamily="18" charset="0"/>
                <a:cs typeface="Times New Roman" pitchFamily="18" charset="0"/>
              </a:rPr>
              <a:t>gây</a:t>
            </a:r>
            <a:r>
              <a:rPr lang="en-US" b="1" i="1" dirty="0" smtClean="0">
                <a:latin typeface="Times New Roman" pitchFamily="18" charset="0"/>
                <a:cs typeface="Times New Roman" pitchFamily="18" charset="0"/>
              </a:rPr>
              <a:t> </a:t>
            </a:r>
            <a:r>
              <a:rPr lang="en-US" b="1" i="1" dirty="0" err="1" smtClean="0">
                <a:latin typeface="Times New Roman" pitchFamily="18" charset="0"/>
                <a:cs typeface="Times New Roman" pitchFamily="18" charset="0"/>
              </a:rPr>
              <a:t>bệnh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có</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thể</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là</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một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loại</a:t>
            </a:r>
            <a:r>
              <a:rPr lang="en-US" dirty="0" smtClean="0">
                <a:latin typeface="Times New Roman" pitchFamily="18" charset="0"/>
                <a:cs typeface="Times New Roman" pitchFamily="18" charset="0"/>
              </a:rPr>
              <a:t> virus </a:t>
            </a:r>
            <a:r>
              <a:rPr lang="en-US" dirty="0" err="1" smtClean="0">
                <a:latin typeface="Times New Roman" pitchFamily="18" charset="0"/>
                <a:cs typeface="Times New Roman" pitchFamily="18" charset="0"/>
              </a:rPr>
              <a:t>epstein-barr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khu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trú</a:t>
            </a:r>
            <a:r>
              <a:rPr lang="en-US" dirty="0" smtClean="0">
                <a:latin typeface="Times New Roman" pitchFamily="18" charset="0"/>
                <a:cs typeface="Times New Roman" pitchFamily="18" charset="0"/>
              </a:rPr>
              <a:t> ở </a:t>
            </a:r>
            <a:r>
              <a:rPr lang="en-US" dirty="0" err="1" smtClean="0">
                <a:latin typeface="Times New Roman" pitchFamily="18" charset="0"/>
                <a:cs typeface="Times New Roman" pitchFamily="18" charset="0"/>
              </a:rPr>
              <a:t>tế</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bào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lympho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chúng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có</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khả</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năng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làm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rối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loạn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quá</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trình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tổng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hợp</a:t>
            </a:r>
            <a:r>
              <a:rPr lang="en-US" dirty="0" smtClean="0">
                <a:latin typeface="Times New Roman" pitchFamily="18" charset="0"/>
                <a:cs typeface="Times New Roman" pitchFamily="18" charset="0"/>
              </a:rPr>
              <a:t> globulin </a:t>
            </a:r>
            <a:r>
              <a:rPr lang="en-US" dirty="0" err="1" smtClean="0">
                <a:latin typeface="Times New Roman" pitchFamily="18" charset="0"/>
                <a:cs typeface="Times New Roman" pitchFamily="18" charset="0"/>
              </a:rPr>
              <a:t>mễn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dịch</a:t>
            </a:r>
            <a:r>
              <a:rPr lang="en-US" dirty="0" smtClean="0">
                <a:latin typeface="Times New Roman" pitchFamily="18" charset="0"/>
                <a:cs typeface="Times New Roman" pitchFamily="18" charset="0"/>
              </a:rPr>
              <a:t>.</a:t>
            </a:r>
          </a:p>
          <a:p>
            <a:pPr lvl="0"/>
            <a:r>
              <a:rPr lang="en-US" b="1" i="1" dirty="0" err="1" smtClean="0">
                <a:latin typeface="Times New Roman" pitchFamily="18" charset="0"/>
                <a:cs typeface="Times New Roman" pitchFamily="18" charset="0"/>
              </a:rPr>
              <a:t>Yếu</a:t>
            </a:r>
            <a:r>
              <a:rPr lang="en-US" b="1" i="1" dirty="0" smtClean="0">
                <a:latin typeface="Times New Roman" pitchFamily="18" charset="0"/>
                <a:cs typeface="Times New Roman" pitchFamily="18" charset="0"/>
              </a:rPr>
              <a:t> </a:t>
            </a:r>
            <a:r>
              <a:rPr lang="en-US" b="1" i="1" dirty="0" err="1" smtClean="0">
                <a:latin typeface="Times New Roman" pitchFamily="18" charset="0"/>
                <a:cs typeface="Times New Roman" pitchFamily="18" charset="0"/>
              </a:rPr>
              <a:t>tố</a:t>
            </a:r>
            <a:r>
              <a:rPr lang="en-US" b="1" i="1" dirty="0" smtClean="0">
                <a:latin typeface="Times New Roman" pitchFamily="18" charset="0"/>
                <a:cs typeface="Times New Roman" pitchFamily="18" charset="0"/>
              </a:rPr>
              <a:t> </a:t>
            </a:r>
            <a:r>
              <a:rPr lang="en-US" b="1" i="1" dirty="0" err="1" smtClean="0">
                <a:latin typeface="Times New Roman" pitchFamily="18" charset="0"/>
                <a:cs typeface="Times New Roman" pitchFamily="18" charset="0"/>
              </a:rPr>
              <a:t>cơ</a:t>
            </a:r>
            <a:r>
              <a:rPr lang="en-US" b="1" i="1" dirty="0" smtClean="0">
                <a:latin typeface="Times New Roman" pitchFamily="18" charset="0"/>
                <a:cs typeface="Times New Roman" pitchFamily="18" charset="0"/>
              </a:rPr>
              <a:t> </a:t>
            </a:r>
            <a:r>
              <a:rPr lang="en-US" b="1" i="1" dirty="0" err="1" smtClean="0">
                <a:latin typeface="Times New Roman" pitchFamily="18" charset="0"/>
                <a:cs typeface="Times New Roman" pitchFamily="18" charset="0"/>
              </a:rPr>
              <a:t>địa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bệnh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có</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liên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quan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đến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giới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tính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và</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tuổi</a:t>
            </a:r>
            <a:endParaRPr lang="en-US" dirty="0" smtClean="0">
              <a:latin typeface="Times New Roman" pitchFamily="18" charset="0"/>
              <a:cs typeface="Times New Roman" pitchFamily="18" charset="0"/>
            </a:endParaRPr>
          </a:p>
          <a:p>
            <a:pPr lvl="0"/>
            <a:r>
              <a:rPr lang="en-US" b="1" i="1" dirty="0" err="1" smtClean="0">
                <a:latin typeface="Times New Roman" pitchFamily="18" charset="0"/>
                <a:cs typeface="Times New Roman" pitchFamily="18" charset="0"/>
              </a:rPr>
              <a:t>Yếu</a:t>
            </a:r>
            <a:r>
              <a:rPr lang="en-US" b="1" i="1" dirty="0" smtClean="0">
                <a:latin typeface="Times New Roman" pitchFamily="18" charset="0"/>
                <a:cs typeface="Times New Roman" pitchFamily="18" charset="0"/>
              </a:rPr>
              <a:t> </a:t>
            </a:r>
            <a:r>
              <a:rPr lang="en-US" b="1" i="1" dirty="0" err="1" smtClean="0">
                <a:latin typeface="Times New Roman" pitchFamily="18" charset="0"/>
                <a:cs typeface="Times New Roman" pitchFamily="18" charset="0"/>
              </a:rPr>
              <a:t>tố</a:t>
            </a:r>
            <a:r>
              <a:rPr lang="en-US" b="1" i="1" dirty="0" smtClean="0">
                <a:latin typeface="Times New Roman" pitchFamily="18" charset="0"/>
                <a:cs typeface="Times New Roman" pitchFamily="18" charset="0"/>
              </a:rPr>
              <a:t> </a:t>
            </a:r>
            <a:r>
              <a:rPr lang="en-US" b="1" i="1" dirty="0" err="1" smtClean="0">
                <a:latin typeface="Times New Roman" pitchFamily="18" charset="0"/>
                <a:cs typeface="Times New Roman" pitchFamily="18" charset="0"/>
              </a:rPr>
              <a:t>di</a:t>
            </a:r>
            <a:r>
              <a:rPr lang="en-US" b="1" i="1" dirty="0" smtClean="0">
                <a:latin typeface="Times New Roman" pitchFamily="18" charset="0"/>
                <a:cs typeface="Times New Roman" pitchFamily="18" charset="0"/>
              </a:rPr>
              <a:t> </a:t>
            </a:r>
            <a:r>
              <a:rPr lang="en-US" b="1" i="1" dirty="0" err="1" smtClean="0">
                <a:latin typeface="Times New Roman" pitchFamily="18" charset="0"/>
                <a:cs typeface="Times New Roman" pitchFamily="18" charset="0"/>
              </a:rPr>
              <a:t>truyền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tỉ</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lệ</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cao</a:t>
            </a:r>
            <a:r>
              <a:rPr lang="en-US" dirty="0" smtClean="0">
                <a:latin typeface="Times New Roman" pitchFamily="18" charset="0"/>
                <a:cs typeface="Times New Roman" pitchFamily="18" charset="0"/>
              </a:rPr>
              <a:t> ở </a:t>
            </a:r>
            <a:r>
              <a:rPr lang="en-US" dirty="0" err="1" smtClean="0">
                <a:latin typeface="Times New Roman" pitchFamily="18" charset="0"/>
                <a:cs typeface="Times New Roman" pitchFamily="18" charset="0"/>
              </a:rPr>
              <a:t>những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người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thân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trong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gia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đình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bệnh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nhân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những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cặp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sinh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đôi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cùng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trứngvà</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mối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liên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quan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giữa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kháng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nguyên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hòa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hợp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tổ</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chức</a:t>
            </a:r>
            <a:r>
              <a:rPr lang="en-US" dirty="0" smtClean="0">
                <a:latin typeface="Times New Roman" pitchFamily="18" charset="0"/>
                <a:cs typeface="Times New Roman" pitchFamily="18" charset="0"/>
              </a:rPr>
              <a:t> HLA-DR4 </a:t>
            </a:r>
            <a:r>
              <a:rPr lang="en-US" dirty="0" err="1" smtClean="0">
                <a:latin typeface="Times New Roman" pitchFamily="18" charset="0"/>
                <a:cs typeface="Times New Roman" pitchFamily="18" charset="0"/>
              </a:rPr>
              <a:t>và</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bệnh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khớp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dạng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thấp</a:t>
            </a:r>
            <a:r>
              <a:rPr lang="en-US" dirty="0" smtClean="0">
                <a:latin typeface="Times New Roman" pitchFamily="18" charset="0"/>
                <a:cs typeface="Times New Roman" pitchFamily="18" charset="0"/>
              </a:rPr>
              <a:t>. Ở </a:t>
            </a:r>
            <a:r>
              <a:rPr lang="en-US" dirty="0" err="1" smtClean="0">
                <a:latin typeface="Times New Roman" pitchFamily="18" charset="0"/>
                <a:cs typeface="Times New Roman" pitchFamily="18" charset="0"/>
              </a:rPr>
              <a:t>bệnh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nhân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viêm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khớp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dạng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thấp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thấy</a:t>
            </a:r>
            <a:r>
              <a:rPr lang="en-US" dirty="0" smtClean="0">
                <a:latin typeface="Times New Roman" pitchFamily="18" charset="0"/>
                <a:cs typeface="Times New Roman" pitchFamily="18" charset="0"/>
              </a:rPr>
              <a:t> 60 – 70% </a:t>
            </a:r>
            <a:r>
              <a:rPr lang="en-US" dirty="0" err="1" smtClean="0">
                <a:latin typeface="Times New Roman" pitchFamily="18" charset="0"/>
                <a:cs typeface="Times New Roman" pitchFamily="18" charset="0"/>
              </a:rPr>
              <a:t>bệnh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nhân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mang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kháng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nguyên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này</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normAutofit fontScale="90000"/>
          </a:bodyPr>
          <a:lstStyle/>
          <a:p>
            <a:r>
              <a:rPr lang="en-US" b="1" dirty="0" smtClean="0">
                <a:latin typeface="Times New Roman" pitchFamily="18" charset="0"/>
                <a:cs typeface="Times New Roman" pitchFamily="18" charset="0"/>
              </a:rPr>
              <a:t/>
            </a:r>
            <a:br>
              <a:rPr lang="en-US" b="1" dirty="0" smtClean="0">
                <a:latin typeface="Times New Roman" pitchFamily="18" charset="0"/>
                <a:cs typeface="Times New Roman" pitchFamily="18" charset="0"/>
              </a:rPr>
            </a:br>
            <a:r>
              <a:rPr lang="en-US" b="1" dirty="0" err="1" smtClean="0">
                <a:latin typeface="Times New Roman" pitchFamily="18" charset="0"/>
                <a:cs typeface="Times New Roman" pitchFamily="18" charset="0"/>
              </a:rPr>
              <a:t>Cơ</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chế</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bệnh</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sinh</a:t>
            </a:r>
            <a:r>
              <a:rPr lang="en-US" b="1" dirty="0" smtClean="0">
                <a:latin typeface="Times New Roman" pitchFamily="18" charset="0"/>
                <a:cs typeface="Times New Roman" pitchFamily="18" charset="0"/>
              </a:rPr>
              <a:t/>
            </a:r>
            <a:br>
              <a:rPr lang="en-US" b="1" dirty="0" smtClean="0">
                <a:latin typeface="Times New Roman" pitchFamily="18" charset="0"/>
                <a:cs typeface="Times New Roman" pitchFamily="18" charset="0"/>
              </a:rPr>
            </a:br>
            <a:endParaRPr lang="en-US" b="1" dirty="0"/>
          </a:p>
        </p:txBody>
      </p:sp>
      <p:sp>
        <p:nvSpPr>
          <p:cNvPr id="3" name="Content Placeholder 2"/>
          <p:cNvSpPr>
            <a:spLocks noGrp="1"/>
          </p:cNvSpPr>
          <p:nvPr>
            <p:ph idx="1"/>
          </p:nvPr>
        </p:nvSpPr>
        <p:spPr>
          <a:xfrm>
            <a:off x="457200" y="1066800"/>
            <a:ext cx="8229600" cy="5562600"/>
          </a:xfrm>
        </p:spPr>
        <p:txBody>
          <a:bodyPr>
            <a:noAutofit/>
          </a:bodyPr>
          <a:lstStyle/>
          <a:p>
            <a:pPr lvl="0"/>
            <a:r>
              <a:rPr lang="en-US" sz="3000" dirty="0" err="1" smtClean="0">
                <a:latin typeface="Times New Roman" pitchFamily="18" charset="0"/>
                <a:cs typeface="Times New Roman" pitchFamily="18" charset="0"/>
              </a:rPr>
              <a:t>Hoạt</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hóa</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hệ</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thống</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đông</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máu</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hoạt</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hóa</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bổ</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thể</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tăng</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tiết</a:t>
            </a:r>
            <a:r>
              <a:rPr lang="en-US" sz="3000" dirty="0" smtClean="0">
                <a:latin typeface="Times New Roman" pitchFamily="18" charset="0"/>
                <a:cs typeface="Times New Roman" pitchFamily="18" charset="0"/>
              </a:rPr>
              <a:t> lymphocyte</a:t>
            </a:r>
          </a:p>
          <a:p>
            <a:pPr lvl="0"/>
            <a:endParaRPr lang="en-US" sz="3000" dirty="0" smtClean="0">
              <a:latin typeface="Times New Roman" pitchFamily="18" charset="0"/>
              <a:cs typeface="Times New Roman" pitchFamily="18" charset="0"/>
            </a:endParaRPr>
          </a:p>
          <a:p>
            <a:pPr lvl="0"/>
            <a:r>
              <a:rPr lang="en-US" sz="3000" dirty="0" err="1" smtClean="0">
                <a:latin typeface="Times New Roman" pitchFamily="18" charset="0"/>
                <a:cs typeface="Times New Roman" pitchFamily="18" charset="0"/>
              </a:rPr>
              <a:t>Kích</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thích</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di</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chuyển</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các</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bạch</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cầu</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đa</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nhân</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trung</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tính</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vào</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màng</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hoạt</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dịch</a:t>
            </a:r>
            <a:r>
              <a:rPr lang="en-US" sz="3000" dirty="0" smtClean="0">
                <a:latin typeface="Times New Roman" pitchFamily="18" charset="0"/>
                <a:cs typeface="Times New Roman" pitchFamily="18" charset="0"/>
              </a:rPr>
              <a:t>. </a:t>
            </a:r>
          </a:p>
          <a:p>
            <a:pPr lvl="0"/>
            <a:endParaRPr lang="en-US" sz="3000" dirty="0" smtClean="0">
              <a:latin typeface="Times New Roman" pitchFamily="18" charset="0"/>
              <a:cs typeface="Times New Roman" pitchFamily="18" charset="0"/>
            </a:endParaRPr>
          </a:p>
          <a:p>
            <a:pPr lvl="0"/>
            <a:r>
              <a:rPr lang="en-US" sz="3000" dirty="0" err="1" smtClean="0">
                <a:latin typeface="Times New Roman" pitchFamily="18" charset="0"/>
                <a:cs typeface="Times New Roman" pitchFamily="18" charset="0"/>
              </a:rPr>
              <a:t>Các</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đại</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thực</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bào</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các</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bạch</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cầu</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đa</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nhân</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trung</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tính</a:t>
            </a:r>
            <a:r>
              <a:rPr lang="en-US" sz="3000" dirty="0" smtClean="0">
                <a:latin typeface="Times New Roman" pitchFamily="18" charset="0"/>
                <a:cs typeface="Times New Roman" pitchFamily="18" charset="0"/>
              </a:rPr>
              <a:t> ở </a:t>
            </a:r>
            <a:r>
              <a:rPr lang="en-US" sz="3000" dirty="0" err="1" smtClean="0">
                <a:latin typeface="Times New Roman" pitchFamily="18" charset="0"/>
                <a:cs typeface="Times New Roman" pitchFamily="18" charset="0"/>
              </a:rPr>
              <a:t>trong</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khớp</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thực</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bào</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các</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phức</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hợp</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miễn</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dịch</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bị</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hủy</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hoại</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tiết</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ra</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các</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chất</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trung</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gian</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hóa</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học</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gây</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viêm</a:t>
            </a:r>
            <a:r>
              <a:rPr lang="en-US" sz="3000" dirty="0" smtClean="0">
                <a:latin typeface="Times New Roman" pitchFamily="18" charset="0"/>
                <a:cs typeface="Times New Roman" pitchFamily="18" charset="0"/>
              </a:rPr>
              <a:t> → </a:t>
            </a:r>
            <a:r>
              <a:rPr lang="en-US" sz="3000" dirty="0" err="1" smtClean="0">
                <a:latin typeface="Times New Roman" pitchFamily="18" charset="0"/>
                <a:cs typeface="Times New Roman" pitchFamily="18" charset="0"/>
              </a:rPr>
              <a:t>quá</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trình</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viêm</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không</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đặc</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hiệu</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diễn</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ra</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liên</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tục</a:t>
            </a:r>
            <a:r>
              <a:rPr lang="en-US" sz="3000" dirty="0" smtClean="0">
                <a:latin typeface="Times New Roman" pitchFamily="18" charset="0"/>
                <a:cs typeface="Times New Roman" pitchFamily="18" charset="0"/>
              </a:rPr>
              <a:t> → </a:t>
            </a:r>
            <a:r>
              <a:rPr lang="en-US" sz="3000" dirty="0" err="1" smtClean="0">
                <a:latin typeface="Times New Roman" pitchFamily="18" charset="0"/>
                <a:cs typeface="Times New Roman" pitchFamily="18" charset="0"/>
              </a:rPr>
              <a:t>viêm</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mạn</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tính</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kéo</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dài</a:t>
            </a:r>
            <a:r>
              <a:rPr lang="en-US" sz="3000" dirty="0" smtClean="0">
                <a:latin typeface="Times New Roman" pitchFamily="18" charset="0"/>
                <a:cs typeface="Times New Roman" pitchFamily="18" charset="0"/>
              </a:rPr>
              <a: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latin typeface="Times New Roman" pitchFamily="18" charset="0"/>
                <a:cs typeface="Times New Roman" pitchFamily="18" charset="0"/>
              </a:rPr>
              <a:t>Cơ</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chế</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bệnh</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sinh</a:t>
            </a:r>
            <a:endParaRPr lang="en-US" dirty="0"/>
          </a:p>
        </p:txBody>
      </p:sp>
      <p:sp>
        <p:nvSpPr>
          <p:cNvPr id="3" name="Content Placeholder 2"/>
          <p:cNvSpPr>
            <a:spLocks noGrp="1"/>
          </p:cNvSpPr>
          <p:nvPr>
            <p:ph idx="1"/>
          </p:nvPr>
        </p:nvSpPr>
        <p:spPr>
          <a:xfrm>
            <a:off x="457200" y="1905000"/>
            <a:ext cx="8229600" cy="4221163"/>
          </a:xfrm>
        </p:spPr>
        <p:txBody>
          <a:bodyPr/>
          <a:lstStyle/>
          <a:p>
            <a:pPr lvl="0"/>
            <a:endParaRPr lang="en-US" dirty="0" smtClean="0">
              <a:latin typeface="Times New Roman" pitchFamily="18" charset="0"/>
              <a:cs typeface="Times New Roman" pitchFamily="18" charset="0"/>
            </a:endParaRPr>
          </a:p>
          <a:p>
            <a:pPr lvl="0"/>
            <a:r>
              <a:rPr lang="en-US" dirty="0" err="1" smtClean="0">
                <a:latin typeface="Times New Roman" pitchFamily="18" charset="0"/>
                <a:cs typeface="Times New Roman" pitchFamily="18" charset="0"/>
              </a:rPr>
              <a:t>Mặt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khác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dịch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khớp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viêm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chứa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một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số</a:t>
            </a:r>
            <a:r>
              <a:rPr lang="en-US" dirty="0" smtClean="0">
                <a:latin typeface="Times New Roman" pitchFamily="18" charset="0"/>
                <a:cs typeface="Times New Roman" pitchFamily="18" charset="0"/>
              </a:rPr>
              <a:t> enzyme </a:t>
            </a:r>
            <a:r>
              <a:rPr lang="en-US" dirty="0" err="1" smtClean="0">
                <a:latin typeface="Times New Roman" pitchFamily="18" charset="0"/>
                <a:cs typeface="Times New Roman" pitchFamily="18" charset="0"/>
              </a:rPr>
              <a:t>có</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khả</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năng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phá</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hủy</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sụn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khớp</a:t>
            </a:r>
            <a:endParaRPr lang="en-US" dirty="0" smtClean="0">
              <a:latin typeface="Times New Roman" pitchFamily="18" charset="0"/>
              <a:cs typeface="Times New Roman" pitchFamily="18" charset="0"/>
            </a:endParaRPr>
          </a:p>
          <a:p>
            <a:pPr lvl="0">
              <a:buNone/>
            </a:pPr>
            <a:endParaRPr lang="en-US" dirty="0" smtClean="0">
              <a:latin typeface="Times New Roman" pitchFamily="18" charset="0"/>
              <a:cs typeface="Times New Roman" pitchFamily="18" charset="0"/>
            </a:endParaRPr>
          </a:p>
          <a:p>
            <a:pPr lvl="0"/>
            <a:r>
              <a:rPr lang="en-US" dirty="0" err="1" smtClean="0">
                <a:latin typeface="Times New Roman" pitchFamily="18" charset="0"/>
                <a:cs typeface="Times New Roman" pitchFamily="18" charset="0"/>
              </a:rPr>
              <a:t>Ngoài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ra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các</a:t>
            </a:r>
            <a:r>
              <a:rPr lang="en-US" dirty="0" smtClean="0">
                <a:latin typeface="Times New Roman" pitchFamily="18" charset="0"/>
                <a:cs typeface="Times New Roman" pitchFamily="18" charset="0"/>
              </a:rPr>
              <a:t> prostaglandin E2 </a:t>
            </a:r>
            <a:r>
              <a:rPr lang="en-US" dirty="0" err="1" smtClean="0">
                <a:latin typeface="Times New Roman" pitchFamily="18" charset="0"/>
                <a:cs typeface="Times New Roman" pitchFamily="18" charset="0"/>
              </a:rPr>
              <a:t>được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sản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xuất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bỡi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nguyên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bào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xơ</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và</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đại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thực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bào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cũng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tham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gia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làm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mất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chất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khoáng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của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xương</a:t>
            </a:r>
            <a:r>
              <a:rPr lang="en-US" dirty="0" smtClean="0">
                <a:latin typeface="Times New Roman" pitchFamily="18" charset="0"/>
                <a:cs typeface="Times New Roman" pitchFamily="18" charset="0"/>
              </a:rPr>
              <a:t>. </a:t>
            </a:r>
          </a:p>
          <a:p>
            <a:endParaRPr lang="en-US" dirty="0" smtClean="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fontScale="90000"/>
          </a:bodyPr>
          <a:lstStyle/>
          <a:p>
            <a:r>
              <a:rPr lang="en-US" b="1" dirty="0" smtClean="0"/>
              <a:t/>
            </a:r>
            <a:br>
              <a:rPr lang="en-US" b="1" dirty="0" smtClean="0"/>
            </a:br>
            <a:r>
              <a:rPr lang="en-US" b="1" dirty="0" err="1" smtClean="0">
                <a:latin typeface="Times New Roman" pitchFamily="18" charset="0"/>
                <a:cs typeface="Times New Roman" pitchFamily="18" charset="0"/>
              </a:rPr>
              <a:t>Lâm</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sàng</a:t>
            </a:r>
            <a:r>
              <a:rPr lang="en-US" b="1" dirty="0" smtClean="0"/>
              <a:t/>
            </a:r>
            <a:br>
              <a:rPr lang="en-US" b="1" dirty="0" smtClean="0"/>
            </a:br>
            <a:endParaRPr lang="en-US" dirty="0"/>
          </a:p>
        </p:txBody>
      </p:sp>
      <p:sp>
        <p:nvSpPr>
          <p:cNvPr id="3" name="Content Placeholder 2"/>
          <p:cNvSpPr>
            <a:spLocks noGrp="1"/>
          </p:cNvSpPr>
          <p:nvPr>
            <p:ph idx="1"/>
          </p:nvPr>
        </p:nvSpPr>
        <p:spPr>
          <a:xfrm>
            <a:off x="457200" y="1295400"/>
            <a:ext cx="8229600" cy="4830763"/>
          </a:xfrm>
        </p:spPr>
        <p:txBody>
          <a:bodyPr>
            <a:normAutofit fontScale="92500" lnSpcReduction="20000"/>
          </a:bodyPr>
          <a:lstStyle/>
          <a:p>
            <a:pPr>
              <a:buNone/>
            </a:pPr>
            <a:r>
              <a:rPr lang="vi-VN" b="1" dirty="0" smtClean="0">
                <a:latin typeface="Times New Roman" pitchFamily="18" charset="0"/>
                <a:cs typeface="Times New Roman" pitchFamily="18" charset="0"/>
              </a:rPr>
              <a:t>1. </a:t>
            </a:r>
            <a:r>
              <a:rPr lang="en-US" b="1" dirty="0" err="1" smtClean="0">
                <a:latin typeface="Times New Roman" pitchFamily="18" charset="0"/>
                <a:cs typeface="Times New Roman" pitchFamily="18" charset="0"/>
              </a:rPr>
              <a:t>Giai</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đoạn</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khởi</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phát</a:t>
            </a:r>
            <a:r>
              <a:rPr lang="en-US" b="1" dirty="0" smtClean="0">
                <a:latin typeface="Times New Roman" pitchFamily="18" charset="0"/>
                <a:cs typeface="Times New Roman" pitchFamily="18" charset="0"/>
              </a:rPr>
              <a:t>:</a:t>
            </a:r>
          </a:p>
          <a:p>
            <a:r>
              <a:rPr lang="en-US" dirty="0" err="1" smtClean="0">
                <a:latin typeface="Times New Roman" pitchFamily="18" charset="0"/>
                <a:cs typeface="Times New Roman" pitchFamily="18" charset="0"/>
              </a:rPr>
              <a:t>Sau</a:t>
            </a:r>
            <a:r>
              <a:rPr lang="en-US" dirty="0" smtClean="0">
                <a:latin typeface="Times New Roman" pitchFamily="18" charset="0"/>
                <a:cs typeface="Times New Roman" pitchFamily="18" charset="0"/>
              </a:rPr>
              <a:t> c</a:t>
            </a:r>
            <a:r>
              <a:rPr lang="vi-VN" dirty="0" smtClean="0">
                <a:latin typeface="Times New Roman" pitchFamily="18" charset="0"/>
                <a:cs typeface="Times New Roman" pitchFamily="18" charset="0"/>
              </a:rPr>
              <a:t>ác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yếu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tố</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thuận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lợi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nhiễm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khuẩn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cấp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tính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bán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cấp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tính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chấn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thương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mổ</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xẻ</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cảm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lạnh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căng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thẳng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thể</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lực</a:t>
            </a:r>
            <a:r>
              <a:rPr lang="en-US" dirty="0" smtClean="0">
                <a:latin typeface="Times New Roman" pitchFamily="18" charset="0"/>
                <a:cs typeface="Times New Roman" pitchFamily="18" charset="0"/>
              </a:rPr>
              <a:t> hay </a:t>
            </a:r>
            <a:r>
              <a:rPr lang="en-US" dirty="0" err="1" smtClean="0">
                <a:latin typeface="Times New Roman" pitchFamily="18" charset="0"/>
                <a:cs typeface="Times New Roman" pitchFamily="18" charset="0"/>
              </a:rPr>
              <a:t>thần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kinh</a:t>
            </a:r>
            <a:endParaRPr lang="en-US" dirty="0" smtClean="0">
              <a:latin typeface="Times New Roman" pitchFamily="18" charset="0"/>
              <a:cs typeface="Times New Roman" pitchFamily="18" charset="0"/>
            </a:endParaRPr>
          </a:p>
          <a:p>
            <a:r>
              <a:rPr lang="en-US" dirty="0" err="1" smtClean="0">
                <a:latin typeface="Times New Roman" pitchFamily="18" charset="0"/>
                <a:cs typeface="Times New Roman" pitchFamily="18" charset="0"/>
              </a:rPr>
              <a:t>Bệnh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có</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thể</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bắt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đầu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một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cách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tăng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dần</a:t>
            </a:r>
            <a:r>
              <a:rPr lang="vi-VN" dirty="0" smtClean="0">
                <a:latin typeface="Times New Roman" pitchFamily="18" charset="0"/>
                <a:cs typeface="Times New Roman" pitchFamily="18" charset="0"/>
              </a:rPr>
              <a:t>.</a:t>
            </a:r>
            <a:endParaRPr lang="en-US" dirty="0" smtClean="0">
              <a:latin typeface="Times New Roman" pitchFamily="18" charset="0"/>
              <a:cs typeface="Times New Roman" pitchFamily="18" charset="0"/>
            </a:endParaRPr>
          </a:p>
          <a:p>
            <a:r>
              <a:rPr lang="en-US" dirty="0" err="1" smtClean="0">
                <a:latin typeface="Times New Roman" pitchFamily="18" charset="0"/>
                <a:cs typeface="Times New Roman" pitchFamily="18" charset="0"/>
              </a:rPr>
              <a:t>Bệnh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nhân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có</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thể</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sốt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nhẹ</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gầy</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sút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chán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ăn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mệt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mỏi</a:t>
            </a:r>
            <a:r>
              <a:rPr lang="en-US" dirty="0" smtClean="0">
                <a:latin typeface="Times New Roman" pitchFamily="18" charset="0"/>
                <a:cs typeface="Times New Roman" pitchFamily="18" charset="0"/>
              </a:rPr>
              <a:t>.</a:t>
            </a:r>
          </a:p>
          <a:p>
            <a:r>
              <a:rPr lang="en-US" dirty="0" err="1" smtClean="0">
                <a:latin typeface="Times New Roman" pitchFamily="18" charset="0"/>
                <a:cs typeface="Times New Roman" pitchFamily="18" charset="0"/>
              </a:rPr>
              <a:t>Các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khớp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bị</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viêm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sưng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hơi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nóng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đau</a:t>
            </a:r>
            <a:r>
              <a:rPr lang="vi-VN" dirty="0" smtClean="0">
                <a:latin typeface="Times New Roman" pitchFamily="18" charset="0"/>
                <a:cs typeface="Times New Roman" pitchFamily="18" charset="0"/>
              </a:rPr>
              <a:t>.</a:t>
            </a:r>
            <a:endParaRPr lang="en-US" dirty="0" smtClean="0">
              <a:latin typeface="Times New Roman" pitchFamily="18" charset="0"/>
              <a:cs typeface="Times New Roman" pitchFamily="18" charset="0"/>
            </a:endParaRPr>
          </a:p>
          <a:p>
            <a:r>
              <a:rPr lang="en-US" dirty="0" err="1" smtClean="0">
                <a:latin typeface="Times New Roman" pitchFamily="18" charset="0"/>
                <a:cs typeface="Times New Roman" pitchFamily="18" charset="0"/>
              </a:rPr>
              <a:t>Thời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kỳ</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này</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kéo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dài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vài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tuần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có</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khi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vài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tháng</a:t>
            </a:r>
            <a:r>
              <a:rPr lang="en-US" dirty="0" smtClean="0">
                <a:latin typeface="Times New Roman" pitchFamily="18" charset="0"/>
                <a:cs typeface="Times New Roman" pitchFamily="18" charset="0"/>
              </a:rPr>
              <a:t>.</a:t>
            </a:r>
          </a:p>
          <a:p>
            <a:r>
              <a:rPr lang="en-US" dirty="0" err="1" smtClean="0">
                <a:latin typeface="Times New Roman" pitchFamily="18" charset="0"/>
                <a:cs typeface="Times New Roman" pitchFamily="18" charset="0"/>
              </a:rPr>
              <a:t>Tình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trạng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viêm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khớp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tăng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dần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và</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chuyển</a:t>
            </a:r>
            <a:r>
              <a:rPr lang="en-US" dirty="0" smtClean="0">
                <a:latin typeface="Times New Roman" pitchFamily="18" charset="0"/>
                <a:cs typeface="Times New Roman" pitchFamily="18" charset="0"/>
              </a:rPr>
              <a:t> sang </a:t>
            </a:r>
            <a:r>
              <a:rPr lang="en-US" dirty="0" err="1" smtClean="0">
                <a:latin typeface="Times New Roman" pitchFamily="18" charset="0"/>
                <a:cs typeface="Times New Roman" pitchFamily="18" charset="0"/>
              </a:rPr>
              <a:t>khớp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khác</a:t>
            </a:r>
            <a:endParaRPr lang="en-US"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normAutofit fontScale="90000"/>
          </a:bodyPr>
          <a:lstStyle/>
          <a:p>
            <a:r>
              <a:rPr lang="vi-VN" b="1" dirty="0" smtClean="0">
                <a:latin typeface="Times New Roman" pitchFamily="18" charset="0"/>
                <a:cs typeface="Times New Roman" pitchFamily="18" charset="0"/>
              </a:rPr>
              <a:t/>
            </a:r>
            <a:br>
              <a:rPr lang="vi-VN" b="1" dirty="0" smtClean="0">
                <a:latin typeface="Times New Roman" pitchFamily="18" charset="0"/>
                <a:cs typeface="Times New Roman" pitchFamily="18" charset="0"/>
              </a:rPr>
            </a:br>
            <a:r>
              <a:rPr lang="en-US" b="1" dirty="0" err="1" smtClean="0">
                <a:latin typeface="Times New Roman" pitchFamily="18" charset="0"/>
                <a:cs typeface="Times New Roman" pitchFamily="18" charset="0"/>
              </a:rPr>
              <a:t>Lâm</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sàng</a:t>
            </a:r>
            <a:r>
              <a:rPr lang="en-US" b="1" dirty="0" smtClean="0"/>
              <a:t/>
            </a:r>
            <a:br>
              <a:rPr lang="en-US" b="1" dirty="0" smtClean="0"/>
            </a:br>
            <a:endParaRPr lang="en-US" dirty="0"/>
          </a:p>
        </p:txBody>
      </p:sp>
      <p:sp>
        <p:nvSpPr>
          <p:cNvPr id="3" name="Content Placeholder 2"/>
          <p:cNvSpPr>
            <a:spLocks noGrp="1"/>
          </p:cNvSpPr>
          <p:nvPr>
            <p:ph idx="1"/>
          </p:nvPr>
        </p:nvSpPr>
        <p:spPr>
          <a:xfrm>
            <a:off x="457200" y="1143000"/>
            <a:ext cx="8229600" cy="4983163"/>
          </a:xfrm>
        </p:spPr>
        <p:txBody>
          <a:bodyPr>
            <a:noAutofit/>
          </a:bodyPr>
          <a:lstStyle/>
          <a:p>
            <a:pPr>
              <a:buNone/>
            </a:pPr>
            <a:r>
              <a:rPr lang="vi-VN" sz="3000" b="1" dirty="0" smtClean="0">
                <a:latin typeface="Times New Roman" pitchFamily="18" charset="0"/>
                <a:cs typeface="Times New Roman" pitchFamily="18" charset="0"/>
              </a:rPr>
              <a:t>2.  </a:t>
            </a:r>
            <a:r>
              <a:rPr lang="en-US" sz="3000" b="1" dirty="0" err="1" smtClean="0">
                <a:latin typeface="Times New Roman" pitchFamily="18" charset="0"/>
                <a:cs typeface="Times New Roman" pitchFamily="18" charset="0"/>
              </a:rPr>
              <a:t>Giai</a:t>
            </a:r>
            <a:r>
              <a:rPr lang="en-US" sz="3000" b="1" dirty="0" smtClean="0">
                <a:latin typeface="Times New Roman" pitchFamily="18" charset="0"/>
                <a:cs typeface="Times New Roman" pitchFamily="18" charset="0"/>
              </a:rPr>
              <a:t> </a:t>
            </a:r>
            <a:r>
              <a:rPr lang="en-US" sz="3000" b="1" dirty="0" err="1" smtClean="0">
                <a:latin typeface="Times New Roman" pitchFamily="18" charset="0"/>
                <a:cs typeface="Times New Roman" pitchFamily="18" charset="0"/>
              </a:rPr>
              <a:t>đoạn</a:t>
            </a:r>
            <a:r>
              <a:rPr lang="en-US" sz="3000" b="1" dirty="0" smtClean="0">
                <a:latin typeface="Times New Roman" pitchFamily="18" charset="0"/>
                <a:cs typeface="Times New Roman" pitchFamily="18" charset="0"/>
              </a:rPr>
              <a:t> </a:t>
            </a:r>
            <a:r>
              <a:rPr lang="en-US" sz="3000" b="1" dirty="0" err="1" smtClean="0">
                <a:latin typeface="Times New Roman" pitchFamily="18" charset="0"/>
                <a:cs typeface="Times New Roman" pitchFamily="18" charset="0"/>
              </a:rPr>
              <a:t>toàn</a:t>
            </a:r>
            <a:r>
              <a:rPr lang="en-US" sz="3000" b="1" dirty="0" smtClean="0">
                <a:latin typeface="Times New Roman" pitchFamily="18" charset="0"/>
                <a:cs typeface="Times New Roman" pitchFamily="18" charset="0"/>
              </a:rPr>
              <a:t> </a:t>
            </a:r>
            <a:r>
              <a:rPr lang="en-US" sz="3000" b="1" dirty="0" err="1" smtClean="0">
                <a:latin typeface="Times New Roman" pitchFamily="18" charset="0"/>
                <a:cs typeface="Times New Roman" pitchFamily="18" charset="0"/>
              </a:rPr>
              <a:t>phát</a:t>
            </a:r>
            <a:r>
              <a:rPr lang="en-US" sz="3000" b="1" dirty="0" smtClean="0">
                <a:latin typeface="Times New Roman" pitchFamily="18" charset="0"/>
                <a:cs typeface="Times New Roman" pitchFamily="18" charset="0"/>
              </a:rPr>
              <a:t>:</a:t>
            </a:r>
          </a:p>
          <a:p>
            <a:r>
              <a:rPr lang="en-US" sz="3000" dirty="0" err="1" smtClean="0">
                <a:latin typeface="Times New Roman" pitchFamily="18" charset="0"/>
                <a:cs typeface="Times New Roman" pitchFamily="18" charset="0"/>
              </a:rPr>
              <a:t>Bệnh</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nhân</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mệt</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mỏi</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gầy</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sút</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chán</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ăn</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teo</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cơ</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nhanh</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sốt</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nhẹ</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một</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số</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bị</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sốt</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cao</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gai</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rét</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các</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khớp</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sưng</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đau</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hạn</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chế</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vận</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động</a:t>
            </a:r>
            <a:r>
              <a:rPr lang="en-US" sz="3000" dirty="0" smtClean="0">
                <a:latin typeface="Times New Roman" pitchFamily="18" charset="0"/>
                <a:cs typeface="Times New Roman" pitchFamily="18" charset="0"/>
              </a:rPr>
              <a:t>,.</a:t>
            </a:r>
          </a:p>
          <a:p>
            <a:r>
              <a:rPr lang="en-US" sz="3000" dirty="0" err="1" smtClean="0">
                <a:latin typeface="Times New Roman" pitchFamily="18" charset="0"/>
                <a:cs typeface="Times New Roman" pitchFamily="18" charset="0"/>
              </a:rPr>
              <a:t>Khớp</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cổ</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tay</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sưng</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đau</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hạn</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chế</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vận</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động</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gấp</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duỗi</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thường</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sưng</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nề</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về</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phía</a:t>
            </a:r>
            <a:r>
              <a:rPr lang="en-US" sz="3000" dirty="0" smtClean="0">
                <a:latin typeface="Times New Roman" pitchFamily="18" charset="0"/>
                <a:cs typeface="Times New Roman" pitchFamily="18" charset="0"/>
              </a:rPr>
              <a:t> mu </a:t>
            </a:r>
            <a:r>
              <a:rPr lang="en-US" sz="3000" dirty="0" err="1" smtClean="0">
                <a:latin typeface="Times New Roman" pitchFamily="18" charset="0"/>
                <a:cs typeface="Times New Roman" pitchFamily="18" charset="0"/>
              </a:rPr>
              <a:t>tay</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biến</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dạng</a:t>
            </a:r>
            <a:endParaRPr lang="en-US" sz="3000" dirty="0" smtClean="0">
              <a:latin typeface="Times New Roman" pitchFamily="18" charset="0"/>
              <a:cs typeface="Times New Roman" pitchFamily="18" charset="0"/>
            </a:endParaRPr>
          </a:p>
          <a:p>
            <a:r>
              <a:rPr lang="en-US" sz="3000" dirty="0" err="1" smtClean="0">
                <a:latin typeface="Times New Roman" pitchFamily="18" charset="0"/>
                <a:cs typeface="Times New Roman" pitchFamily="18" charset="0"/>
              </a:rPr>
              <a:t>Khớp</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ngón</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tay</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viêm</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các</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khớp</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đốt</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gần</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khớp</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bàn</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ngón</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Bệnh</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nhân</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không</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nắm</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chặt</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được</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các</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ngón</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tay</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vào</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lòng</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bàn</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tay</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biến</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dạng</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thành</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ngón</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tay</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hình</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thoi</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các</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ngón</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lệch</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trục</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Ngón</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tay</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biến</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dạng</a:t>
            </a:r>
            <a:r>
              <a:rPr lang="en-US" sz="3000" dirty="0" smtClean="0">
                <a:latin typeface="Times New Roman" pitchFamily="18" charset="0"/>
                <a:cs typeface="Times New Roman" pitchFamily="18" charset="0"/>
              </a:rPr>
              <a:t>.</a:t>
            </a: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UIDATA" val="&lt;database version=&quot;8.0&quot;&gt;&lt;object type=&quot;1&quot; unique_id=&quot;10001&quot;&gt;&lt;object type=&quot;2&quot; unique_id=&quot;10195&quot;&gt;&lt;object type=&quot;3&quot; unique_id=&quot;10196&quot;&gt;&lt;property id=&quot;20148&quot; value=&quot;5&quot;/&gt;&lt;property id=&quot;20300&quot; value=&quot;Slide 1 - &amp;quot;  RHEUMATOID ARTHRITIS  &amp;quot;&quot;/&gt;&lt;property id=&quot;20307&quot; value=&quot;256&quot;/&gt;&lt;/object&gt;&lt;object type=&quot;3&quot; unique_id=&quot;10197&quot;&gt;&lt;property id=&quot;20148&quot; value=&quot;5&quot;/&gt;&lt;property id=&quot;20300&quot; value=&quot;Slide 2 - &amp;quot;MỤC TIÊU HỌC TẬP&amp;quot;&quot;/&gt;&lt;property id=&quot;20307&quot; value=&quot;288&quot;/&gt;&lt;/object&gt;&lt;object type=&quot;3&quot; unique_id=&quot;10198&quot;&gt;&lt;property id=&quot;20148&quot; value=&quot;5&quot;/&gt;&lt;property id=&quot;20300&quot; value=&quot;Slide 3 - &amp;quot;   Đại cương    &amp;quot;&quot;/&gt;&lt;property id=&quot;20307&quot; value=&quot;271&quot;/&gt;&lt;/object&gt;&lt;object type=&quot;3&quot; unique_id=&quot;10199&quot;&gt;&lt;property id=&quot;20148&quot; value=&quot;5&quot;/&gt;&lt;property id=&quot;20300&quot; value=&quot;Slide 4 - &amp;quot;Lịch sử phát triển và tên gọi  &amp;quot;&quot;/&gt;&lt;property id=&quot;20307&quot; value=&quot;272&quot;/&gt;&lt;/object&gt;&lt;object type=&quot;3&quot; unique_id=&quot;10200&quot;&gt;&lt;property id=&quot;20148&quot; value=&quot;5&quot;/&gt;&lt;property id=&quot;20300&quot; value=&quot;Slide 5 - &amp;quot; Nguyên nhân: &amp;quot;&quot;/&gt;&lt;property id=&quot;20307&quot; value=&quot;273&quot;/&gt;&lt;/object&gt;&lt;object type=&quot;3&quot; unique_id=&quot;10201&quot;&gt;&lt;property id=&quot;20148&quot; value=&quot;5&quot;/&gt;&lt;property id=&quot;20300&quot; value=&quot;Slide 6 - &amp;quot; Cơ chế bệnh sinh &amp;quot;&quot;/&gt;&lt;property id=&quot;20307&quot; value=&quot;274&quot;/&gt;&lt;/object&gt;&lt;object type=&quot;3&quot; unique_id=&quot;10202&quot;&gt;&lt;property id=&quot;20148&quot; value=&quot;5&quot;/&gt;&lt;property id=&quot;20300&quot; value=&quot;Slide 7 - &amp;quot;Cơ chế bệnh sinh&amp;quot;&quot;/&gt;&lt;property id=&quot;20307&quot; value=&quot;289&quot;/&gt;&lt;/object&gt;&lt;object type=&quot;3&quot; unique_id=&quot;10203&quot;&gt;&lt;property id=&quot;20148&quot; value=&quot;5&quot;/&gt;&lt;property id=&quot;20300&quot; value=&quot;Slide 8 - &amp;quot; Lâm sàng &amp;quot;&quot;/&gt;&lt;property id=&quot;20307&quot; value=&quot;275&quot;/&gt;&lt;/object&gt;&lt;object type=&quot;3&quot; unique_id=&quot;10204&quot;&gt;&lt;property id=&quot;20148&quot; value=&quot;5&quot;/&gt;&lt;property id=&quot;20300&quot; value=&quot;Slide 9 - &amp;quot; Lâm sàng &amp;quot;&quot;/&gt;&lt;property id=&quot;20307&quot; value=&quot;276&quot;/&gt;&lt;/object&gt;&lt;object type=&quot;3&quot; unique_id=&quot;10205&quot;&gt;&lt;property id=&quot;20148&quot; value=&quot;5&quot;/&gt;&lt;property id=&quot;20300&quot; value=&quot;Slide 10 - &amp;quot; Lâm sàng &amp;quot;&quot;/&gt;&lt;property id=&quot;20307&quot; value=&quot;290&quot;/&gt;&lt;/object&gt;&lt;object type=&quot;3&quot; unique_id=&quot;10206&quot;&gt;&lt;property id=&quot;20148&quot; value=&quot;5&quot;/&gt;&lt;property id=&quot;20300&quot; value=&quot;Slide 11 - &amp;quot;Lâm sàng&amp;quot;&quot;/&gt;&lt;property id=&quot;20307&quot; value=&quot;277&quot;/&gt;&lt;/object&gt;&lt;object type=&quot;3&quot; unique_id=&quot;10207&quot;&gt;&lt;property id=&quot;20148&quot; value=&quot;5&quot;/&gt;&lt;property id=&quot;20300&quot; value=&quot;Slide 12 - &amp;quot;Lâm sàng&amp;quot;&quot;/&gt;&lt;property id=&quot;20307&quot; value=&quot;291&quot;/&gt;&lt;/object&gt;&lt;object type=&quot;3&quot; unique_id=&quot;10208&quot;&gt;&lt;property id=&quot;20148&quot; value=&quot;5&quot;/&gt;&lt;property id=&quot;20300&quot; value=&quot;Slide 13 - &amp;quot;Xét nghiệm và X quang&amp;quot;&quot;/&gt;&lt;property id=&quot;20307&quot; value=&quot;278&quot;/&gt;&lt;/object&gt;&lt;object type=&quot;3&quot; unique_id=&quot;10209&quot;&gt;&lt;property id=&quot;20148&quot; value=&quot;5&quot;/&gt;&lt;property id=&quot;20300&quot; value=&quot;Slide 14 - &amp;quot;Xét nghiệm và X quang&amp;quot;&quot;/&gt;&lt;property id=&quot;20307&quot; value=&quot;293&quot;/&gt;&lt;/object&gt;&lt;object type=&quot;3&quot; unique_id=&quot;10210&quot;&gt;&lt;property id=&quot;20148&quot; value=&quot;5&quot;/&gt;&lt;property id=&quot;20300&quot; value=&quot;Slide 15 - &amp;quot;Xét nghiệm và X quang&amp;quot;&quot;/&gt;&lt;property id=&quot;20307&quot; value=&quot;292&quot;/&gt;&lt;/object&gt;&lt;object type=&quot;3&quot; unique_id=&quot;10211&quot;&gt;&lt;property id=&quot;20148&quot; value=&quot;5&quot;/&gt;&lt;property id=&quot;20300&quot; value=&quot;Slide 16 - &amp;quot;Những biến đổi chung&amp;quot;&quot;/&gt;&lt;property id=&quot;20307&quot; value=&quot;294&quot;/&gt;&lt;/object&gt;&lt;object type=&quot;3&quot; unique_id=&quot;10212&quot;&gt;&lt;property id=&quot;20148&quot; value=&quot;5&quot;/&gt;&lt;property id=&quot;20300&quot; value=&quot;Slide 17 - &amp;quot;Những biến đổi chung&amp;quot;&quot;/&gt;&lt;property id=&quot;20307&quot; value=&quot;279&quot;/&gt;&lt;/object&gt;&lt;object type=&quot;3&quot; unique_id=&quot;10213&quot;&gt;&lt;property id=&quot;20148&quot; value=&quot;5&quot;/&gt;&lt;property id=&quot;20300&quot; value=&quot;Slide 18 - &amp;quot; Thể lâm sàng &amp;quot;&quot;/&gt;&lt;property id=&quot;20307&quot; value=&quot;280&quot;/&gt;&lt;/object&gt;&lt;object type=&quot;3&quot; unique_id=&quot;10214&quot;&gt;&lt;property id=&quot;20148&quot; value=&quot;5&quot;/&gt;&lt;property id=&quot;20300&quot; value=&quot;Slide 19 - &amp;quot; Thể lâm sàng &amp;quot;&quot;/&gt;&lt;property id=&quot;20307&quot; value=&quot;297&quot;/&gt;&lt;/object&gt;&lt;object type=&quot;3&quot; unique_id=&quot;10215&quot;&gt;&lt;property id=&quot;20148&quot; value=&quot;5&quot;/&gt;&lt;property id=&quot;20300&quot; value=&quot;Slide 20 - &amp;quot; Chẩn đoán &amp;quot;&quot;/&gt;&lt;property id=&quot;20307&quot; value=&quot;281&quot;/&gt;&lt;/object&gt;&lt;object type=&quot;3&quot; unique_id=&quot;10216&quot;&gt;&lt;property id=&quot;20148&quot; value=&quot;5&quot;/&gt;&lt;property id=&quot;20300&quot; value=&quot;Slide 21 - &amp;quot; Chẩn đoán &amp;quot;&quot;/&gt;&lt;property id=&quot;20307&quot; value=&quot;299&quot;/&gt;&lt;/object&gt;&lt;object type=&quot;3&quot; unique_id=&quot;10217&quot;&gt;&lt;property id=&quot;20148&quot; value=&quot;5&quot;/&gt;&lt;property id=&quot;20300&quot; value=&quot;Slide 22 - &amp;quot;Chẩn đoán &amp;quot;&quot;/&gt;&lt;property id=&quot;20307&quot; value=&quot;300&quot;/&gt;&lt;/object&gt;&lt;object type=&quot;3&quot; unique_id=&quot;10218&quot;&gt;&lt;property id=&quot;20148&quot; value=&quot;5&quot;/&gt;&lt;property id=&quot;20300&quot; value=&quot;Slide 23 - &amp;quot;Chẩn đoán &amp;quot;&quot;/&gt;&lt;property id=&quot;20307&quot; value=&quot;298&quot;/&gt;&lt;/object&gt;&lt;object type=&quot;3&quot; unique_id=&quot;10219&quot;&gt;&lt;property id=&quot;20148&quot; value=&quot;5&quot;/&gt;&lt;property id=&quot;20300&quot; value=&quot;Slide 24 - &amp;quot;Chẩn đoán phân biệt&amp;quot;&quot;/&gt;&lt;property id=&quot;20307&quot; value=&quot;282&quot;/&gt;&lt;/object&gt;&lt;object type=&quot;3&quot; unique_id=&quot;10220&quot;&gt;&lt;property id=&quot;20148&quot; value=&quot;5&quot;/&gt;&lt;property id=&quot;20300&quot; value=&quot;Slide 25 - &amp;quot; Điều trị  viêm khớp dạng thấp  &amp;quot;&quot;/&gt;&lt;property id=&quot;20307&quot; value=&quot;283&quot;/&gt;&lt;/object&gt;&lt;object type=&quot;3&quot; unique_id=&quot;10221&quot;&gt;&lt;property id=&quot;20148&quot; value=&quot;5&quot;/&gt;&lt;property id=&quot;20300&quot; value=&quot;Slide 26 - &amp;quot;Điều trị nội khoa&amp;quot;&quot;/&gt;&lt;property id=&quot;20307&quot; value=&quot;284&quot;/&gt;&lt;/object&gt;&lt;object type=&quot;3&quot; unique_id=&quot;10222&quot;&gt;&lt;property id=&quot;20148&quot; value=&quot;5&quot;/&gt;&lt;property id=&quot;20300&quot; value=&quot;Slide 27 - &amp;quot;Điều trị nội khoa&amp;quot;&quot;/&gt;&lt;property id=&quot;20307&quot; value=&quot;296&quot;/&gt;&lt;/object&gt;&lt;object type=&quot;3&quot; unique_id=&quot;10223&quot;&gt;&lt;property id=&quot;20148&quot; value=&quot;5&quot;/&gt;&lt;property id=&quot;20300&quot; value=&quot;Slide 28 - &amp;quot;Điều trị ngoại khoa&amp;quot;&quot;/&gt;&lt;property id=&quot;20307&quot; value=&quot;285&quot;/&gt;&lt;/object&gt;&lt;object type=&quot;3&quot; unique_id=&quot;10224&quot;&gt;&lt;property id=&quot;20148&quot; value=&quot;5&quot;/&gt;&lt;property id=&quot;20300&quot; value=&quot;Slide 29 - &amp;quot; Điều trị bằng lý liệu - phục hồi chức năng &amp;quot;&quot;/&gt;&lt;property id=&quot;20307&quot; value=&quot;286&quot;/&gt;&lt;/object&gt;&lt;object type=&quot;3&quot; unique_id=&quot;10225&quot;&gt;&lt;property id=&quot;20148&quot; value=&quot;5&quot;/&gt;&lt;property id=&quot;20300&quot; value=&quot;Slide 30 - &amp;quot;Điều trị bằng lý liệu - phục hồi chức năng&amp;quot;&quot;/&gt;&lt;property id=&quot;20307&quot; value=&quot;295&quot;/&gt;&lt;/object&gt;&lt;object type=&quot;3&quot; unique_id=&quot;10226&quot;&gt;&lt;property id=&quot;20148&quot; value=&quot;5&quot;/&gt;&lt;property id=&quot;20300&quot; value=&quot;Slide 31 - &amp;quot; Điều trị theo y hoc cổ truyền dân tộc &amp;quot;&quot;/&gt;&lt;property id=&quot;20307&quot; value=&quot;287&quot;/&gt;&lt;/object&gt;&lt;object type=&quot;3&quot; unique_id=&quot;10227&quot;&gt;&lt;property id=&quot;20148&quot; value=&quot;5&quot;/&gt;&lt;property id=&quot;20300&quot; value=&quot;Slide 32&quot;/&gt;&lt;property id=&quot;20307&quot; value=&quot;262&quot;/&gt;&lt;/object&gt;&lt;object type=&quot;3&quot; unique_id=&quot;10228&quot;&gt;&lt;property id=&quot;20148&quot; value=&quot;5&quot;/&gt;&lt;property id=&quot;20300&quot; value=&quot;Slide 33&quot;/&gt;&lt;property id=&quot;20307&quot; value=&quot;263&quot;/&gt;&lt;/object&gt;&lt;object type=&quot;3&quot; unique_id=&quot;10229&quot;&gt;&lt;property id=&quot;20148&quot; value=&quot;5&quot;/&gt;&lt;property id=&quot;20300&quot; value=&quot;Slide 34&quot;/&gt;&lt;property id=&quot;20307&quot; value=&quot;257&quot;/&gt;&lt;/object&gt;&lt;object type=&quot;3&quot; unique_id=&quot;10230&quot;&gt;&lt;property id=&quot;20148&quot; value=&quot;5&quot;/&gt;&lt;property id=&quot;20300&quot; value=&quot;Slide 35&quot;/&gt;&lt;property id=&quot;20307&quot; value=&quot;261&quot;/&gt;&lt;/object&gt;&lt;object type=&quot;3&quot; unique_id=&quot;10231&quot;&gt;&lt;property id=&quot;20148&quot; value=&quot;5&quot;/&gt;&lt;property id=&quot;20300&quot; value=&quot;Slide 36&quot;/&gt;&lt;property id=&quot;20307&quot; value=&quot;258&quot;/&gt;&lt;/object&gt;&lt;object type=&quot;3&quot; unique_id=&quot;10232&quot;&gt;&lt;property id=&quot;20148&quot; value=&quot;5&quot;/&gt;&lt;property id=&quot;20300&quot; value=&quot;Slide 37&quot;/&gt;&lt;property id=&quot;20307&quot; value=&quot;259&quot;/&gt;&lt;/object&gt;&lt;object type=&quot;3&quot; unique_id=&quot;10233&quot;&gt;&lt;property id=&quot;20148&quot; value=&quot;5&quot;/&gt;&lt;property id=&quot;20300&quot; value=&quot;Slide 38&quot;/&gt;&lt;property id=&quot;20307&quot; value=&quot;270&quot;/&gt;&lt;/object&gt;&lt;object type=&quot;3&quot; unique_id=&quot;10234&quot;&gt;&lt;property id=&quot;20148&quot; value=&quot;5&quot;/&gt;&lt;property id=&quot;20300&quot; value=&quot;Slide 39&quot;/&gt;&lt;property id=&quot;20307&quot; value=&quot;264&quot;/&gt;&lt;/object&gt;&lt;object type=&quot;3&quot; unique_id=&quot;10235&quot;&gt;&lt;property id=&quot;20148&quot; value=&quot;5&quot;/&gt;&lt;property id=&quot;20300&quot; value=&quot;Slide 40&quot;/&gt;&lt;property id=&quot;20307&quot; value=&quot;266&quot;/&gt;&lt;/object&gt;&lt;object type=&quot;3&quot; unique_id=&quot;10236&quot;&gt;&lt;property id=&quot;20148&quot; value=&quot;5&quot;/&gt;&lt;property id=&quot;20300&quot; value=&quot;Slide 41&quot;/&gt;&lt;property id=&quot;20307&quot; value=&quot;267&quot;/&gt;&lt;/object&gt;&lt;object type=&quot;3&quot; unique_id=&quot;10237&quot;&gt;&lt;property id=&quot;20148&quot; value=&quot;5&quot;/&gt;&lt;property id=&quot;20300&quot; value=&quot;Slide 42&quot;/&gt;&lt;property id=&quot;20307&quot; value=&quot;268&quot;/&gt;&lt;/object&gt;&lt;object type=&quot;3&quot; unique_id=&quot;10238&quot;&gt;&lt;property id=&quot;20148&quot; value=&quot;5&quot;/&gt;&lt;property id=&quot;20300&quot; value=&quot;Slide 43&quot;/&gt;&lt;property id=&quot;20307&quot; value=&quot;269&quot;/&gt;&lt;/object&gt;&lt;object type=&quot;3&quot; unique_id=&quot;10239&quot;&gt;&lt;property id=&quot;20148&quot; value=&quot;5&quot;/&gt;&lt;property id=&quot;20300&quot; value=&quot;Slide 44&quot;/&gt;&lt;property id=&quot;20307&quot; value=&quot;265&quot;/&gt;&lt;/object&gt;&lt;object type=&quot;3&quot; unique_id=&quot;10240&quot;&gt;&lt;property id=&quot;20148&quot; value=&quot;5&quot;/&gt;&lt;property id=&quot;20300&quot; value=&quot;Slide 45&quot;/&gt;&lt;property id=&quot;20307&quot; value=&quot;260&quot;/&gt;&lt;/object&gt;&lt;/object&gt;&lt;object type=&quot;8&quot; unique_id=&quot;10287&quot;&gt;&lt;/object&gt;&lt;/object&gt;&lt;/database&gt;"/>
  <p:tag name="MMPROD_NEXTUNIQUEID" val="10010"/>
  <p:tag name="SECTOMILLISECCONVERTED"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312</TotalTime>
  <Words>2369</Words>
  <Application>Microsoft Office PowerPoint</Application>
  <PresentationFormat>On-screen Show (4:3)</PresentationFormat>
  <Paragraphs>277</Paragraphs>
  <Slides>45</Slides>
  <Notes>1</Notes>
  <HiddenSlides>0</HiddenSlides>
  <MMClips>0</MMClips>
  <ScaleCrop>false</ScaleCrop>
  <HeadingPairs>
    <vt:vector size="4" baseType="variant">
      <vt:variant>
        <vt:lpstr>Theme</vt:lpstr>
      </vt:variant>
      <vt:variant>
        <vt:i4>1</vt:i4>
      </vt:variant>
      <vt:variant>
        <vt:lpstr>Slide Titles</vt:lpstr>
      </vt:variant>
      <vt:variant>
        <vt:i4>45</vt:i4>
      </vt:variant>
    </vt:vector>
  </HeadingPairs>
  <TitlesOfParts>
    <vt:vector size="46" baseType="lpstr">
      <vt:lpstr>Office Theme</vt:lpstr>
      <vt:lpstr>  RHEUMATOID ARTHRITIS  </vt:lpstr>
      <vt:lpstr>MỤC TIÊU HỌC TẬP</vt:lpstr>
      <vt:lpstr>   Đại cương    </vt:lpstr>
      <vt:lpstr>Lịch sử phát triển và tên gọi  </vt:lpstr>
      <vt:lpstr> Nguyên nhân: </vt:lpstr>
      <vt:lpstr> Cơ chế bệnh sinh </vt:lpstr>
      <vt:lpstr>Cơ chế bệnh sinh</vt:lpstr>
      <vt:lpstr> Lâm sàng </vt:lpstr>
      <vt:lpstr> Lâm sàng </vt:lpstr>
      <vt:lpstr> Lâm sàng </vt:lpstr>
      <vt:lpstr>Lâm sàng</vt:lpstr>
      <vt:lpstr>Lâm sàng</vt:lpstr>
      <vt:lpstr>Xét nghiệm và X quang</vt:lpstr>
      <vt:lpstr>Xét nghiệm và X quang</vt:lpstr>
      <vt:lpstr>Xét nghiệm và X quang</vt:lpstr>
      <vt:lpstr>Những biến đổi chung</vt:lpstr>
      <vt:lpstr>Những biến đổi chung</vt:lpstr>
      <vt:lpstr> Thể lâm sàng </vt:lpstr>
      <vt:lpstr> Thể lâm sàng </vt:lpstr>
      <vt:lpstr> Chẩn đoán </vt:lpstr>
      <vt:lpstr> Chẩn đoán </vt:lpstr>
      <vt:lpstr>Chẩn đoán </vt:lpstr>
      <vt:lpstr>Chẩn đoán </vt:lpstr>
      <vt:lpstr>Chẩn đoán phân biệt</vt:lpstr>
      <vt:lpstr> Điều trị  viêm khớp dạng thấp  </vt:lpstr>
      <vt:lpstr>Điều trị nội khoa</vt:lpstr>
      <vt:lpstr>Điều trị nội khoa</vt:lpstr>
      <vt:lpstr>Điều trị ngoại khoa</vt:lpstr>
      <vt:lpstr> Điều trị bằng lý liệu - phục hồi chức năng </vt:lpstr>
      <vt:lpstr>Điều trị bằng lý liệu - phục hồi chức năng</vt:lpstr>
      <vt:lpstr> Điều trị theo y hoc cổ truyền dân tộc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MỤC TIÊU HỌC TẬP  – Sau khi học xong bài này sinh viên có khả năng:   Nêu được định nghĩa, nguyên nhân và cơ chế bệnh sinh của viêm khớp dạng thấp. Trình bày được các triệu chứng lâm sàng và cận lâm sàng  bệnh viêm khớp dạng thấp. Trình bày được tiêu chuẩn chẩn đoán  bệnh viêm khớp dạng thấp. Nêu các nguyên tắc điều trị  bệnh viêm khớp dạng thấp và liệt kê các nhóm thuốc chính.</dc:title>
  <dc:creator>ACER</dc:creator>
  <cp:lastModifiedBy>windows</cp:lastModifiedBy>
  <cp:revision>31</cp:revision>
  <dcterms:created xsi:type="dcterms:W3CDTF">2016-08-10T04:50:58Z</dcterms:created>
  <dcterms:modified xsi:type="dcterms:W3CDTF">2016-08-12T13:25:13Z</dcterms:modified>
</cp:coreProperties>
</file>