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7" r:id="rId2"/>
    <p:sldId id="287" r:id="rId3"/>
    <p:sldId id="286" r:id="rId4"/>
    <p:sldId id="259" r:id="rId5"/>
    <p:sldId id="261" r:id="rId6"/>
    <p:sldId id="264" r:id="rId7"/>
    <p:sldId id="266" r:id="rId8"/>
    <p:sldId id="270" r:id="rId9"/>
    <p:sldId id="276" r:id="rId10"/>
    <p:sldId id="277" r:id="rId11"/>
    <p:sldId id="279" r:id="rId12"/>
    <p:sldId id="280" r:id="rId13"/>
    <p:sldId id="28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90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D245A-2560-4B94-A8FF-78C527DBC267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352E7-FC8E-4037-95CE-E1A322AEF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32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8E201-9750-4F1D-9B57-C63657426CC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23F2-951E-4654-B65F-6254F881F1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8E201-9750-4F1D-9B57-C63657426CC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23F2-951E-4654-B65F-6254F881F1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8E201-9750-4F1D-9B57-C63657426CC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23F2-951E-4654-B65F-6254F881F1C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8E201-9750-4F1D-9B57-C63657426CC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23F2-951E-4654-B65F-6254F881F1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8E201-9750-4F1D-9B57-C63657426CC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23F2-951E-4654-B65F-6254F881F1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8E201-9750-4F1D-9B57-C63657426CC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23F2-951E-4654-B65F-6254F881F1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8E201-9750-4F1D-9B57-C63657426CC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23F2-951E-4654-B65F-6254F881F1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8E201-9750-4F1D-9B57-C63657426CC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23F2-951E-4654-B65F-6254F881F1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8E201-9750-4F1D-9B57-C63657426CC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23F2-951E-4654-B65F-6254F881F1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8E201-9750-4F1D-9B57-C63657426CC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23F2-951E-4654-B65F-6254F881F1C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8E201-9750-4F1D-9B57-C63657426CC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23F2-951E-4654-B65F-6254F881F1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048E201-9750-4F1D-9B57-C63657426CC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14023F2-951E-4654-B65F-6254F881F1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371600"/>
            <a:ext cx="42672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Ths.Bs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5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Duy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Hân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Hòa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Huyền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Linh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Mai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Na</a:t>
            </a:r>
          </a:p>
          <a:p>
            <a:pPr marL="0" indent="0">
              <a:buNone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Ngô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Ngô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Nhã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Huỳnh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80872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SỎI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MẬT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image5.jpeg" descr="Description: þ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58912"/>
            <a:ext cx="4419600" cy="501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63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mủ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tụy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8087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38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464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0" lv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Kiêng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mỡ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calo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khoáng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Actiso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Những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kháng sinh khác có hiệu quả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viêm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sỏi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Polymyxin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Colistin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); Cephalosporin;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Aminocid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27.jpeg" descr="Description: þ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799" y="1295400"/>
            <a:ext cx="4038601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image28.jpeg" descr="Description: þÿ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343400"/>
            <a:ext cx="4038600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59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37338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Giãn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co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thắt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Papaverin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Drotaverinum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Sulphatmagnesie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Actiso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tán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sỏi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Chenodesoxychohc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Urodesoxycholic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5707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: </a:t>
            </a:r>
          </a:p>
        </p:txBody>
      </p:sp>
      <p:pic>
        <p:nvPicPr>
          <p:cNvPr id="3074" name="image29.jpeg" descr="Description: þ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740" y="1371601"/>
            <a:ext cx="25812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image30.jpeg" descr="Description: þÿ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223" y="1371600"/>
            <a:ext cx="2557463" cy="2209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image32.jpeg" descr="Description: þÿ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725" y="3581400"/>
            <a:ext cx="5121961" cy="1509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image31.jpeg" descr="Description: þÿ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726" y="5105400"/>
            <a:ext cx="512196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07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1219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trầm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Phẩu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soi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sỏi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sỏi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siêu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Lase,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Tán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sỏi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lực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38328"/>
            <a:ext cx="8686800" cy="804672"/>
          </a:xfrm>
        </p:spPr>
        <p:txBody>
          <a:bodyPr/>
          <a:lstStyle/>
          <a:p>
            <a:pPr algn="l"/>
            <a:r>
              <a:rPr lang="en-US" b="1" dirty="0"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: </a:t>
            </a:r>
            <a:endParaRPr lang="en-US" dirty="0"/>
          </a:p>
        </p:txBody>
      </p:sp>
      <p:pic>
        <p:nvPicPr>
          <p:cNvPr id="4098" name="image34.jpeg" descr="Description: þ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371600"/>
            <a:ext cx="4191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image35.jpeg" descr="Description: þÿ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038601"/>
            <a:ext cx="4191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363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Sau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khi học xong bài này,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có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khả năng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sỏi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sỏi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mật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04672"/>
          </a:xfrm>
        </p:spPr>
        <p:txBody>
          <a:bodyPr/>
          <a:lstStyle/>
          <a:p>
            <a:r>
              <a:rPr lang="vi-VN" b="1" i="1" dirty="0">
                <a:latin typeface="Times New Roman" pitchFamily="18" charset="0"/>
                <a:cs typeface="Times New Roman" pitchFamily="18" charset="0"/>
              </a:rPr>
              <a:t>Mục tiêu học tập: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32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marL="0" indent="0">
              <a:buNone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Sỏi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(Gallstones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Cholelithiasis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sỏi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to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sỏi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bùn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marL="0" indent="0">
              <a:buNone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Sỏi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sỏi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338328"/>
            <a:ext cx="8686801" cy="65227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.Định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image6.jpeg" descr="Description: þ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599" y="3810000"/>
            <a:ext cx="5257801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017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38328"/>
            <a:ext cx="8458200" cy="65227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I.Định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loại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599" y="1295400"/>
            <a:ext cx="4495801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295400"/>
            <a:ext cx="4190999" cy="51816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Sỏi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sỏi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hung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Sỏi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cholesterol: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cholesterol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lớnhơn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50%</a:t>
            </a:r>
          </a:p>
          <a:p>
            <a:pPr marL="0" indent="0">
              <a:buNone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7" name="image8.jpeg" descr="Description: þÿ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962400"/>
            <a:ext cx="4495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322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371600"/>
            <a:ext cx="8686801" cy="5181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Sỏi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bilirubin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50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%,</a:t>
            </a:r>
          </a:p>
          <a:p>
            <a:pPr marL="0" lvl="0" indent="0">
              <a:buNone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sỏi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2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nâu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đẻ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en-US" sz="3200" dirty="0"/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ứ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đọng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xơ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…..</a:t>
            </a:r>
          </a:p>
          <a:p>
            <a:pPr marL="0" indent="0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38328"/>
            <a:ext cx="8610600" cy="57607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I.Định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loại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image9.jpeg" descr="Description: þ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60487"/>
            <a:ext cx="43434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506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54102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0" algn="just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sườn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lvl="0" indent="0" algn="just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đau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lvl="0" indent="0" algn="just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2847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219200"/>
            <a:ext cx="325793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038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4038600" cy="54102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rét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run: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rét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run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nhẫm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rét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5227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143000"/>
            <a:ext cx="4419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194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4191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da: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30%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da.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sậm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dirty="0"/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04672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pic>
        <p:nvPicPr>
          <p:cNvPr id="1026" name="image10.jpeg" descr="Description: þ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274763"/>
            <a:ext cx="4572000" cy="527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73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tam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Charcot,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nôn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sậm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ngứa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cò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2.1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 Bilirubin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Phosphatase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kiềm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2.2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Siêu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chụp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tụy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soi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CT scan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MRI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80872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414523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896</TotalTime>
  <Words>768</Words>
  <Application>Microsoft Office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SỎI MẬT</vt:lpstr>
      <vt:lpstr>Mục tiêu học tập:</vt:lpstr>
      <vt:lpstr>I.Định nghĩa, nguyên nhân, phân loại :</vt:lpstr>
      <vt:lpstr>I.Định nghĩa, nguyên nhân, phân loại</vt:lpstr>
      <vt:lpstr>I.Định nghĩa, nguyên nhân, phân loại</vt:lpstr>
      <vt:lpstr>II. Các triệu chứng :</vt:lpstr>
      <vt:lpstr>II. Các triệu chứng :</vt:lpstr>
      <vt:lpstr>II. Các triệu chứng :</vt:lpstr>
      <vt:lpstr>II. Các triệu chứng :</vt:lpstr>
      <vt:lpstr>III. Biến chứng :</vt:lpstr>
      <vt:lpstr>IV. Điều trị : </vt:lpstr>
      <vt:lpstr>IV. Điều trị : </vt:lpstr>
      <vt:lpstr>IV. Điều trị : </vt:lpstr>
    </vt:vector>
  </TitlesOfParts>
  <Company>ctn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</dc:creator>
  <cp:lastModifiedBy>Nguyen Hoang Van</cp:lastModifiedBy>
  <cp:revision>77</cp:revision>
  <dcterms:created xsi:type="dcterms:W3CDTF">2016-08-15T02:51:15Z</dcterms:created>
  <dcterms:modified xsi:type="dcterms:W3CDTF">2016-10-07T06:08:58Z</dcterms:modified>
</cp:coreProperties>
</file>