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4660"/>
  </p:normalViewPr>
  <p:slideViewPr>
    <p:cSldViewPr>
      <p:cViewPr varScale="1">
        <p:scale>
          <a:sx n="111" d="100"/>
          <a:sy n="111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5A694F-FD1D-4518-B9E4-FA942BF75D25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60D8E4B-ACF1-4ED4-9CD0-7D7DC20B39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3200399"/>
          </a:xfrm>
        </p:spPr>
        <p:txBody>
          <a:bodyPr/>
          <a:lstStyle/>
          <a:p>
            <a:r>
              <a:rPr lang="en-US" dirty="0" smtClean="0"/>
              <a:t>TRÒ CHƠI TRẢ LỜI CÂU HỎI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886200"/>
            <a:ext cx="5105400" cy="21336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HEN PHẾ QUẢN</a:t>
            </a:r>
            <a:endParaRPr lang="en-US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76600"/>
            <a:ext cx="3043238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3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hen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872899"/>
            <a:ext cx="30099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1861066"/>
            <a:ext cx="327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3398966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329" y="3352800"/>
            <a:ext cx="21836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5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3200" b="1" dirty="0"/>
              <a:t>Nguyên nhân gây hen phế quản không do dị ứng hay gặp nhất là</a:t>
            </a:r>
            <a:r>
              <a:rPr lang="vi-VN" sz="3200" b="1" dirty="0" smtClean="0"/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2264" y="2058331"/>
            <a:ext cx="2286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Di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094651"/>
            <a:ext cx="243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Gắng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581400"/>
            <a:ext cx="2057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3581400"/>
            <a:ext cx="3276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4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“ Hen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”: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93491"/>
            <a:ext cx="72468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6670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(co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nề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9624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khò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khè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351777"/>
            <a:ext cx="670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8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0678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vi-VN" sz="3200" b="1" dirty="0" smtClean="0"/>
              <a:t>Chọn đúng/sai ~ Điều trị hen bao gồm điều trị triệu chứng và điều trị kiểm soát cơn </a:t>
            </a:r>
            <a:r>
              <a:rPr lang="en-US" sz="3200" b="1" dirty="0" smtClean="0"/>
              <a:t>hen: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298518"/>
            <a:ext cx="388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2318266"/>
            <a:ext cx="2895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4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vi-VN" sz="3200" b="1" dirty="0"/>
              <a:t>Trong hen phế quản cơ chế sinh bệnh chính là</a:t>
            </a:r>
            <a:r>
              <a:rPr lang="vi-VN" sz="3200" b="1" dirty="0" smtClean="0"/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2971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2209800"/>
            <a:ext cx="358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B. Co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thắt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343400"/>
            <a:ext cx="3200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nề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42672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</TotalTime>
  <Words>229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Executive</vt:lpstr>
      <vt:lpstr>TRÒ CHƠI TRẢ LỜI CÂU HỎI</vt:lpstr>
      <vt:lpstr>Câu 1: Cơn hen phế quản thường xuất hiện</vt:lpstr>
      <vt:lpstr>Câu 2: Nguyên nhân gây hen phế quản không do dị ứng hay gặp nhất là:</vt:lpstr>
      <vt:lpstr>Câu 3: Chọn câu sai, Định nghĩa “ Hen phế quản”:</vt:lpstr>
      <vt:lpstr>Câu 4: Chọn đúng/sai ~ Điều trị hen bao gồm điều trị triệu chứng và điều trị kiểm soát cơn hen:</vt:lpstr>
      <vt:lpstr>Câu 5:Trong hen phế quản cơ chế sinh bệnh chính là: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TRÒ CHƠI TRẢ LỜI CÂU HỎI</dc:title>
  <dc:creator>DELL</dc:creator>
  <cp:lastModifiedBy>DELL</cp:lastModifiedBy>
  <cp:revision>6</cp:revision>
  <dcterms:created xsi:type="dcterms:W3CDTF">2019-04-10T04:02:30Z</dcterms:created>
  <dcterms:modified xsi:type="dcterms:W3CDTF">2019-04-10T05:23:15Z</dcterms:modified>
</cp:coreProperties>
</file>