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79" r:id="rId9"/>
    <p:sldId id="264" r:id="rId10"/>
    <p:sldId id="262" r:id="rId11"/>
    <p:sldId id="263" r:id="rId12"/>
    <p:sldId id="265" r:id="rId13"/>
    <p:sldId id="276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aohuyetap.org/cao-huyet-ap/coi-chung-tang-huyet-ap-do-thuoc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534400" cy="1981200"/>
          </a:xfrm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 TIÊU, NGUYÊN TẮC VÀ CÁC 	BIỆN PHÁP ĐIỀU TRỊ </a:t>
            </a:r>
            <a:b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TĂNG HUYẾT ÁP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8534400" cy="3810000"/>
          </a:xfr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62500" lnSpcReduction="20000"/>
          </a:bodyPr>
          <a:lstStyle/>
          <a:p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GVHD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Ths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Bs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SV :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Chi</a:t>
            </a:r>
          </a:p>
          <a:p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Diễm</a:t>
            </a:r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Hân</a:t>
            </a:r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ĐIỀU TRỊ TĂNG HUYẾT ÁP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ĐIỀU TRỊ TĂNG HUYẾT ÁP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THA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(stress,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ĐIỀU TRỊ TĂNG HUYẾT ÁP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(&lt;6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cholesterol, acid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ết quả hình ảnh cho các hình ảnh về bệnh lý cao huyết á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441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Kết quả hình ảnh cho hinh anh ve tang huyet a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143000"/>
            <a:ext cx="4114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ĐIỀU TRỊ TĂNG HUYẾT ÁP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ĐIỀU TRỊ TĂNG HUYẾT ÁP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3.2.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THA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endParaRPr lang="en-US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THA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Thiazide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ƯCMC,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chẹn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kênh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ĐIỀU TRỊ TĂNG HUYẾT ÁP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THA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THA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THA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THA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THUỐC ĐIỀU TRỊ TĂNG HA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Hydroclorothiazid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Indapamid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Furosemid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Spironolacton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Amilorid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Triamteren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ứ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THUỐC ĐIỀU TRỊ TĂNG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ương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Reserpin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Methyldopa,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Clonidin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vọt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THUỐC ĐIỀU TRỊ TĂNG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chẹn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alpha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Prazosin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Alfuzosin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Terazosin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Phentolamin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noradrenalin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ĐẠI CƯƠNG VỀ TĂNG HA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140mmHg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90mmHg.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fontAlgn="base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90%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Gifford - Weiss).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THUỐC ĐIỀU TRỊ TĂNG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4.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chẹn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Propanolol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Pindolol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Nadolol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Timolol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Metoprolol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Atenolol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Labetolol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Acebutolol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vi,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THUỐC ĐIỀU TRỊ TĂNG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chẹn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calci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Nifedipin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Nicardipin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Amlodipin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Felodipin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Isradipin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Verapamil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Diltiazem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chặn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THUỐC ĐIỀU TRỊ TĂNG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Captopril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Enalapril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Benazepril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Lisinopril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Perindopril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Quinepril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Tradola-pril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angiotensin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angiotensin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Angiotensin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Angiotensin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angiotensin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THUỐC ĐIỀU TRỊ TĂNG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Angiotensin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Losartan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Irbesartan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Candesardan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Valsartan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angiotensin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 khan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uốc Đông y cũng có thể gây tăng huyết áp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95400"/>
            <a:ext cx="6172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40176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0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  <a:p>
            <a:pPr>
              <a:buNone/>
            </a:pPr>
            <a:endParaRPr lang="en-US" sz="2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XIN CHÂN THÀNH CÁM ƠN !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ĐẠI CƯƠNG VỀ TĂNG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rénin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,...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Cushing,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Corticosteroid,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ĐẠI CƯƠNG VỀ TĂNG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Hormone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Corticoides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A.C.T.H. cam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IMAO …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Beri-beri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fontAlgn="base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ĐẠI CƯƠNG VỀ TĂNG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BYT)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09801"/>
          <a:ext cx="8458200" cy="434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85926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HATTh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(mmHg)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HATTr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(mmHg)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634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ÁP TỐI ƯU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 120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 80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926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THA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ĐỘ I    (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nhẹ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140 - 159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90 - 99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926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THA  ĐỘ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II   (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160 - 179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– 109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926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THA  ĐỘ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III  (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≥ 180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≥ 110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duocanbinh.vn/hinhanh/hinhfck/1613tang-huyet-ap-o-nguoi-tre%20(4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1" y="838201"/>
            <a:ext cx="7162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ĐẠI CƯƠNG VỀ TĂNG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ết quả hình ảnh cho hinh anh ve tang huyet a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447800"/>
            <a:ext cx="5943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90602"/>
          <a:ext cx="9144000" cy="5867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70053"/>
                <a:gridCol w="1577947"/>
                <a:gridCol w="1524000"/>
                <a:gridCol w="1672354"/>
                <a:gridCol w="1375646"/>
              </a:tblGrid>
              <a:tr h="1205195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HA</a:t>
                      </a:r>
                      <a:endParaRPr lang="en-US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b.thường</a:t>
                      </a:r>
                      <a:endParaRPr lang="en-US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120- 129/80-85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THA </a:t>
                      </a: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130-139/85-89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THA 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140-159/90-99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THA 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II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160-179/100-109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THA 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III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≥ 180/≥110</a:t>
                      </a:r>
                    </a:p>
                  </a:txBody>
                  <a:tcPr/>
                </a:tc>
              </a:tr>
              <a:tr h="95147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yếu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tố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TM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thấp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aseline="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trung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endParaRPr lang="en-US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147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1 -2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yếu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tố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NCTM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thấp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thấp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trung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endParaRPr lang="en-US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aseline="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trung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endParaRPr lang="en-US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2235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≥3 </a:t>
                      </a:r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yếu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tố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NCTM </a:t>
                      </a:r>
                      <a:r>
                        <a:rPr lang="en-US" sz="1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HC </a:t>
                      </a:r>
                      <a:r>
                        <a:rPr lang="en-US" sz="1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chuyển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TT </a:t>
                      </a:r>
                      <a:r>
                        <a:rPr lang="en-US" sz="1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đích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trung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endParaRPr lang="en-US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691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BC,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TM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thận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mạn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620</Words>
  <Application>Microsoft Office PowerPoint</Application>
  <PresentationFormat>On-screen Show (4:3)</PresentationFormat>
  <Paragraphs>177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MỤC TIÊU, NGUYÊN TẮC VÀ CÁC  BIỆN PHÁP ĐIỀU TRỊ  TĂNG HUYẾT ÁP</vt:lpstr>
      <vt:lpstr>ĐẠI CƯƠNG VỀ TĂNG HA</vt:lpstr>
      <vt:lpstr>ĐẠI CƯƠNG VỀ TĂNG HA</vt:lpstr>
      <vt:lpstr>ĐẠI CƯƠNG VỀ TĂNG HA</vt:lpstr>
      <vt:lpstr>ĐẠI CƯƠNG VỀ TĂNG HA</vt:lpstr>
      <vt:lpstr>Slide 6</vt:lpstr>
      <vt:lpstr>ĐẠI CƯƠNG VỀ TĂNG HA</vt:lpstr>
      <vt:lpstr>Slide 8</vt:lpstr>
      <vt:lpstr>Phân tầng nguy cơ theo độ THA</vt:lpstr>
      <vt:lpstr>ĐIỀU TRỊ TĂNG HUYẾT ÁP</vt:lpstr>
      <vt:lpstr>ĐIỀU TRỊ TĂNG HUYẾT ÁP</vt:lpstr>
      <vt:lpstr>ĐIỀU TRỊ TĂNG HUYẾT ÁP</vt:lpstr>
      <vt:lpstr>Slide 13</vt:lpstr>
      <vt:lpstr>ĐIỀU TRỊ TĂNG HUYẾT ÁP</vt:lpstr>
      <vt:lpstr>ĐIỀU TRỊ TĂNG HUYẾT ÁP</vt:lpstr>
      <vt:lpstr>ĐIỀU TRỊ TĂNG HUYẾT ÁP</vt:lpstr>
      <vt:lpstr>THUỐC ĐIỀU TRỊ TĂNG HA</vt:lpstr>
      <vt:lpstr>THUỐC ĐIỀU TRỊ TĂNG HA</vt:lpstr>
      <vt:lpstr>THUỐC ĐIỀU TRỊ TĂNG HA</vt:lpstr>
      <vt:lpstr>THUỐC ĐIỀU TRỊ TĂNG HA</vt:lpstr>
      <vt:lpstr>THUỐC ĐIỀU TRỊ TĂNG HA</vt:lpstr>
      <vt:lpstr>THUỐC ĐIỀU TRỊ TĂNG HA</vt:lpstr>
      <vt:lpstr>THUỐC ĐIỀU TRỊ TĂNG HA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ĐIỀU TRỊ TĂNG HUYẾT ÁP</dc:title>
  <dc:creator/>
  <cp:lastModifiedBy>CTY ĐT TH THIÊN PHONG</cp:lastModifiedBy>
  <cp:revision>110</cp:revision>
  <dcterms:created xsi:type="dcterms:W3CDTF">2006-08-16T00:00:00Z</dcterms:created>
  <dcterms:modified xsi:type="dcterms:W3CDTF">2010-01-02T10:09:10Z</dcterms:modified>
</cp:coreProperties>
</file>