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sldIdLst>
    <p:sldId id="273" r:id="rId2"/>
    <p:sldId id="257" r:id="rId3"/>
    <p:sldId id="258" r:id="rId4"/>
    <p:sldId id="263" r:id="rId5"/>
    <p:sldId id="261" r:id="rId6"/>
    <p:sldId id="272" r:id="rId7"/>
    <p:sldId id="265" r:id="rId8"/>
    <p:sldId id="266" r:id="rId9"/>
    <p:sldId id="267" r:id="rId10"/>
    <p:sldId id="268" r:id="rId11"/>
    <p:sldId id="269" r:id="rId12"/>
    <p:sldId id="270" r:id="rId13"/>
    <p:sldId id="27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146"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C2F869-B87E-4071-90BC-FA21502FD102}"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lang="en-US"/>
        </a:p>
      </dgm:t>
    </dgm:pt>
    <dgm:pt modelId="{F1463C65-6948-4BE1-91C8-65A2DACF78F0}">
      <dgm:prSet phldrT="[Text]" custT="1"/>
      <dgm:spPr/>
      <dgm:t>
        <a:bodyPr/>
        <a:lstStyle/>
        <a:p>
          <a:r>
            <a:rPr lang="en-US" sz="2000" smtClean="0">
              <a:solidFill>
                <a:schemeClr val="tx1"/>
              </a:solidFill>
              <a:latin typeface="Times New Roman" pitchFamily="18" charset="0"/>
              <a:cs typeface="Times New Roman" pitchFamily="18" charset="0"/>
            </a:rPr>
            <a:t>Nguyên nhân</a:t>
          </a:r>
          <a:endParaRPr lang="en-US" sz="2000">
            <a:solidFill>
              <a:schemeClr val="tx1"/>
            </a:solidFill>
            <a:latin typeface="Times New Roman" pitchFamily="18" charset="0"/>
            <a:cs typeface="Times New Roman" pitchFamily="18" charset="0"/>
          </a:endParaRPr>
        </a:p>
      </dgm:t>
    </dgm:pt>
    <dgm:pt modelId="{690CB1DA-A507-4A3E-B2A1-DC8E73E73402}" type="parTrans" cxnId="{7D65BBFF-1826-4164-AAFC-87EC84074575}">
      <dgm:prSet/>
      <dgm:spPr/>
      <dgm:t>
        <a:bodyPr/>
        <a:lstStyle/>
        <a:p>
          <a:endParaRPr lang="en-US"/>
        </a:p>
      </dgm:t>
    </dgm:pt>
    <dgm:pt modelId="{932543FF-3256-424E-AE5E-9B421FFEBB14}" type="sibTrans" cxnId="{7D65BBFF-1826-4164-AAFC-87EC84074575}">
      <dgm:prSet/>
      <dgm:spPr/>
      <dgm:t>
        <a:bodyPr/>
        <a:lstStyle/>
        <a:p>
          <a:endParaRPr lang="en-US"/>
        </a:p>
      </dgm:t>
    </dgm:pt>
    <dgm:pt modelId="{963DACB3-1F5D-4914-8558-CE1685ABC2E8}">
      <dgm:prSet phldrT="[Text]" custT="1"/>
      <dgm:spPr/>
      <dgm:t>
        <a:bodyPr/>
        <a:lstStyle/>
        <a:p>
          <a:r>
            <a:rPr lang="en-US" sz="2000" smtClean="0">
              <a:solidFill>
                <a:schemeClr val="tx1"/>
              </a:solidFill>
              <a:latin typeface="Times New Roman" pitchFamily="18" charset="0"/>
              <a:cs typeface="Times New Roman" pitchFamily="18" charset="0"/>
            </a:rPr>
            <a:t>Do vi khuẩn</a:t>
          </a:r>
          <a:endParaRPr lang="en-US" sz="2000">
            <a:solidFill>
              <a:schemeClr val="tx1"/>
            </a:solidFill>
            <a:latin typeface="Times New Roman" pitchFamily="18" charset="0"/>
            <a:cs typeface="Times New Roman" pitchFamily="18" charset="0"/>
          </a:endParaRPr>
        </a:p>
      </dgm:t>
    </dgm:pt>
    <dgm:pt modelId="{7DB014DB-093C-4EDA-929A-E87D188EF9DE}" type="parTrans" cxnId="{58724DF6-49E7-45E4-9C3F-E1585BF046D5}">
      <dgm:prSet/>
      <dgm:spPr/>
      <dgm:t>
        <a:bodyPr/>
        <a:lstStyle/>
        <a:p>
          <a:endParaRPr lang="en-US"/>
        </a:p>
      </dgm:t>
    </dgm:pt>
    <dgm:pt modelId="{C5E22ACA-26ED-414C-BC0F-4906E4CBAA7C}" type="sibTrans" cxnId="{58724DF6-49E7-45E4-9C3F-E1585BF046D5}">
      <dgm:prSet/>
      <dgm:spPr/>
      <dgm:t>
        <a:bodyPr/>
        <a:lstStyle/>
        <a:p>
          <a:endParaRPr lang="en-US"/>
        </a:p>
      </dgm:t>
    </dgm:pt>
    <dgm:pt modelId="{87A4ECF5-EAA9-4FF4-A48A-43F77D8F04B1}">
      <dgm:prSet phldrT="[Text]" custT="1"/>
      <dgm:spPr/>
      <dgm:t>
        <a:bodyPr/>
        <a:lstStyle/>
        <a:p>
          <a:r>
            <a:rPr lang="en-US" sz="1600" smtClean="0">
              <a:solidFill>
                <a:schemeClr val="tx1"/>
              </a:solidFill>
              <a:latin typeface="Times New Roman" pitchFamily="18" charset="0"/>
              <a:cs typeface="Times New Roman" pitchFamily="18" charset="0"/>
            </a:rPr>
            <a:t>Viêm phổi mắc phải ở cộng đồng</a:t>
          </a:r>
          <a:endParaRPr lang="en-US" sz="1600">
            <a:solidFill>
              <a:schemeClr val="tx1"/>
            </a:solidFill>
            <a:latin typeface="Times New Roman" pitchFamily="18" charset="0"/>
            <a:cs typeface="Times New Roman" pitchFamily="18" charset="0"/>
          </a:endParaRPr>
        </a:p>
      </dgm:t>
    </dgm:pt>
    <dgm:pt modelId="{0C50BE5C-39D3-4B92-BA39-72A5CA5682D3}" type="parTrans" cxnId="{6E943BB1-15C6-49C2-90B2-F4F4EDE8EB78}">
      <dgm:prSet/>
      <dgm:spPr/>
      <dgm:t>
        <a:bodyPr/>
        <a:lstStyle/>
        <a:p>
          <a:endParaRPr lang="en-US"/>
        </a:p>
      </dgm:t>
    </dgm:pt>
    <dgm:pt modelId="{D32AFCA0-8E0F-4E0F-B1E9-AC9E7926AB52}" type="sibTrans" cxnId="{6E943BB1-15C6-49C2-90B2-F4F4EDE8EB78}">
      <dgm:prSet/>
      <dgm:spPr/>
      <dgm:t>
        <a:bodyPr/>
        <a:lstStyle/>
        <a:p>
          <a:endParaRPr lang="en-US"/>
        </a:p>
      </dgm:t>
    </dgm:pt>
    <dgm:pt modelId="{FA149231-95ED-4270-99FF-227EAB993678}">
      <dgm:prSet phldrT="[Text]" custT="1"/>
      <dgm:spPr/>
      <dgm:t>
        <a:bodyPr/>
        <a:lstStyle/>
        <a:p>
          <a:r>
            <a:rPr lang="en-US" sz="1600" smtClean="0">
              <a:solidFill>
                <a:schemeClr val="tx1"/>
              </a:solidFill>
              <a:latin typeface="Times New Roman" pitchFamily="18" charset="0"/>
              <a:cs typeface="Times New Roman" pitchFamily="18" charset="0"/>
            </a:rPr>
            <a:t>Viêm phổi ở người suy giảm miễn dịch  ( nhiễm trùng cơ hội )</a:t>
          </a:r>
          <a:endParaRPr lang="en-US" sz="1600">
            <a:solidFill>
              <a:schemeClr val="tx1"/>
            </a:solidFill>
            <a:latin typeface="Times New Roman" pitchFamily="18" charset="0"/>
            <a:cs typeface="Times New Roman" pitchFamily="18" charset="0"/>
          </a:endParaRPr>
        </a:p>
      </dgm:t>
    </dgm:pt>
    <dgm:pt modelId="{E442B32D-DA36-4C55-A7E2-6DF13C7552E8}" type="parTrans" cxnId="{6CFB4758-FDB4-4921-B761-29E182F55E9E}">
      <dgm:prSet/>
      <dgm:spPr/>
      <dgm:t>
        <a:bodyPr/>
        <a:lstStyle/>
        <a:p>
          <a:endParaRPr lang="en-US"/>
        </a:p>
      </dgm:t>
    </dgm:pt>
    <dgm:pt modelId="{9D2E3EB3-1FE4-46AD-A5EC-0357E073D997}" type="sibTrans" cxnId="{6CFB4758-FDB4-4921-B761-29E182F55E9E}">
      <dgm:prSet/>
      <dgm:spPr/>
      <dgm:t>
        <a:bodyPr/>
        <a:lstStyle/>
        <a:p>
          <a:endParaRPr lang="en-US"/>
        </a:p>
      </dgm:t>
    </dgm:pt>
    <dgm:pt modelId="{03D62D61-A7AA-4D10-9FDD-8EC9E50C601F}">
      <dgm:prSet phldrT="[Text]" custT="1"/>
      <dgm:spPr/>
      <dgm:t>
        <a:bodyPr/>
        <a:lstStyle/>
        <a:p>
          <a:r>
            <a:rPr lang="en-US" sz="1800" smtClean="0">
              <a:solidFill>
                <a:schemeClr val="tx1"/>
              </a:solidFill>
              <a:latin typeface="Times New Roman" pitchFamily="18" charset="0"/>
              <a:cs typeface="Times New Roman" pitchFamily="18" charset="0"/>
            </a:rPr>
            <a:t>Do virut</a:t>
          </a:r>
          <a:endParaRPr lang="en-US" sz="1800">
            <a:solidFill>
              <a:schemeClr val="tx1"/>
            </a:solidFill>
            <a:latin typeface="Times New Roman" pitchFamily="18" charset="0"/>
            <a:cs typeface="Times New Roman" pitchFamily="18" charset="0"/>
          </a:endParaRPr>
        </a:p>
      </dgm:t>
    </dgm:pt>
    <dgm:pt modelId="{E35C730F-F389-4C31-94C3-3570E14729F1}" type="parTrans" cxnId="{06A99A39-93EF-45DB-AD74-5972ACF79381}">
      <dgm:prSet/>
      <dgm:spPr/>
      <dgm:t>
        <a:bodyPr/>
        <a:lstStyle/>
        <a:p>
          <a:endParaRPr lang="en-US"/>
        </a:p>
      </dgm:t>
    </dgm:pt>
    <dgm:pt modelId="{33E2D855-B4D1-4461-9909-F5DF3BB313D8}" type="sibTrans" cxnId="{06A99A39-93EF-45DB-AD74-5972ACF79381}">
      <dgm:prSet/>
      <dgm:spPr/>
      <dgm:t>
        <a:bodyPr/>
        <a:lstStyle/>
        <a:p>
          <a:endParaRPr lang="en-US"/>
        </a:p>
      </dgm:t>
    </dgm:pt>
    <dgm:pt modelId="{FD7684A5-6D42-41AD-84EA-8BF43815B8A9}">
      <dgm:prSet phldrT="[Text]" custT="1"/>
      <dgm:spPr/>
      <dgm:t>
        <a:bodyPr/>
        <a:lstStyle/>
        <a:p>
          <a:pPr algn="l"/>
          <a:r>
            <a:rPr lang="en-US" sz="1700" smtClean="0">
              <a:solidFill>
                <a:schemeClr val="tx1"/>
              </a:solidFill>
              <a:latin typeface="Times New Roman" pitchFamily="18" charset="0"/>
              <a:cs typeface="Times New Roman" pitchFamily="18" charset="0"/>
            </a:rPr>
            <a:t>Chiếm 2-15%, bao gồm:</a:t>
          </a:r>
        </a:p>
        <a:p>
          <a:pPr algn="l"/>
          <a:r>
            <a:rPr lang="en-US" sz="1700" smtClean="0">
              <a:solidFill>
                <a:schemeClr val="tx1"/>
              </a:solidFill>
              <a:latin typeface="Times New Roman" pitchFamily="18" charset="0"/>
              <a:cs typeface="Times New Roman" pitchFamily="18" charset="0"/>
            </a:rPr>
            <a:t>- Influenza, Parainfluenza, virus hợp bào hô hấp, Adenovirus</a:t>
          </a:r>
        </a:p>
        <a:p>
          <a:pPr algn="l"/>
          <a:r>
            <a:rPr lang="en-US" sz="1700" smtClean="0">
              <a:solidFill>
                <a:schemeClr val="tx1"/>
              </a:solidFill>
              <a:latin typeface="Times New Roman" pitchFamily="18" charset="0"/>
              <a:cs typeface="Times New Roman" pitchFamily="18" charset="0"/>
            </a:rPr>
            <a:t>- Ít gặp: virus sởi,  Epstein –Barr, Herpes,  Varicella zoster, Cytomegalovirus, Hantavirus.</a:t>
          </a:r>
          <a:endParaRPr lang="en-US" sz="1700">
            <a:solidFill>
              <a:schemeClr val="tx1"/>
            </a:solidFill>
            <a:latin typeface="Times New Roman" pitchFamily="18" charset="0"/>
            <a:cs typeface="Times New Roman" pitchFamily="18" charset="0"/>
          </a:endParaRPr>
        </a:p>
      </dgm:t>
    </dgm:pt>
    <dgm:pt modelId="{3D949CFC-8CC8-4AEB-B9F2-FD317742C8DB}" type="parTrans" cxnId="{FADBA10F-6BC4-4BA1-BAA8-6894BF499889}">
      <dgm:prSet/>
      <dgm:spPr/>
      <dgm:t>
        <a:bodyPr/>
        <a:lstStyle/>
        <a:p>
          <a:endParaRPr lang="en-US"/>
        </a:p>
      </dgm:t>
    </dgm:pt>
    <dgm:pt modelId="{EE4CA261-A0CA-443B-9A2C-6EFBB010F647}" type="sibTrans" cxnId="{FADBA10F-6BC4-4BA1-BAA8-6894BF499889}">
      <dgm:prSet/>
      <dgm:spPr/>
      <dgm:t>
        <a:bodyPr/>
        <a:lstStyle/>
        <a:p>
          <a:endParaRPr lang="en-US"/>
        </a:p>
      </dgm:t>
    </dgm:pt>
    <dgm:pt modelId="{F888E121-69A3-4B3C-995B-B55C3DE44860}">
      <dgm:prSet custT="1"/>
      <dgm:spPr/>
      <dgm:t>
        <a:bodyPr/>
        <a:lstStyle/>
        <a:p>
          <a:r>
            <a:rPr lang="en-US" sz="1600" smtClean="0">
              <a:solidFill>
                <a:schemeClr val="tx1"/>
              </a:solidFill>
              <a:latin typeface="Times New Roman" pitchFamily="18" charset="0"/>
              <a:cs typeface="Times New Roman" pitchFamily="18" charset="0"/>
            </a:rPr>
            <a:t>Viêm phổi mắc phải ở bệnh viện</a:t>
          </a:r>
          <a:endParaRPr lang="en-US" sz="1600">
            <a:solidFill>
              <a:schemeClr val="tx1"/>
            </a:solidFill>
            <a:latin typeface="Times New Roman" pitchFamily="18" charset="0"/>
            <a:cs typeface="Times New Roman" pitchFamily="18" charset="0"/>
          </a:endParaRPr>
        </a:p>
      </dgm:t>
    </dgm:pt>
    <dgm:pt modelId="{D8995521-1FBC-4422-9E0D-8A86FE584C51}" type="parTrans" cxnId="{9922790D-F41F-4549-AAE3-BBFC3CD6EC05}">
      <dgm:prSet/>
      <dgm:spPr/>
      <dgm:t>
        <a:bodyPr/>
        <a:lstStyle/>
        <a:p>
          <a:endParaRPr lang="en-US"/>
        </a:p>
      </dgm:t>
    </dgm:pt>
    <dgm:pt modelId="{231721B1-BBC5-44E6-BE08-FFDFAD0062C1}" type="sibTrans" cxnId="{9922790D-F41F-4549-AAE3-BBFC3CD6EC05}">
      <dgm:prSet/>
      <dgm:spPr/>
      <dgm:t>
        <a:bodyPr/>
        <a:lstStyle/>
        <a:p>
          <a:endParaRPr lang="en-US"/>
        </a:p>
      </dgm:t>
    </dgm:pt>
    <dgm:pt modelId="{6A891C96-F6C2-4A14-B685-020B79ADFA9A}">
      <dgm:prSet custT="1"/>
      <dgm:spPr/>
      <dgm:t>
        <a:bodyPr/>
        <a:lstStyle/>
        <a:p>
          <a:r>
            <a:rPr lang="en-US" sz="1600" dirty="0" smtClean="0">
              <a:solidFill>
                <a:schemeClr val="tx1"/>
              </a:solidFill>
              <a:latin typeface="Times New Roman" pitchFamily="18" charset="0"/>
              <a:cs typeface="Times New Roman" pitchFamily="18" charset="0"/>
            </a:rPr>
            <a:t>Vi </a:t>
          </a:r>
          <a:r>
            <a:rPr lang="en-US" sz="1600" dirty="0" err="1" smtClean="0">
              <a:solidFill>
                <a:schemeClr val="tx1"/>
              </a:solidFill>
              <a:latin typeface="Times New Roman" pitchFamily="18" charset="0"/>
              <a:cs typeface="Times New Roman" pitchFamily="18" charset="0"/>
            </a:rPr>
            <a:t>khuẩn</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điển</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hình</a:t>
          </a:r>
          <a:r>
            <a:rPr lang="en-US" sz="1600" dirty="0" smtClean="0">
              <a:solidFill>
                <a:schemeClr val="tx1"/>
              </a:solidFill>
              <a:latin typeface="Times New Roman" pitchFamily="18" charset="0"/>
              <a:cs typeface="Times New Roman" pitchFamily="18" charset="0"/>
            </a:rPr>
            <a:t> - </a:t>
          </a:r>
          <a:r>
            <a:rPr lang="en-US" sz="1600" dirty="0" err="1" smtClean="0">
              <a:solidFill>
                <a:schemeClr val="tx1"/>
              </a:solidFill>
              <a:latin typeface="Times New Roman" pitchFamily="18" charset="0"/>
              <a:cs typeface="Times New Roman" pitchFamily="18" charset="0"/>
            </a:rPr>
            <a:t>Chiếm</a:t>
          </a:r>
          <a:r>
            <a:rPr lang="en-US" sz="1600" dirty="0" smtClean="0">
              <a:solidFill>
                <a:schemeClr val="tx1"/>
              </a:solidFill>
              <a:latin typeface="Times New Roman" pitchFamily="18" charset="0"/>
              <a:cs typeface="Times New Roman" pitchFamily="18" charset="0"/>
            </a:rPr>
            <a:t> 20-60%</a:t>
          </a:r>
          <a:endParaRPr lang="en-US" sz="1600" dirty="0">
            <a:solidFill>
              <a:schemeClr val="tx1"/>
            </a:solidFill>
            <a:latin typeface="Times New Roman" pitchFamily="18" charset="0"/>
            <a:cs typeface="Times New Roman" pitchFamily="18" charset="0"/>
          </a:endParaRPr>
        </a:p>
      </dgm:t>
    </dgm:pt>
    <dgm:pt modelId="{27CE1EFF-3086-42B9-B875-6C85D3BFAE4E}" type="parTrans" cxnId="{6204B388-98CD-4F83-86FC-1FEED80B5604}">
      <dgm:prSet/>
      <dgm:spPr/>
      <dgm:t>
        <a:bodyPr/>
        <a:lstStyle/>
        <a:p>
          <a:endParaRPr lang="en-US"/>
        </a:p>
      </dgm:t>
    </dgm:pt>
    <dgm:pt modelId="{A9CA615D-62D9-4242-8592-6D99E9F7C9B2}" type="sibTrans" cxnId="{6204B388-98CD-4F83-86FC-1FEED80B5604}">
      <dgm:prSet/>
      <dgm:spPr/>
      <dgm:t>
        <a:bodyPr/>
        <a:lstStyle/>
        <a:p>
          <a:endParaRPr lang="en-US"/>
        </a:p>
      </dgm:t>
    </dgm:pt>
    <dgm:pt modelId="{CC41F3BE-0DB6-454A-AC9B-C58F0E035E99}">
      <dgm:prSet custT="1"/>
      <dgm:spPr/>
      <dgm:t>
        <a:bodyPr/>
        <a:lstStyle/>
        <a:p>
          <a:r>
            <a:rPr lang="en-US" sz="1600" smtClean="0">
              <a:solidFill>
                <a:schemeClr val="tx1"/>
              </a:solidFill>
              <a:latin typeface="Times New Roman" pitchFamily="18" charset="0"/>
              <a:cs typeface="Times New Roman" pitchFamily="18" charset="0"/>
            </a:rPr>
            <a:t>Vi khuẩn không điển hình - Chiếm 10-20%</a:t>
          </a:r>
          <a:endParaRPr lang="en-US" sz="1600">
            <a:solidFill>
              <a:schemeClr val="tx1"/>
            </a:solidFill>
            <a:latin typeface="Times New Roman" pitchFamily="18" charset="0"/>
            <a:cs typeface="Times New Roman" pitchFamily="18" charset="0"/>
          </a:endParaRPr>
        </a:p>
      </dgm:t>
    </dgm:pt>
    <dgm:pt modelId="{EAA1C0B6-C1C0-437C-85C5-97023AAC8E3B}" type="parTrans" cxnId="{C1654C24-D002-4568-ABCD-418DBA53F9C5}">
      <dgm:prSet/>
      <dgm:spPr/>
      <dgm:t>
        <a:bodyPr/>
        <a:lstStyle/>
        <a:p>
          <a:endParaRPr lang="en-US"/>
        </a:p>
      </dgm:t>
    </dgm:pt>
    <dgm:pt modelId="{F49AF881-59DE-4BE6-9490-6C9102F72241}" type="sibTrans" cxnId="{C1654C24-D002-4568-ABCD-418DBA53F9C5}">
      <dgm:prSet/>
      <dgm:spPr/>
      <dgm:t>
        <a:bodyPr/>
        <a:lstStyle/>
        <a:p>
          <a:endParaRPr lang="en-US"/>
        </a:p>
      </dgm:t>
    </dgm:pt>
    <dgm:pt modelId="{FFBD731C-4052-4F8C-8A95-BC5DF56B3FAA}">
      <dgm:prSet custT="1"/>
      <dgm:spPr/>
      <dgm:t>
        <a:bodyPr/>
        <a:lstStyle/>
        <a:p>
          <a:r>
            <a:rPr lang="en-US" sz="1600" smtClean="0">
              <a:solidFill>
                <a:schemeClr val="tx1"/>
              </a:solidFill>
              <a:latin typeface="Times New Roman" pitchFamily="18" charset="0"/>
              <a:cs typeface="Times New Roman" pitchFamily="18" charset="0"/>
            </a:rPr>
            <a:t>Nhiễm trùng cơ hội, hiếm</a:t>
          </a:r>
          <a:endParaRPr lang="en-US" sz="1600">
            <a:solidFill>
              <a:schemeClr val="tx1"/>
            </a:solidFill>
            <a:latin typeface="Times New Roman" pitchFamily="18" charset="0"/>
            <a:cs typeface="Times New Roman" pitchFamily="18" charset="0"/>
          </a:endParaRPr>
        </a:p>
      </dgm:t>
    </dgm:pt>
    <dgm:pt modelId="{560CAAAD-6D30-4969-8C24-39CA5FD775AC}" type="parTrans" cxnId="{3AB5C2C3-7648-4B98-B2C6-BB6AB0ACB319}">
      <dgm:prSet/>
      <dgm:spPr/>
      <dgm:t>
        <a:bodyPr/>
        <a:lstStyle/>
        <a:p>
          <a:endParaRPr lang="en-US"/>
        </a:p>
      </dgm:t>
    </dgm:pt>
    <dgm:pt modelId="{6477339C-9BCF-4EA0-BC98-020E20435C95}" type="sibTrans" cxnId="{3AB5C2C3-7648-4B98-B2C6-BB6AB0ACB319}">
      <dgm:prSet/>
      <dgm:spPr/>
      <dgm:t>
        <a:bodyPr/>
        <a:lstStyle/>
        <a:p>
          <a:endParaRPr lang="en-US"/>
        </a:p>
      </dgm:t>
    </dgm:pt>
    <dgm:pt modelId="{EAC00195-5B77-4E53-9828-4E919EF6AD35}" type="pres">
      <dgm:prSet presAssocID="{45C2F869-B87E-4071-90BC-FA21502FD102}" presName="diagram" presStyleCnt="0">
        <dgm:presLayoutVars>
          <dgm:chPref val="1"/>
          <dgm:dir/>
          <dgm:animOne val="branch"/>
          <dgm:animLvl val="lvl"/>
          <dgm:resizeHandles val="exact"/>
        </dgm:presLayoutVars>
      </dgm:prSet>
      <dgm:spPr/>
      <dgm:t>
        <a:bodyPr/>
        <a:lstStyle/>
        <a:p>
          <a:endParaRPr lang="en-US"/>
        </a:p>
      </dgm:t>
    </dgm:pt>
    <dgm:pt modelId="{6C6C314F-A4A9-4D5E-BCDB-4A4DAAF24677}" type="pres">
      <dgm:prSet presAssocID="{F1463C65-6948-4BE1-91C8-65A2DACF78F0}" presName="root1" presStyleCnt="0"/>
      <dgm:spPr/>
      <dgm:t>
        <a:bodyPr/>
        <a:lstStyle/>
        <a:p>
          <a:endParaRPr lang="en-US"/>
        </a:p>
      </dgm:t>
    </dgm:pt>
    <dgm:pt modelId="{A3EC4D36-F159-41B7-B3E9-D1A1145155F4}" type="pres">
      <dgm:prSet presAssocID="{F1463C65-6948-4BE1-91C8-65A2DACF78F0}" presName="LevelOneTextNode" presStyleLbl="node0" presStyleIdx="0" presStyleCnt="1" custScaleX="49614" custScaleY="139357" custLinFactNeighborX="-446" custLinFactNeighborY="7006">
        <dgm:presLayoutVars>
          <dgm:chPref val="3"/>
        </dgm:presLayoutVars>
      </dgm:prSet>
      <dgm:spPr/>
      <dgm:t>
        <a:bodyPr/>
        <a:lstStyle/>
        <a:p>
          <a:endParaRPr lang="en-US"/>
        </a:p>
      </dgm:t>
    </dgm:pt>
    <dgm:pt modelId="{8C381048-6539-47CE-B4F2-C820835D93D4}" type="pres">
      <dgm:prSet presAssocID="{F1463C65-6948-4BE1-91C8-65A2DACF78F0}" presName="level2hierChild" presStyleCnt="0"/>
      <dgm:spPr/>
      <dgm:t>
        <a:bodyPr/>
        <a:lstStyle/>
        <a:p>
          <a:endParaRPr lang="en-US"/>
        </a:p>
      </dgm:t>
    </dgm:pt>
    <dgm:pt modelId="{734ED546-CB2D-46F6-BE31-E2F089A889A7}" type="pres">
      <dgm:prSet presAssocID="{7DB014DB-093C-4EDA-929A-E87D188EF9DE}" presName="conn2-1" presStyleLbl="parChTrans1D2" presStyleIdx="0" presStyleCnt="2"/>
      <dgm:spPr/>
      <dgm:t>
        <a:bodyPr/>
        <a:lstStyle/>
        <a:p>
          <a:endParaRPr lang="en-US"/>
        </a:p>
      </dgm:t>
    </dgm:pt>
    <dgm:pt modelId="{B4F6D04E-BAB3-45C2-BCE2-E077473CFCA9}" type="pres">
      <dgm:prSet presAssocID="{7DB014DB-093C-4EDA-929A-E87D188EF9DE}" presName="connTx" presStyleLbl="parChTrans1D2" presStyleIdx="0" presStyleCnt="2"/>
      <dgm:spPr/>
      <dgm:t>
        <a:bodyPr/>
        <a:lstStyle/>
        <a:p>
          <a:endParaRPr lang="en-US"/>
        </a:p>
      </dgm:t>
    </dgm:pt>
    <dgm:pt modelId="{FD76349F-B86C-4146-8B73-E436CA975098}" type="pres">
      <dgm:prSet presAssocID="{963DACB3-1F5D-4914-8558-CE1685ABC2E8}" presName="root2" presStyleCnt="0"/>
      <dgm:spPr/>
      <dgm:t>
        <a:bodyPr/>
        <a:lstStyle/>
        <a:p>
          <a:endParaRPr lang="en-US"/>
        </a:p>
      </dgm:t>
    </dgm:pt>
    <dgm:pt modelId="{5594C9B6-704B-4767-80A8-5097C9DCEF83}" type="pres">
      <dgm:prSet presAssocID="{963DACB3-1F5D-4914-8558-CE1685ABC2E8}" presName="LevelTwoTextNode" presStyleLbl="node2" presStyleIdx="0" presStyleCnt="2" custScaleX="51694" custScaleY="120972" custLinFactNeighborX="-31522" custLinFactNeighborY="-56433">
        <dgm:presLayoutVars>
          <dgm:chPref val="3"/>
        </dgm:presLayoutVars>
      </dgm:prSet>
      <dgm:spPr/>
      <dgm:t>
        <a:bodyPr/>
        <a:lstStyle/>
        <a:p>
          <a:endParaRPr lang="en-US"/>
        </a:p>
      </dgm:t>
    </dgm:pt>
    <dgm:pt modelId="{FACDD64C-07F5-492B-83E2-582B7FDCF6D7}" type="pres">
      <dgm:prSet presAssocID="{963DACB3-1F5D-4914-8558-CE1685ABC2E8}" presName="level3hierChild" presStyleCnt="0"/>
      <dgm:spPr/>
      <dgm:t>
        <a:bodyPr/>
        <a:lstStyle/>
        <a:p>
          <a:endParaRPr lang="en-US"/>
        </a:p>
      </dgm:t>
    </dgm:pt>
    <dgm:pt modelId="{7617DF1C-E40F-44F0-A2D3-E1A6A982665A}" type="pres">
      <dgm:prSet presAssocID="{0C50BE5C-39D3-4B92-BA39-72A5CA5682D3}" presName="conn2-1" presStyleLbl="parChTrans1D3" presStyleIdx="0" presStyleCnt="4"/>
      <dgm:spPr/>
      <dgm:t>
        <a:bodyPr/>
        <a:lstStyle/>
        <a:p>
          <a:endParaRPr lang="en-US"/>
        </a:p>
      </dgm:t>
    </dgm:pt>
    <dgm:pt modelId="{D90CA669-BBA2-45A7-ADF9-08E9887F0E28}" type="pres">
      <dgm:prSet presAssocID="{0C50BE5C-39D3-4B92-BA39-72A5CA5682D3}" presName="connTx" presStyleLbl="parChTrans1D3" presStyleIdx="0" presStyleCnt="4"/>
      <dgm:spPr/>
      <dgm:t>
        <a:bodyPr/>
        <a:lstStyle/>
        <a:p>
          <a:endParaRPr lang="en-US"/>
        </a:p>
      </dgm:t>
    </dgm:pt>
    <dgm:pt modelId="{F59BAD02-92AB-436D-9B20-FC6FC38377E1}" type="pres">
      <dgm:prSet presAssocID="{87A4ECF5-EAA9-4FF4-A48A-43F77D8F04B1}" presName="root2" presStyleCnt="0"/>
      <dgm:spPr/>
      <dgm:t>
        <a:bodyPr/>
        <a:lstStyle/>
        <a:p>
          <a:endParaRPr lang="en-US"/>
        </a:p>
      </dgm:t>
    </dgm:pt>
    <dgm:pt modelId="{982CE3D2-7FA4-4B5A-8A21-5B9D31417C51}" type="pres">
      <dgm:prSet presAssocID="{87A4ECF5-EAA9-4FF4-A48A-43F77D8F04B1}" presName="LevelTwoTextNode" presStyleLbl="node3" presStyleIdx="0" presStyleCnt="4" custScaleX="90151" custScaleY="56710" custLinFactNeighborX="-59978" custLinFactNeighborY="-37840">
        <dgm:presLayoutVars>
          <dgm:chPref val="3"/>
        </dgm:presLayoutVars>
      </dgm:prSet>
      <dgm:spPr/>
      <dgm:t>
        <a:bodyPr/>
        <a:lstStyle/>
        <a:p>
          <a:endParaRPr lang="en-US"/>
        </a:p>
      </dgm:t>
    </dgm:pt>
    <dgm:pt modelId="{C7776E4C-ED4E-452E-BAD5-160111BC7397}" type="pres">
      <dgm:prSet presAssocID="{87A4ECF5-EAA9-4FF4-A48A-43F77D8F04B1}" presName="level3hierChild" presStyleCnt="0"/>
      <dgm:spPr/>
      <dgm:t>
        <a:bodyPr/>
        <a:lstStyle/>
        <a:p>
          <a:endParaRPr lang="en-US"/>
        </a:p>
      </dgm:t>
    </dgm:pt>
    <dgm:pt modelId="{738B1D63-E7D0-4340-9DED-98D0E4DDFC6E}" type="pres">
      <dgm:prSet presAssocID="{27CE1EFF-3086-42B9-B875-6C85D3BFAE4E}" presName="conn2-1" presStyleLbl="parChTrans1D4" presStyleIdx="0" presStyleCnt="3"/>
      <dgm:spPr/>
      <dgm:t>
        <a:bodyPr/>
        <a:lstStyle/>
        <a:p>
          <a:endParaRPr lang="en-US"/>
        </a:p>
      </dgm:t>
    </dgm:pt>
    <dgm:pt modelId="{B68591BA-40A0-403E-8EF5-F9D957C3ECEC}" type="pres">
      <dgm:prSet presAssocID="{27CE1EFF-3086-42B9-B875-6C85D3BFAE4E}" presName="connTx" presStyleLbl="parChTrans1D4" presStyleIdx="0" presStyleCnt="3"/>
      <dgm:spPr/>
      <dgm:t>
        <a:bodyPr/>
        <a:lstStyle/>
        <a:p>
          <a:endParaRPr lang="en-US"/>
        </a:p>
      </dgm:t>
    </dgm:pt>
    <dgm:pt modelId="{F1BE21C0-9F7F-408E-A677-821EF07CDBC6}" type="pres">
      <dgm:prSet presAssocID="{6A891C96-F6C2-4A14-B685-020B79ADFA9A}" presName="root2" presStyleCnt="0"/>
      <dgm:spPr/>
      <dgm:t>
        <a:bodyPr/>
        <a:lstStyle/>
        <a:p>
          <a:endParaRPr lang="en-US"/>
        </a:p>
      </dgm:t>
    </dgm:pt>
    <dgm:pt modelId="{15FF6676-6221-47D0-AC72-D2D3ED93E572}" type="pres">
      <dgm:prSet presAssocID="{6A891C96-F6C2-4A14-B685-020B79ADFA9A}" presName="LevelTwoTextNode" presStyleLbl="node4" presStyleIdx="0" presStyleCnt="3" custScaleX="127019" custScaleY="54983" custLinFactNeighborX="-48222" custLinFactNeighborY="-33646">
        <dgm:presLayoutVars>
          <dgm:chPref val="3"/>
        </dgm:presLayoutVars>
      </dgm:prSet>
      <dgm:spPr/>
      <dgm:t>
        <a:bodyPr/>
        <a:lstStyle/>
        <a:p>
          <a:endParaRPr lang="en-US"/>
        </a:p>
      </dgm:t>
    </dgm:pt>
    <dgm:pt modelId="{987FB5B2-5707-45D2-B824-42D992E0150F}" type="pres">
      <dgm:prSet presAssocID="{6A891C96-F6C2-4A14-B685-020B79ADFA9A}" presName="level3hierChild" presStyleCnt="0"/>
      <dgm:spPr/>
      <dgm:t>
        <a:bodyPr/>
        <a:lstStyle/>
        <a:p>
          <a:endParaRPr lang="en-US"/>
        </a:p>
      </dgm:t>
    </dgm:pt>
    <dgm:pt modelId="{505E8AE7-D9EA-4545-98F3-0FC5FF4BDE19}" type="pres">
      <dgm:prSet presAssocID="{E442B32D-DA36-4C55-A7E2-6DF13C7552E8}" presName="conn2-1" presStyleLbl="parChTrans1D3" presStyleIdx="1" presStyleCnt="4"/>
      <dgm:spPr/>
      <dgm:t>
        <a:bodyPr/>
        <a:lstStyle/>
        <a:p>
          <a:endParaRPr lang="en-US"/>
        </a:p>
      </dgm:t>
    </dgm:pt>
    <dgm:pt modelId="{E6749B7E-B609-4810-8214-B03B2B0D962F}" type="pres">
      <dgm:prSet presAssocID="{E442B32D-DA36-4C55-A7E2-6DF13C7552E8}" presName="connTx" presStyleLbl="parChTrans1D3" presStyleIdx="1" presStyleCnt="4"/>
      <dgm:spPr/>
      <dgm:t>
        <a:bodyPr/>
        <a:lstStyle/>
        <a:p>
          <a:endParaRPr lang="en-US"/>
        </a:p>
      </dgm:t>
    </dgm:pt>
    <dgm:pt modelId="{9941CE62-B06F-4A8B-B340-E6C96B580847}" type="pres">
      <dgm:prSet presAssocID="{FA149231-95ED-4270-99FF-227EAB993678}" presName="root2" presStyleCnt="0"/>
      <dgm:spPr/>
      <dgm:t>
        <a:bodyPr/>
        <a:lstStyle/>
        <a:p>
          <a:endParaRPr lang="en-US"/>
        </a:p>
      </dgm:t>
    </dgm:pt>
    <dgm:pt modelId="{113EB7E2-4D5C-4286-8339-DFD4427053DB}" type="pres">
      <dgm:prSet presAssocID="{FA149231-95ED-4270-99FF-227EAB993678}" presName="LevelTwoTextNode" presStyleLbl="node3" presStyleIdx="1" presStyleCnt="4" custScaleX="123801" custScaleY="64391" custLinFactNeighborX="-55760" custLinFactNeighborY="70987">
        <dgm:presLayoutVars>
          <dgm:chPref val="3"/>
        </dgm:presLayoutVars>
      </dgm:prSet>
      <dgm:spPr/>
      <dgm:t>
        <a:bodyPr/>
        <a:lstStyle/>
        <a:p>
          <a:endParaRPr lang="en-US"/>
        </a:p>
      </dgm:t>
    </dgm:pt>
    <dgm:pt modelId="{9BA773A8-B3E8-4C84-8482-CCC9D31861E8}" type="pres">
      <dgm:prSet presAssocID="{FA149231-95ED-4270-99FF-227EAB993678}" presName="level3hierChild" presStyleCnt="0"/>
      <dgm:spPr/>
      <dgm:t>
        <a:bodyPr/>
        <a:lstStyle/>
        <a:p>
          <a:endParaRPr lang="en-US"/>
        </a:p>
      </dgm:t>
    </dgm:pt>
    <dgm:pt modelId="{F677B946-9C4B-4E23-85FB-22BFA567368B}" type="pres">
      <dgm:prSet presAssocID="{560CAAAD-6D30-4969-8C24-39CA5FD775AC}" presName="conn2-1" presStyleLbl="parChTrans1D4" presStyleIdx="1" presStyleCnt="3"/>
      <dgm:spPr/>
      <dgm:t>
        <a:bodyPr/>
        <a:lstStyle/>
        <a:p>
          <a:endParaRPr lang="en-US"/>
        </a:p>
      </dgm:t>
    </dgm:pt>
    <dgm:pt modelId="{FED28022-1457-4A5A-A5C7-9A7F37823164}" type="pres">
      <dgm:prSet presAssocID="{560CAAAD-6D30-4969-8C24-39CA5FD775AC}" presName="connTx" presStyleLbl="parChTrans1D4" presStyleIdx="1" presStyleCnt="3"/>
      <dgm:spPr/>
      <dgm:t>
        <a:bodyPr/>
        <a:lstStyle/>
        <a:p>
          <a:endParaRPr lang="en-US"/>
        </a:p>
      </dgm:t>
    </dgm:pt>
    <dgm:pt modelId="{893B6924-B357-4C60-8385-7393AE8933E1}" type="pres">
      <dgm:prSet presAssocID="{FFBD731C-4052-4F8C-8A95-BC5DF56B3FAA}" presName="root2" presStyleCnt="0"/>
      <dgm:spPr/>
      <dgm:t>
        <a:bodyPr/>
        <a:lstStyle/>
        <a:p>
          <a:endParaRPr lang="en-US"/>
        </a:p>
      </dgm:t>
    </dgm:pt>
    <dgm:pt modelId="{B0BD2845-B736-42EE-AE03-BA9922A31EB5}" type="pres">
      <dgm:prSet presAssocID="{FFBD731C-4052-4F8C-8A95-BC5DF56B3FAA}" presName="LevelTwoTextNode" presStyleLbl="node4" presStyleIdx="1" presStyleCnt="3" custScaleX="124478" custScaleY="55787" custLinFactNeighborX="-71247" custLinFactNeighborY="72382">
        <dgm:presLayoutVars>
          <dgm:chPref val="3"/>
        </dgm:presLayoutVars>
      </dgm:prSet>
      <dgm:spPr/>
      <dgm:t>
        <a:bodyPr/>
        <a:lstStyle/>
        <a:p>
          <a:endParaRPr lang="en-US"/>
        </a:p>
      </dgm:t>
    </dgm:pt>
    <dgm:pt modelId="{07AC2EE4-5CDC-4535-85A6-C870BA7AD2FD}" type="pres">
      <dgm:prSet presAssocID="{FFBD731C-4052-4F8C-8A95-BC5DF56B3FAA}" presName="level3hierChild" presStyleCnt="0"/>
      <dgm:spPr/>
      <dgm:t>
        <a:bodyPr/>
        <a:lstStyle/>
        <a:p>
          <a:endParaRPr lang="en-US"/>
        </a:p>
      </dgm:t>
    </dgm:pt>
    <dgm:pt modelId="{07CDC6A6-2CD5-4088-B159-B30B0049A08B}" type="pres">
      <dgm:prSet presAssocID="{D8995521-1FBC-4422-9E0D-8A86FE584C51}" presName="conn2-1" presStyleLbl="parChTrans1D3" presStyleIdx="2" presStyleCnt="4"/>
      <dgm:spPr/>
      <dgm:t>
        <a:bodyPr/>
        <a:lstStyle/>
        <a:p>
          <a:endParaRPr lang="en-US"/>
        </a:p>
      </dgm:t>
    </dgm:pt>
    <dgm:pt modelId="{D3524268-7BC3-49A1-A174-BF58BFC4B016}" type="pres">
      <dgm:prSet presAssocID="{D8995521-1FBC-4422-9E0D-8A86FE584C51}" presName="connTx" presStyleLbl="parChTrans1D3" presStyleIdx="2" presStyleCnt="4"/>
      <dgm:spPr/>
      <dgm:t>
        <a:bodyPr/>
        <a:lstStyle/>
        <a:p>
          <a:endParaRPr lang="en-US"/>
        </a:p>
      </dgm:t>
    </dgm:pt>
    <dgm:pt modelId="{BD966B03-ADEB-4C6A-9640-37B16AB83D2C}" type="pres">
      <dgm:prSet presAssocID="{F888E121-69A3-4B3C-995B-B55C3DE44860}" presName="root2" presStyleCnt="0"/>
      <dgm:spPr/>
      <dgm:t>
        <a:bodyPr/>
        <a:lstStyle/>
        <a:p>
          <a:endParaRPr lang="en-US"/>
        </a:p>
      </dgm:t>
    </dgm:pt>
    <dgm:pt modelId="{D26590BE-9D70-4D06-A99C-6700226B84B5}" type="pres">
      <dgm:prSet presAssocID="{F888E121-69A3-4B3C-995B-B55C3DE44860}" presName="LevelTwoTextNode" presStyleLbl="node3" presStyleIdx="2" presStyleCnt="4" custScaleX="87610" custScaleY="61026" custLinFactY="-1502" custLinFactNeighborX="-57373" custLinFactNeighborY="-100000">
        <dgm:presLayoutVars>
          <dgm:chPref val="3"/>
        </dgm:presLayoutVars>
      </dgm:prSet>
      <dgm:spPr/>
      <dgm:t>
        <a:bodyPr/>
        <a:lstStyle/>
        <a:p>
          <a:endParaRPr lang="en-US"/>
        </a:p>
      </dgm:t>
    </dgm:pt>
    <dgm:pt modelId="{BAA65AD2-0C8B-4ED2-A303-AC190134AADD}" type="pres">
      <dgm:prSet presAssocID="{F888E121-69A3-4B3C-995B-B55C3DE44860}" presName="level3hierChild" presStyleCnt="0"/>
      <dgm:spPr/>
      <dgm:t>
        <a:bodyPr/>
        <a:lstStyle/>
        <a:p>
          <a:endParaRPr lang="en-US"/>
        </a:p>
      </dgm:t>
    </dgm:pt>
    <dgm:pt modelId="{3F105A72-4D7E-4EC3-AA17-3A9178D01E54}" type="pres">
      <dgm:prSet presAssocID="{EAA1C0B6-C1C0-437C-85C5-97023AAC8E3B}" presName="conn2-1" presStyleLbl="parChTrans1D4" presStyleIdx="2" presStyleCnt="3"/>
      <dgm:spPr/>
      <dgm:t>
        <a:bodyPr/>
        <a:lstStyle/>
        <a:p>
          <a:endParaRPr lang="en-US"/>
        </a:p>
      </dgm:t>
    </dgm:pt>
    <dgm:pt modelId="{3339E40D-9B47-4D27-B3E1-375496D99149}" type="pres">
      <dgm:prSet presAssocID="{EAA1C0B6-C1C0-437C-85C5-97023AAC8E3B}" presName="connTx" presStyleLbl="parChTrans1D4" presStyleIdx="2" presStyleCnt="3"/>
      <dgm:spPr/>
      <dgm:t>
        <a:bodyPr/>
        <a:lstStyle/>
        <a:p>
          <a:endParaRPr lang="en-US"/>
        </a:p>
      </dgm:t>
    </dgm:pt>
    <dgm:pt modelId="{8DC53106-7C7A-4F08-A598-0BA02782E0DD}" type="pres">
      <dgm:prSet presAssocID="{CC41F3BE-0DB6-454A-AC9B-C58F0E035E99}" presName="root2" presStyleCnt="0"/>
      <dgm:spPr/>
      <dgm:t>
        <a:bodyPr/>
        <a:lstStyle/>
        <a:p>
          <a:endParaRPr lang="en-US"/>
        </a:p>
      </dgm:t>
    </dgm:pt>
    <dgm:pt modelId="{57102B45-6E2A-4C93-BEB7-CF82891E12AD}" type="pres">
      <dgm:prSet presAssocID="{CC41F3BE-0DB6-454A-AC9B-C58F0E035E99}" presName="LevelTwoTextNode" presStyleLbl="node4" presStyleIdx="2" presStyleCnt="3" custScaleX="126230" custScaleY="63348" custLinFactY="-370" custLinFactNeighborX="-45680" custLinFactNeighborY="-100000">
        <dgm:presLayoutVars>
          <dgm:chPref val="3"/>
        </dgm:presLayoutVars>
      </dgm:prSet>
      <dgm:spPr/>
      <dgm:t>
        <a:bodyPr/>
        <a:lstStyle/>
        <a:p>
          <a:endParaRPr lang="en-US"/>
        </a:p>
      </dgm:t>
    </dgm:pt>
    <dgm:pt modelId="{578FF86D-82A8-46C9-A4D5-64F8B7B5EE49}" type="pres">
      <dgm:prSet presAssocID="{CC41F3BE-0DB6-454A-AC9B-C58F0E035E99}" presName="level3hierChild" presStyleCnt="0"/>
      <dgm:spPr/>
      <dgm:t>
        <a:bodyPr/>
        <a:lstStyle/>
        <a:p>
          <a:endParaRPr lang="en-US"/>
        </a:p>
      </dgm:t>
    </dgm:pt>
    <dgm:pt modelId="{B8821483-4025-4595-86C2-18A9F30F63C3}" type="pres">
      <dgm:prSet presAssocID="{E35C730F-F389-4C31-94C3-3570E14729F1}" presName="conn2-1" presStyleLbl="parChTrans1D2" presStyleIdx="1" presStyleCnt="2"/>
      <dgm:spPr/>
      <dgm:t>
        <a:bodyPr/>
        <a:lstStyle/>
        <a:p>
          <a:endParaRPr lang="en-US"/>
        </a:p>
      </dgm:t>
    </dgm:pt>
    <dgm:pt modelId="{22074792-D23D-47E6-913E-814652753EF9}" type="pres">
      <dgm:prSet presAssocID="{E35C730F-F389-4C31-94C3-3570E14729F1}" presName="connTx" presStyleLbl="parChTrans1D2" presStyleIdx="1" presStyleCnt="2"/>
      <dgm:spPr/>
      <dgm:t>
        <a:bodyPr/>
        <a:lstStyle/>
        <a:p>
          <a:endParaRPr lang="en-US"/>
        </a:p>
      </dgm:t>
    </dgm:pt>
    <dgm:pt modelId="{157787DF-EB31-495F-AFD2-93FADC0C1ABD}" type="pres">
      <dgm:prSet presAssocID="{03D62D61-A7AA-4D10-9FDD-8EC9E50C601F}" presName="root2" presStyleCnt="0"/>
      <dgm:spPr/>
      <dgm:t>
        <a:bodyPr/>
        <a:lstStyle/>
        <a:p>
          <a:endParaRPr lang="en-US"/>
        </a:p>
      </dgm:t>
    </dgm:pt>
    <dgm:pt modelId="{215149E7-ADF7-43BB-876E-2503DE4FDCE7}" type="pres">
      <dgm:prSet presAssocID="{03D62D61-A7AA-4D10-9FDD-8EC9E50C601F}" presName="LevelTwoTextNode" presStyleLbl="node2" presStyleIdx="1" presStyleCnt="2" custScaleX="45495" custScaleY="113553" custLinFactNeighborX="-22686" custLinFactNeighborY="34048">
        <dgm:presLayoutVars>
          <dgm:chPref val="3"/>
        </dgm:presLayoutVars>
      </dgm:prSet>
      <dgm:spPr/>
      <dgm:t>
        <a:bodyPr/>
        <a:lstStyle/>
        <a:p>
          <a:endParaRPr lang="en-US"/>
        </a:p>
      </dgm:t>
    </dgm:pt>
    <dgm:pt modelId="{04AA1CA4-B27E-40C8-ABDC-0F7B6B5C4FE0}" type="pres">
      <dgm:prSet presAssocID="{03D62D61-A7AA-4D10-9FDD-8EC9E50C601F}" presName="level3hierChild" presStyleCnt="0"/>
      <dgm:spPr/>
      <dgm:t>
        <a:bodyPr/>
        <a:lstStyle/>
        <a:p>
          <a:endParaRPr lang="en-US"/>
        </a:p>
      </dgm:t>
    </dgm:pt>
    <dgm:pt modelId="{619FBC86-3094-4BFF-944D-E34A0F126737}" type="pres">
      <dgm:prSet presAssocID="{3D949CFC-8CC8-4AEB-B9F2-FD317742C8DB}" presName="conn2-1" presStyleLbl="parChTrans1D3" presStyleIdx="3" presStyleCnt="4"/>
      <dgm:spPr/>
      <dgm:t>
        <a:bodyPr/>
        <a:lstStyle/>
        <a:p>
          <a:endParaRPr lang="en-US"/>
        </a:p>
      </dgm:t>
    </dgm:pt>
    <dgm:pt modelId="{046CE955-1E59-4158-9DEA-1A8605EE1002}" type="pres">
      <dgm:prSet presAssocID="{3D949CFC-8CC8-4AEB-B9F2-FD317742C8DB}" presName="connTx" presStyleLbl="parChTrans1D3" presStyleIdx="3" presStyleCnt="4"/>
      <dgm:spPr/>
      <dgm:t>
        <a:bodyPr/>
        <a:lstStyle/>
        <a:p>
          <a:endParaRPr lang="en-US"/>
        </a:p>
      </dgm:t>
    </dgm:pt>
    <dgm:pt modelId="{59E335B2-715E-4B43-846E-30B1375CBB3E}" type="pres">
      <dgm:prSet presAssocID="{FD7684A5-6D42-41AD-84EA-8BF43815B8A9}" presName="root2" presStyleCnt="0"/>
      <dgm:spPr/>
      <dgm:t>
        <a:bodyPr/>
        <a:lstStyle/>
        <a:p>
          <a:endParaRPr lang="en-US"/>
        </a:p>
      </dgm:t>
    </dgm:pt>
    <dgm:pt modelId="{CA9D10A3-40AD-4D24-9FF0-74DF155EE415}" type="pres">
      <dgm:prSet presAssocID="{FD7684A5-6D42-41AD-84EA-8BF43815B8A9}" presName="LevelTwoTextNode" presStyleLbl="node3" presStyleIdx="3" presStyleCnt="4" custScaleX="195151" custScaleY="197619" custLinFactNeighborX="-47753" custLinFactNeighborY="43634">
        <dgm:presLayoutVars>
          <dgm:chPref val="3"/>
        </dgm:presLayoutVars>
      </dgm:prSet>
      <dgm:spPr/>
      <dgm:t>
        <a:bodyPr/>
        <a:lstStyle/>
        <a:p>
          <a:endParaRPr lang="en-US"/>
        </a:p>
      </dgm:t>
    </dgm:pt>
    <dgm:pt modelId="{F4D0C475-68C4-47B4-AF02-B3AD900A9B33}" type="pres">
      <dgm:prSet presAssocID="{FD7684A5-6D42-41AD-84EA-8BF43815B8A9}" presName="level3hierChild" presStyleCnt="0"/>
      <dgm:spPr/>
      <dgm:t>
        <a:bodyPr/>
        <a:lstStyle/>
        <a:p>
          <a:endParaRPr lang="en-US"/>
        </a:p>
      </dgm:t>
    </dgm:pt>
  </dgm:ptLst>
  <dgm:cxnLst>
    <dgm:cxn modelId="{06A99A39-93EF-45DB-AD74-5972ACF79381}" srcId="{F1463C65-6948-4BE1-91C8-65A2DACF78F0}" destId="{03D62D61-A7AA-4D10-9FDD-8EC9E50C601F}" srcOrd="1" destOrd="0" parTransId="{E35C730F-F389-4C31-94C3-3570E14729F1}" sibTransId="{33E2D855-B4D1-4461-9909-F5DF3BB313D8}"/>
    <dgm:cxn modelId="{6CFB4758-FDB4-4921-B761-29E182F55E9E}" srcId="{963DACB3-1F5D-4914-8558-CE1685ABC2E8}" destId="{FA149231-95ED-4270-99FF-227EAB993678}" srcOrd="1" destOrd="0" parTransId="{E442B32D-DA36-4C55-A7E2-6DF13C7552E8}" sibTransId="{9D2E3EB3-1FE4-46AD-A5EC-0357E073D997}"/>
    <dgm:cxn modelId="{EB30A850-59B1-4046-861B-2933174A991E}" type="presOf" srcId="{FD7684A5-6D42-41AD-84EA-8BF43815B8A9}" destId="{CA9D10A3-40AD-4D24-9FF0-74DF155EE415}" srcOrd="0" destOrd="0" presId="urn:microsoft.com/office/officeart/2005/8/layout/hierarchy2"/>
    <dgm:cxn modelId="{B4591A36-56E0-4BF9-9B2A-BFADAC71D9D5}" type="presOf" srcId="{560CAAAD-6D30-4969-8C24-39CA5FD775AC}" destId="{F677B946-9C4B-4E23-85FB-22BFA567368B}" srcOrd="0" destOrd="0" presId="urn:microsoft.com/office/officeart/2005/8/layout/hierarchy2"/>
    <dgm:cxn modelId="{0A0268F8-0D8F-4707-92F9-4B2A5AF261CF}" type="presOf" srcId="{3D949CFC-8CC8-4AEB-B9F2-FD317742C8DB}" destId="{046CE955-1E59-4158-9DEA-1A8605EE1002}" srcOrd="1" destOrd="0" presId="urn:microsoft.com/office/officeart/2005/8/layout/hierarchy2"/>
    <dgm:cxn modelId="{DB611703-7EE7-4603-91BD-D917E224C3E1}" type="presOf" srcId="{3D949CFC-8CC8-4AEB-B9F2-FD317742C8DB}" destId="{619FBC86-3094-4BFF-944D-E34A0F126737}" srcOrd="0" destOrd="0" presId="urn:microsoft.com/office/officeart/2005/8/layout/hierarchy2"/>
    <dgm:cxn modelId="{58724DF6-49E7-45E4-9C3F-E1585BF046D5}" srcId="{F1463C65-6948-4BE1-91C8-65A2DACF78F0}" destId="{963DACB3-1F5D-4914-8558-CE1685ABC2E8}" srcOrd="0" destOrd="0" parTransId="{7DB014DB-093C-4EDA-929A-E87D188EF9DE}" sibTransId="{C5E22ACA-26ED-414C-BC0F-4906E4CBAA7C}"/>
    <dgm:cxn modelId="{A5C5A934-3295-46FA-A817-EB43205CF4D5}" type="presOf" srcId="{E35C730F-F389-4C31-94C3-3570E14729F1}" destId="{B8821483-4025-4595-86C2-18A9F30F63C3}" srcOrd="0" destOrd="0" presId="urn:microsoft.com/office/officeart/2005/8/layout/hierarchy2"/>
    <dgm:cxn modelId="{6E943BB1-15C6-49C2-90B2-F4F4EDE8EB78}" srcId="{963DACB3-1F5D-4914-8558-CE1685ABC2E8}" destId="{87A4ECF5-EAA9-4FF4-A48A-43F77D8F04B1}" srcOrd="0" destOrd="0" parTransId="{0C50BE5C-39D3-4B92-BA39-72A5CA5682D3}" sibTransId="{D32AFCA0-8E0F-4E0F-B1E9-AC9E7926AB52}"/>
    <dgm:cxn modelId="{9444B0E5-869B-4FF7-AB00-026B7D16945A}" type="presOf" srcId="{27CE1EFF-3086-42B9-B875-6C85D3BFAE4E}" destId="{738B1D63-E7D0-4340-9DED-98D0E4DDFC6E}" srcOrd="0" destOrd="0" presId="urn:microsoft.com/office/officeart/2005/8/layout/hierarchy2"/>
    <dgm:cxn modelId="{01731556-A460-4037-811A-20612E04D65B}" type="presOf" srcId="{560CAAAD-6D30-4969-8C24-39CA5FD775AC}" destId="{FED28022-1457-4A5A-A5C7-9A7F37823164}" srcOrd="1" destOrd="0" presId="urn:microsoft.com/office/officeart/2005/8/layout/hierarchy2"/>
    <dgm:cxn modelId="{3AB5C2C3-7648-4B98-B2C6-BB6AB0ACB319}" srcId="{FA149231-95ED-4270-99FF-227EAB993678}" destId="{FFBD731C-4052-4F8C-8A95-BC5DF56B3FAA}" srcOrd="0" destOrd="0" parTransId="{560CAAAD-6D30-4969-8C24-39CA5FD775AC}" sibTransId="{6477339C-9BCF-4EA0-BC98-020E20435C95}"/>
    <dgm:cxn modelId="{C57E8628-6B52-428F-BFAE-60C30B4C4F48}" type="presOf" srcId="{FA149231-95ED-4270-99FF-227EAB993678}" destId="{113EB7E2-4D5C-4286-8339-DFD4427053DB}" srcOrd="0" destOrd="0" presId="urn:microsoft.com/office/officeart/2005/8/layout/hierarchy2"/>
    <dgm:cxn modelId="{06D6A289-C526-4C1F-BAA5-C64D7D5C6E6A}" type="presOf" srcId="{E35C730F-F389-4C31-94C3-3570E14729F1}" destId="{22074792-D23D-47E6-913E-814652753EF9}" srcOrd="1" destOrd="0" presId="urn:microsoft.com/office/officeart/2005/8/layout/hierarchy2"/>
    <dgm:cxn modelId="{C15BC9F0-F4D1-4EB9-AF4F-2F56A7D0B3F9}" type="presOf" srcId="{27CE1EFF-3086-42B9-B875-6C85D3BFAE4E}" destId="{B68591BA-40A0-403E-8EF5-F9D957C3ECEC}" srcOrd="1" destOrd="0" presId="urn:microsoft.com/office/officeart/2005/8/layout/hierarchy2"/>
    <dgm:cxn modelId="{C91CF2AA-DEC6-4753-BA0C-0BF616320E61}" type="presOf" srcId="{F1463C65-6948-4BE1-91C8-65A2DACF78F0}" destId="{A3EC4D36-F159-41B7-B3E9-D1A1145155F4}" srcOrd="0" destOrd="0" presId="urn:microsoft.com/office/officeart/2005/8/layout/hierarchy2"/>
    <dgm:cxn modelId="{A08CDA94-2EAA-4346-BC75-ECF636F8DAA7}" type="presOf" srcId="{E442B32D-DA36-4C55-A7E2-6DF13C7552E8}" destId="{505E8AE7-D9EA-4545-98F3-0FC5FF4BDE19}" srcOrd="0" destOrd="0" presId="urn:microsoft.com/office/officeart/2005/8/layout/hierarchy2"/>
    <dgm:cxn modelId="{BC35CC53-E9F4-4C2A-9D9D-FDB09BC4D0F7}" type="presOf" srcId="{D8995521-1FBC-4422-9E0D-8A86FE584C51}" destId="{07CDC6A6-2CD5-4088-B159-B30B0049A08B}" srcOrd="0" destOrd="0" presId="urn:microsoft.com/office/officeart/2005/8/layout/hierarchy2"/>
    <dgm:cxn modelId="{E552DF93-0722-46A9-A77A-23135372AD22}" type="presOf" srcId="{87A4ECF5-EAA9-4FF4-A48A-43F77D8F04B1}" destId="{982CE3D2-7FA4-4B5A-8A21-5B9D31417C51}" srcOrd="0" destOrd="0" presId="urn:microsoft.com/office/officeart/2005/8/layout/hierarchy2"/>
    <dgm:cxn modelId="{4067ED0D-AE84-46FA-9F44-0A7DEADBE002}" type="presOf" srcId="{CC41F3BE-0DB6-454A-AC9B-C58F0E035E99}" destId="{57102B45-6E2A-4C93-BEB7-CF82891E12AD}" srcOrd="0" destOrd="0" presId="urn:microsoft.com/office/officeart/2005/8/layout/hierarchy2"/>
    <dgm:cxn modelId="{93A86A98-6E00-42B2-A1E0-FB6A16069DF1}" type="presOf" srcId="{7DB014DB-093C-4EDA-929A-E87D188EF9DE}" destId="{734ED546-CB2D-46F6-BE31-E2F089A889A7}" srcOrd="0" destOrd="0" presId="urn:microsoft.com/office/officeart/2005/8/layout/hierarchy2"/>
    <dgm:cxn modelId="{5C55DE8E-4794-4CD0-956F-B6FCBAEC9AE7}" type="presOf" srcId="{E442B32D-DA36-4C55-A7E2-6DF13C7552E8}" destId="{E6749B7E-B609-4810-8214-B03B2B0D962F}" srcOrd="1" destOrd="0" presId="urn:microsoft.com/office/officeart/2005/8/layout/hierarchy2"/>
    <dgm:cxn modelId="{0C3C3CA1-96F2-45AC-8CF4-23884ECF92E9}" type="presOf" srcId="{7DB014DB-093C-4EDA-929A-E87D188EF9DE}" destId="{B4F6D04E-BAB3-45C2-BCE2-E077473CFCA9}" srcOrd="1" destOrd="0" presId="urn:microsoft.com/office/officeart/2005/8/layout/hierarchy2"/>
    <dgm:cxn modelId="{6204B388-98CD-4F83-86FC-1FEED80B5604}" srcId="{87A4ECF5-EAA9-4FF4-A48A-43F77D8F04B1}" destId="{6A891C96-F6C2-4A14-B685-020B79ADFA9A}" srcOrd="0" destOrd="0" parTransId="{27CE1EFF-3086-42B9-B875-6C85D3BFAE4E}" sibTransId="{A9CA615D-62D9-4242-8592-6D99E9F7C9B2}"/>
    <dgm:cxn modelId="{6A189285-BEC1-4CEB-92E1-CB4F740DD045}" type="presOf" srcId="{0C50BE5C-39D3-4B92-BA39-72A5CA5682D3}" destId="{7617DF1C-E40F-44F0-A2D3-E1A6A982665A}" srcOrd="0" destOrd="0" presId="urn:microsoft.com/office/officeart/2005/8/layout/hierarchy2"/>
    <dgm:cxn modelId="{4FE04577-4EF4-42DB-BD7F-D3CBBE07E327}" type="presOf" srcId="{EAA1C0B6-C1C0-437C-85C5-97023AAC8E3B}" destId="{3F105A72-4D7E-4EC3-AA17-3A9178D01E54}" srcOrd="0" destOrd="0" presId="urn:microsoft.com/office/officeart/2005/8/layout/hierarchy2"/>
    <dgm:cxn modelId="{9922790D-F41F-4549-AAE3-BBFC3CD6EC05}" srcId="{963DACB3-1F5D-4914-8558-CE1685ABC2E8}" destId="{F888E121-69A3-4B3C-995B-B55C3DE44860}" srcOrd="2" destOrd="0" parTransId="{D8995521-1FBC-4422-9E0D-8A86FE584C51}" sibTransId="{231721B1-BBC5-44E6-BE08-FFDFAD0062C1}"/>
    <dgm:cxn modelId="{F23D0760-C629-410E-8C20-91F521D0C7AD}" type="presOf" srcId="{F888E121-69A3-4B3C-995B-B55C3DE44860}" destId="{D26590BE-9D70-4D06-A99C-6700226B84B5}" srcOrd="0" destOrd="0" presId="urn:microsoft.com/office/officeart/2005/8/layout/hierarchy2"/>
    <dgm:cxn modelId="{7D65BBFF-1826-4164-AAFC-87EC84074575}" srcId="{45C2F869-B87E-4071-90BC-FA21502FD102}" destId="{F1463C65-6948-4BE1-91C8-65A2DACF78F0}" srcOrd="0" destOrd="0" parTransId="{690CB1DA-A507-4A3E-B2A1-DC8E73E73402}" sibTransId="{932543FF-3256-424E-AE5E-9B421FFEBB14}"/>
    <dgm:cxn modelId="{FADBA10F-6BC4-4BA1-BAA8-6894BF499889}" srcId="{03D62D61-A7AA-4D10-9FDD-8EC9E50C601F}" destId="{FD7684A5-6D42-41AD-84EA-8BF43815B8A9}" srcOrd="0" destOrd="0" parTransId="{3D949CFC-8CC8-4AEB-B9F2-FD317742C8DB}" sibTransId="{EE4CA261-A0CA-443B-9A2C-6EFBB010F647}"/>
    <dgm:cxn modelId="{189C92D7-C793-4EA2-B4F8-F546DDF62432}" type="presOf" srcId="{6A891C96-F6C2-4A14-B685-020B79ADFA9A}" destId="{15FF6676-6221-47D0-AC72-D2D3ED93E572}" srcOrd="0" destOrd="0" presId="urn:microsoft.com/office/officeart/2005/8/layout/hierarchy2"/>
    <dgm:cxn modelId="{D0890A54-785A-4006-9301-6D406ACF25F4}" type="presOf" srcId="{963DACB3-1F5D-4914-8558-CE1685ABC2E8}" destId="{5594C9B6-704B-4767-80A8-5097C9DCEF83}" srcOrd="0" destOrd="0" presId="urn:microsoft.com/office/officeart/2005/8/layout/hierarchy2"/>
    <dgm:cxn modelId="{8419E8F2-9ABD-49A5-92CD-32D6EDCDFD8B}" type="presOf" srcId="{03D62D61-A7AA-4D10-9FDD-8EC9E50C601F}" destId="{215149E7-ADF7-43BB-876E-2503DE4FDCE7}" srcOrd="0" destOrd="0" presId="urn:microsoft.com/office/officeart/2005/8/layout/hierarchy2"/>
    <dgm:cxn modelId="{DAE8FEE5-B033-4DC1-AC46-444F0902DAF1}" type="presOf" srcId="{FFBD731C-4052-4F8C-8A95-BC5DF56B3FAA}" destId="{B0BD2845-B736-42EE-AE03-BA9922A31EB5}" srcOrd="0" destOrd="0" presId="urn:microsoft.com/office/officeart/2005/8/layout/hierarchy2"/>
    <dgm:cxn modelId="{285476DE-5C5F-4E13-B41F-78AEDC4ED9D0}" type="presOf" srcId="{D8995521-1FBC-4422-9E0D-8A86FE584C51}" destId="{D3524268-7BC3-49A1-A174-BF58BFC4B016}" srcOrd="1" destOrd="0" presId="urn:microsoft.com/office/officeart/2005/8/layout/hierarchy2"/>
    <dgm:cxn modelId="{447BE628-52CB-4C63-B99A-DE4D07CCF88D}" type="presOf" srcId="{EAA1C0B6-C1C0-437C-85C5-97023AAC8E3B}" destId="{3339E40D-9B47-4D27-B3E1-375496D99149}" srcOrd="1" destOrd="0" presId="urn:microsoft.com/office/officeart/2005/8/layout/hierarchy2"/>
    <dgm:cxn modelId="{1A09E09C-6A9D-443D-AE7A-A3A7BEA17325}" type="presOf" srcId="{45C2F869-B87E-4071-90BC-FA21502FD102}" destId="{EAC00195-5B77-4E53-9828-4E919EF6AD35}" srcOrd="0" destOrd="0" presId="urn:microsoft.com/office/officeart/2005/8/layout/hierarchy2"/>
    <dgm:cxn modelId="{4C6941EF-B9C0-475D-8895-6D81AD401D1E}" type="presOf" srcId="{0C50BE5C-39D3-4B92-BA39-72A5CA5682D3}" destId="{D90CA669-BBA2-45A7-ADF9-08E9887F0E28}" srcOrd="1" destOrd="0" presId="urn:microsoft.com/office/officeart/2005/8/layout/hierarchy2"/>
    <dgm:cxn modelId="{C1654C24-D002-4568-ABCD-418DBA53F9C5}" srcId="{F888E121-69A3-4B3C-995B-B55C3DE44860}" destId="{CC41F3BE-0DB6-454A-AC9B-C58F0E035E99}" srcOrd="0" destOrd="0" parTransId="{EAA1C0B6-C1C0-437C-85C5-97023AAC8E3B}" sibTransId="{F49AF881-59DE-4BE6-9490-6C9102F72241}"/>
    <dgm:cxn modelId="{D03497F1-005D-4B0B-A50F-583F0CE9C823}" type="presParOf" srcId="{EAC00195-5B77-4E53-9828-4E919EF6AD35}" destId="{6C6C314F-A4A9-4D5E-BCDB-4A4DAAF24677}" srcOrd="0" destOrd="0" presId="urn:microsoft.com/office/officeart/2005/8/layout/hierarchy2"/>
    <dgm:cxn modelId="{906A63A6-7E58-4652-9C11-6382784C9233}" type="presParOf" srcId="{6C6C314F-A4A9-4D5E-BCDB-4A4DAAF24677}" destId="{A3EC4D36-F159-41B7-B3E9-D1A1145155F4}" srcOrd="0" destOrd="0" presId="urn:microsoft.com/office/officeart/2005/8/layout/hierarchy2"/>
    <dgm:cxn modelId="{79930DAE-0668-4517-B313-995E8F4E8646}" type="presParOf" srcId="{6C6C314F-A4A9-4D5E-BCDB-4A4DAAF24677}" destId="{8C381048-6539-47CE-B4F2-C820835D93D4}" srcOrd="1" destOrd="0" presId="urn:microsoft.com/office/officeart/2005/8/layout/hierarchy2"/>
    <dgm:cxn modelId="{E9CDB46E-D331-4782-B688-10823DC37B06}" type="presParOf" srcId="{8C381048-6539-47CE-B4F2-C820835D93D4}" destId="{734ED546-CB2D-46F6-BE31-E2F089A889A7}" srcOrd="0" destOrd="0" presId="urn:microsoft.com/office/officeart/2005/8/layout/hierarchy2"/>
    <dgm:cxn modelId="{BB1E22C0-3EDE-4185-A3FC-4160E6999E69}" type="presParOf" srcId="{734ED546-CB2D-46F6-BE31-E2F089A889A7}" destId="{B4F6D04E-BAB3-45C2-BCE2-E077473CFCA9}" srcOrd="0" destOrd="0" presId="urn:microsoft.com/office/officeart/2005/8/layout/hierarchy2"/>
    <dgm:cxn modelId="{75A83089-E330-4ADC-B5C3-BE887AA937F5}" type="presParOf" srcId="{8C381048-6539-47CE-B4F2-C820835D93D4}" destId="{FD76349F-B86C-4146-8B73-E436CA975098}" srcOrd="1" destOrd="0" presId="urn:microsoft.com/office/officeart/2005/8/layout/hierarchy2"/>
    <dgm:cxn modelId="{CF78AFDB-CF3C-46D2-912B-F15815D86EA3}" type="presParOf" srcId="{FD76349F-B86C-4146-8B73-E436CA975098}" destId="{5594C9B6-704B-4767-80A8-5097C9DCEF83}" srcOrd="0" destOrd="0" presId="urn:microsoft.com/office/officeart/2005/8/layout/hierarchy2"/>
    <dgm:cxn modelId="{698518D0-6898-45CE-B4C5-447007D46BCD}" type="presParOf" srcId="{FD76349F-B86C-4146-8B73-E436CA975098}" destId="{FACDD64C-07F5-492B-83E2-582B7FDCF6D7}" srcOrd="1" destOrd="0" presId="urn:microsoft.com/office/officeart/2005/8/layout/hierarchy2"/>
    <dgm:cxn modelId="{763B8FB0-E3D0-43C6-9260-05B1D2607D36}" type="presParOf" srcId="{FACDD64C-07F5-492B-83E2-582B7FDCF6D7}" destId="{7617DF1C-E40F-44F0-A2D3-E1A6A982665A}" srcOrd="0" destOrd="0" presId="urn:microsoft.com/office/officeart/2005/8/layout/hierarchy2"/>
    <dgm:cxn modelId="{8345636B-4405-4824-8FFD-529207E24ACC}" type="presParOf" srcId="{7617DF1C-E40F-44F0-A2D3-E1A6A982665A}" destId="{D90CA669-BBA2-45A7-ADF9-08E9887F0E28}" srcOrd="0" destOrd="0" presId="urn:microsoft.com/office/officeart/2005/8/layout/hierarchy2"/>
    <dgm:cxn modelId="{6E570F15-5DC9-4590-A808-DC3111F56AEE}" type="presParOf" srcId="{FACDD64C-07F5-492B-83E2-582B7FDCF6D7}" destId="{F59BAD02-92AB-436D-9B20-FC6FC38377E1}" srcOrd="1" destOrd="0" presId="urn:microsoft.com/office/officeart/2005/8/layout/hierarchy2"/>
    <dgm:cxn modelId="{7A6B7726-ECA5-41E6-8AFE-ABA67E12AC4D}" type="presParOf" srcId="{F59BAD02-92AB-436D-9B20-FC6FC38377E1}" destId="{982CE3D2-7FA4-4B5A-8A21-5B9D31417C51}" srcOrd="0" destOrd="0" presId="urn:microsoft.com/office/officeart/2005/8/layout/hierarchy2"/>
    <dgm:cxn modelId="{E70D8906-35E3-4AB1-A1FE-3B68984444B6}" type="presParOf" srcId="{F59BAD02-92AB-436D-9B20-FC6FC38377E1}" destId="{C7776E4C-ED4E-452E-BAD5-160111BC7397}" srcOrd="1" destOrd="0" presId="urn:microsoft.com/office/officeart/2005/8/layout/hierarchy2"/>
    <dgm:cxn modelId="{CDAA09DD-D345-4FA1-8B46-1737F6825CFC}" type="presParOf" srcId="{C7776E4C-ED4E-452E-BAD5-160111BC7397}" destId="{738B1D63-E7D0-4340-9DED-98D0E4DDFC6E}" srcOrd="0" destOrd="0" presId="urn:microsoft.com/office/officeart/2005/8/layout/hierarchy2"/>
    <dgm:cxn modelId="{75B8D091-5113-499F-9E23-6C6D5B8C422E}" type="presParOf" srcId="{738B1D63-E7D0-4340-9DED-98D0E4DDFC6E}" destId="{B68591BA-40A0-403E-8EF5-F9D957C3ECEC}" srcOrd="0" destOrd="0" presId="urn:microsoft.com/office/officeart/2005/8/layout/hierarchy2"/>
    <dgm:cxn modelId="{59641F7A-0DE9-4D94-B71B-1CACE1426D20}" type="presParOf" srcId="{C7776E4C-ED4E-452E-BAD5-160111BC7397}" destId="{F1BE21C0-9F7F-408E-A677-821EF07CDBC6}" srcOrd="1" destOrd="0" presId="urn:microsoft.com/office/officeart/2005/8/layout/hierarchy2"/>
    <dgm:cxn modelId="{00ECF2EE-0D32-4A6B-BDF3-BEC16CDE339B}" type="presParOf" srcId="{F1BE21C0-9F7F-408E-A677-821EF07CDBC6}" destId="{15FF6676-6221-47D0-AC72-D2D3ED93E572}" srcOrd="0" destOrd="0" presId="urn:microsoft.com/office/officeart/2005/8/layout/hierarchy2"/>
    <dgm:cxn modelId="{25E13ECA-B87D-494D-8D7D-E65EC0B2C5D6}" type="presParOf" srcId="{F1BE21C0-9F7F-408E-A677-821EF07CDBC6}" destId="{987FB5B2-5707-45D2-B824-42D992E0150F}" srcOrd="1" destOrd="0" presId="urn:microsoft.com/office/officeart/2005/8/layout/hierarchy2"/>
    <dgm:cxn modelId="{522066E5-9C22-4896-8A7D-0E64D88F8BDE}" type="presParOf" srcId="{FACDD64C-07F5-492B-83E2-582B7FDCF6D7}" destId="{505E8AE7-D9EA-4545-98F3-0FC5FF4BDE19}" srcOrd="2" destOrd="0" presId="urn:microsoft.com/office/officeart/2005/8/layout/hierarchy2"/>
    <dgm:cxn modelId="{568B4AAE-316F-4982-AFB4-837BBE24C6D2}" type="presParOf" srcId="{505E8AE7-D9EA-4545-98F3-0FC5FF4BDE19}" destId="{E6749B7E-B609-4810-8214-B03B2B0D962F}" srcOrd="0" destOrd="0" presId="urn:microsoft.com/office/officeart/2005/8/layout/hierarchy2"/>
    <dgm:cxn modelId="{297192F1-415E-4B3C-AA38-7CD47A62B64B}" type="presParOf" srcId="{FACDD64C-07F5-492B-83E2-582B7FDCF6D7}" destId="{9941CE62-B06F-4A8B-B340-E6C96B580847}" srcOrd="3" destOrd="0" presId="urn:microsoft.com/office/officeart/2005/8/layout/hierarchy2"/>
    <dgm:cxn modelId="{8BF2F8A8-27A4-4E57-AF9A-DB8DB699B15E}" type="presParOf" srcId="{9941CE62-B06F-4A8B-B340-E6C96B580847}" destId="{113EB7E2-4D5C-4286-8339-DFD4427053DB}" srcOrd="0" destOrd="0" presId="urn:microsoft.com/office/officeart/2005/8/layout/hierarchy2"/>
    <dgm:cxn modelId="{BDB35243-6CAC-45F1-8D8F-DB1AF37F7F49}" type="presParOf" srcId="{9941CE62-B06F-4A8B-B340-E6C96B580847}" destId="{9BA773A8-B3E8-4C84-8482-CCC9D31861E8}" srcOrd="1" destOrd="0" presId="urn:microsoft.com/office/officeart/2005/8/layout/hierarchy2"/>
    <dgm:cxn modelId="{F115BA8F-1FEA-40A8-B19A-12B6A4FA4947}" type="presParOf" srcId="{9BA773A8-B3E8-4C84-8482-CCC9D31861E8}" destId="{F677B946-9C4B-4E23-85FB-22BFA567368B}" srcOrd="0" destOrd="0" presId="urn:microsoft.com/office/officeart/2005/8/layout/hierarchy2"/>
    <dgm:cxn modelId="{8C7DF244-1B4E-4DDD-B04D-166B2AC5C9B9}" type="presParOf" srcId="{F677B946-9C4B-4E23-85FB-22BFA567368B}" destId="{FED28022-1457-4A5A-A5C7-9A7F37823164}" srcOrd="0" destOrd="0" presId="urn:microsoft.com/office/officeart/2005/8/layout/hierarchy2"/>
    <dgm:cxn modelId="{3D266F18-C88B-468D-9014-FA7128281994}" type="presParOf" srcId="{9BA773A8-B3E8-4C84-8482-CCC9D31861E8}" destId="{893B6924-B357-4C60-8385-7393AE8933E1}" srcOrd="1" destOrd="0" presId="urn:microsoft.com/office/officeart/2005/8/layout/hierarchy2"/>
    <dgm:cxn modelId="{4F607A99-C035-4E6A-B26E-C89395062946}" type="presParOf" srcId="{893B6924-B357-4C60-8385-7393AE8933E1}" destId="{B0BD2845-B736-42EE-AE03-BA9922A31EB5}" srcOrd="0" destOrd="0" presId="urn:microsoft.com/office/officeart/2005/8/layout/hierarchy2"/>
    <dgm:cxn modelId="{BFE8AA4B-98FA-4D90-AF90-EED8EDE29163}" type="presParOf" srcId="{893B6924-B357-4C60-8385-7393AE8933E1}" destId="{07AC2EE4-5CDC-4535-85A6-C870BA7AD2FD}" srcOrd="1" destOrd="0" presId="urn:microsoft.com/office/officeart/2005/8/layout/hierarchy2"/>
    <dgm:cxn modelId="{A9330402-197F-4DFA-9B4F-1C01BBD40C58}" type="presParOf" srcId="{FACDD64C-07F5-492B-83E2-582B7FDCF6D7}" destId="{07CDC6A6-2CD5-4088-B159-B30B0049A08B}" srcOrd="4" destOrd="0" presId="urn:microsoft.com/office/officeart/2005/8/layout/hierarchy2"/>
    <dgm:cxn modelId="{87DB190D-6306-4224-9CDA-C2B1F27D5F3C}" type="presParOf" srcId="{07CDC6A6-2CD5-4088-B159-B30B0049A08B}" destId="{D3524268-7BC3-49A1-A174-BF58BFC4B016}" srcOrd="0" destOrd="0" presId="urn:microsoft.com/office/officeart/2005/8/layout/hierarchy2"/>
    <dgm:cxn modelId="{9F0D3749-018B-42F4-BB2F-95620588038E}" type="presParOf" srcId="{FACDD64C-07F5-492B-83E2-582B7FDCF6D7}" destId="{BD966B03-ADEB-4C6A-9640-37B16AB83D2C}" srcOrd="5" destOrd="0" presId="urn:microsoft.com/office/officeart/2005/8/layout/hierarchy2"/>
    <dgm:cxn modelId="{D64C1986-568B-48F0-B31B-3E5E274DB194}" type="presParOf" srcId="{BD966B03-ADEB-4C6A-9640-37B16AB83D2C}" destId="{D26590BE-9D70-4D06-A99C-6700226B84B5}" srcOrd="0" destOrd="0" presId="urn:microsoft.com/office/officeart/2005/8/layout/hierarchy2"/>
    <dgm:cxn modelId="{660BFA85-B3BB-49B1-B013-987C4C73FB99}" type="presParOf" srcId="{BD966B03-ADEB-4C6A-9640-37B16AB83D2C}" destId="{BAA65AD2-0C8B-4ED2-A303-AC190134AADD}" srcOrd="1" destOrd="0" presId="urn:microsoft.com/office/officeart/2005/8/layout/hierarchy2"/>
    <dgm:cxn modelId="{15460445-7E3C-4F8E-AEE6-2FACA82DE351}" type="presParOf" srcId="{BAA65AD2-0C8B-4ED2-A303-AC190134AADD}" destId="{3F105A72-4D7E-4EC3-AA17-3A9178D01E54}" srcOrd="0" destOrd="0" presId="urn:microsoft.com/office/officeart/2005/8/layout/hierarchy2"/>
    <dgm:cxn modelId="{AAB6EA98-63AA-4BFE-B2B3-D3D436561805}" type="presParOf" srcId="{3F105A72-4D7E-4EC3-AA17-3A9178D01E54}" destId="{3339E40D-9B47-4D27-B3E1-375496D99149}" srcOrd="0" destOrd="0" presId="urn:microsoft.com/office/officeart/2005/8/layout/hierarchy2"/>
    <dgm:cxn modelId="{2A56864F-3163-4500-8CEA-221AAF031EB9}" type="presParOf" srcId="{BAA65AD2-0C8B-4ED2-A303-AC190134AADD}" destId="{8DC53106-7C7A-4F08-A598-0BA02782E0DD}" srcOrd="1" destOrd="0" presId="urn:microsoft.com/office/officeart/2005/8/layout/hierarchy2"/>
    <dgm:cxn modelId="{3AFAE515-9020-4002-94F7-F540286ACF6D}" type="presParOf" srcId="{8DC53106-7C7A-4F08-A598-0BA02782E0DD}" destId="{57102B45-6E2A-4C93-BEB7-CF82891E12AD}" srcOrd="0" destOrd="0" presId="urn:microsoft.com/office/officeart/2005/8/layout/hierarchy2"/>
    <dgm:cxn modelId="{3E8217A2-0382-4D46-851D-E216862A4B85}" type="presParOf" srcId="{8DC53106-7C7A-4F08-A598-0BA02782E0DD}" destId="{578FF86D-82A8-46C9-A4D5-64F8B7B5EE49}" srcOrd="1" destOrd="0" presId="urn:microsoft.com/office/officeart/2005/8/layout/hierarchy2"/>
    <dgm:cxn modelId="{27D73B61-6D59-49AB-BA4D-3505F13E1A5B}" type="presParOf" srcId="{8C381048-6539-47CE-B4F2-C820835D93D4}" destId="{B8821483-4025-4595-86C2-18A9F30F63C3}" srcOrd="2" destOrd="0" presId="urn:microsoft.com/office/officeart/2005/8/layout/hierarchy2"/>
    <dgm:cxn modelId="{722BB613-793C-4992-82E9-4B15F7CAFA54}" type="presParOf" srcId="{B8821483-4025-4595-86C2-18A9F30F63C3}" destId="{22074792-D23D-47E6-913E-814652753EF9}" srcOrd="0" destOrd="0" presId="urn:microsoft.com/office/officeart/2005/8/layout/hierarchy2"/>
    <dgm:cxn modelId="{9D8BCE0A-0C62-4B7A-B835-7733346D4008}" type="presParOf" srcId="{8C381048-6539-47CE-B4F2-C820835D93D4}" destId="{157787DF-EB31-495F-AFD2-93FADC0C1ABD}" srcOrd="3" destOrd="0" presId="urn:microsoft.com/office/officeart/2005/8/layout/hierarchy2"/>
    <dgm:cxn modelId="{E7084127-00AA-48A6-A90A-478DF9FBF67C}" type="presParOf" srcId="{157787DF-EB31-495F-AFD2-93FADC0C1ABD}" destId="{215149E7-ADF7-43BB-876E-2503DE4FDCE7}" srcOrd="0" destOrd="0" presId="urn:microsoft.com/office/officeart/2005/8/layout/hierarchy2"/>
    <dgm:cxn modelId="{506DDA30-48FE-47FC-876D-9E354CC3AF0E}" type="presParOf" srcId="{157787DF-EB31-495F-AFD2-93FADC0C1ABD}" destId="{04AA1CA4-B27E-40C8-ABDC-0F7B6B5C4FE0}" srcOrd="1" destOrd="0" presId="urn:microsoft.com/office/officeart/2005/8/layout/hierarchy2"/>
    <dgm:cxn modelId="{1A82B38D-5970-4268-86DD-B3E4C6BF3256}" type="presParOf" srcId="{04AA1CA4-B27E-40C8-ABDC-0F7B6B5C4FE0}" destId="{619FBC86-3094-4BFF-944D-E34A0F126737}" srcOrd="0" destOrd="0" presId="urn:microsoft.com/office/officeart/2005/8/layout/hierarchy2"/>
    <dgm:cxn modelId="{7CFBE2EA-08A6-4E17-87C7-A9B6488C913D}" type="presParOf" srcId="{619FBC86-3094-4BFF-944D-E34A0F126737}" destId="{046CE955-1E59-4158-9DEA-1A8605EE1002}" srcOrd="0" destOrd="0" presId="urn:microsoft.com/office/officeart/2005/8/layout/hierarchy2"/>
    <dgm:cxn modelId="{66B6F818-1C8A-43CB-B76A-E8B10B62D405}" type="presParOf" srcId="{04AA1CA4-B27E-40C8-ABDC-0F7B6B5C4FE0}" destId="{59E335B2-715E-4B43-846E-30B1375CBB3E}" srcOrd="1" destOrd="0" presId="urn:microsoft.com/office/officeart/2005/8/layout/hierarchy2"/>
    <dgm:cxn modelId="{655A2CFA-4820-45FD-84EE-4D6C1A2F9202}" type="presParOf" srcId="{59E335B2-715E-4B43-846E-30B1375CBB3E}" destId="{CA9D10A3-40AD-4D24-9FF0-74DF155EE415}" srcOrd="0" destOrd="0" presId="urn:microsoft.com/office/officeart/2005/8/layout/hierarchy2"/>
    <dgm:cxn modelId="{499071B4-A1EF-4527-AA55-233C7DCF5DE9}" type="presParOf" srcId="{59E335B2-715E-4B43-846E-30B1375CBB3E}" destId="{F4D0C475-68C4-47B4-AF02-B3AD900A9B33}"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BDFE74-E2FA-4AD6-A26F-E00CB4F8840E}" type="doc">
      <dgm:prSet loTypeId="urn:microsoft.com/office/officeart/2005/8/layout/hierarchy2" loCatId="hierarchy" qsTypeId="urn:microsoft.com/office/officeart/2005/8/quickstyle/simple1" qsCatId="simple" csTypeId="urn:microsoft.com/office/officeart/2005/8/colors/colorful3" csCatId="colorful" phldr="1"/>
      <dgm:spPr/>
      <dgm:t>
        <a:bodyPr/>
        <a:lstStyle/>
        <a:p>
          <a:endParaRPr lang="en-US"/>
        </a:p>
      </dgm:t>
    </dgm:pt>
    <dgm:pt modelId="{B7BF7941-4273-4947-BA9F-26E5E97C0991}">
      <dgm:prSet phldrT="[Text]" custT="1"/>
      <dgm:spPr/>
      <dgm:t>
        <a:bodyPr/>
        <a:lstStyle/>
        <a:p>
          <a:r>
            <a:rPr lang="en-US" sz="1900" smtClean="0">
              <a:latin typeface="Times New Roman" pitchFamily="18" charset="0"/>
              <a:cs typeface="Times New Roman" pitchFamily="18" charset="0"/>
            </a:rPr>
            <a:t>Phân loại viêm phổi</a:t>
          </a:r>
          <a:endParaRPr lang="en-US" sz="1900">
            <a:latin typeface="Times New Roman" pitchFamily="18" charset="0"/>
            <a:cs typeface="Times New Roman" pitchFamily="18" charset="0"/>
          </a:endParaRPr>
        </a:p>
      </dgm:t>
    </dgm:pt>
    <dgm:pt modelId="{A7495247-BE9C-4609-BB4A-5FBC202610EF}" type="parTrans" cxnId="{E6A717C1-EA0F-49DB-B438-1DC1FF2DCCB3}">
      <dgm:prSet/>
      <dgm:spPr/>
      <dgm:t>
        <a:bodyPr/>
        <a:lstStyle/>
        <a:p>
          <a:endParaRPr lang="en-US"/>
        </a:p>
      </dgm:t>
    </dgm:pt>
    <dgm:pt modelId="{72D12F43-F526-45E7-A153-0A8BE9C1FEDB}" type="sibTrans" cxnId="{E6A717C1-EA0F-49DB-B438-1DC1FF2DCCB3}">
      <dgm:prSet/>
      <dgm:spPr/>
      <dgm:t>
        <a:bodyPr/>
        <a:lstStyle/>
        <a:p>
          <a:endParaRPr lang="en-US"/>
        </a:p>
      </dgm:t>
    </dgm:pt>
    <dgm:pt modelId="{2CF0D953-3FC6-4766-9321-F3E6A48191AA}">
      <dgm:prSet phldrT="[Text]" custT="1"/>
      <dgm:spPr/>
      <dgm:t>
        <a:bodyPr/>
        <a:lstStyle/>
        <a:p>
          <a:r>
            <a:rPr lang="en-US" sz="1400" smtClean="0">
              <a:latin typeface="Times New Roman" pitchFamily="18" charset="0"/>
              <a:cs typeface="Times New Roman" pitchFamily="18" charset="0"/>
            </a:rPr>
            <a:t>Theo lâm sàng</a:t>
          </a:r>
          <a:endParaRPr lang="en-US" sz="1400">
            <a:latin typeface="Times New Roman" pitchFamily="18" charset="0"/>
            <a:cs typeface="Times New Roman" pitchFamily="18" charset="0"/>
          </a:endParaRPr>
        </a:p>
      </dgm:t>
    </dgm:pt>
    <dgm:pt modelId="{003A1DAD-4A80-40EB-A6E0-55EEC9A4B734}" type="parTrans" cxnId="{50CADCC7-CD5D-4918-BE60-B37D8A5D43BA}">
      <dgm:prSet/>
      <dgm:spPr/>
      <dgm:t>
        <a:bodyPr/>
        <a:lstStyle/>
        <a:p>
          <a:endParaRPr lang="en-US"/>
        </a:p>
      </dgm:t>
    </dgm:pt>
    <dgm:pt modelId="{8681FE12-E856-44B2-B90A-A3A103EE9497}" type="sibTrans" cxnId="{50CADCC7-CD5D-4918-BE60-B37D8A5D43BA}">
      <dgm:prSet/>
      <dgm:spPr/>
      <dgm:t>
        <a:bodyPr/>
        <a:lstStyle/>
        <a:p>
          <a:endParaRPr lang="en-US"/>
        </a:p>
      </dgm:t>
    </dgm:pt>
    <dgm:pt modelId="{4824278E-F36F-4BF5-956F-34AD820775C5}">
      <dgm:prSet phldrT="[Text]" custT="1"/>
      <dgm:spPr/>
      <dgm:t>
        <a:bodyPr/>
        <a:lstStyle/>
        <a:p>
          <a:r>
            <a:rPr lang="en-US" sz="1500" smtClean="0">
              <a:latin typeface="Times New Roman" pitchFamily="18" charset="0"/>
              <a:cs typeface="Times New Roman" pitchFamily="18" charset="0"/>
            </a:rPr>
            <a:t>Theo diễn biến</a:t>
          </a:r>
          <a:endParaRPr lang="en-US" sz="1500">
            <a:latin typeface="Times New Roman" pitchFamily="18" charset="0"/>
            <a:cs typeface="Times New Roman" pitchFamily="18" charset="0"/>
          </a:endParaRPr>
        </a:p>
      </dgm:t>
    </dgm:pt>
    <dgm:pt modelId="{A2F933F8-2E5A-4707-A5C8-4AA6D1E834DA}" type="parTrans" cxnId="{C988F7F6-38C4-4D89-8856-B05613C567ED}">
      <dgm:prSet/>
      <dgm:spPr/>
      <dgm:t>
        <a:bodyPr/>
        <a:lstStyle/>
        <a:p>
          <a:endParaRPr lang="en-US"/>
        </a:p>
      </dgm:t>
    </dgm:pt>
    <dgm:pt modelId="{023C3A93-4856-4943-88D6-B65D369E4069}" type="sibTrans" cxnId="{C988F7F6-38C4-4D89-8856-B05613C567ED}">
      <dgm:prSet/>
      <dgm:spPr/>
      <dgm:t>
        <a:bodyPr/>
        <a:lstStyle/>
        <a:p>
          <a:endParaRPr lang="en-US"/>
        </a:p>
      </dgm:t>
    </dgm:pt>
    <dgm:pt modelId="{D11CD69A-511E-4CCC-B355-1C420C51A99C}">
      <dgm:prSet phldrT="[Text]" custT="1"/>
      <dgm:spPr/>
      <dgm:t>
        <a:bodyPr/>
        <a:lstStyle/>
        <a:p>
          <a:r>
            <a:rPr lang="en-US" sz="1500" smtClean="0">
              <a:latin typeface="Times New Roman" pitchFamily="18" charset="0"/>
              <a:cs typeface="Times New Roman" pitchFamily="18" charset="0"/>
            </a:rPr>
            <a:t>Theo hình ảnh x-quang lồng ngực</a:t>
          </a:r>
          <a:endParaRPr lang="en-US" sz="1500">
            <a:latin typeface="Times New Roman" pitchFamily="18" charset="0"/>
            <a:cs typeface="Times New Roman" pitchFamily="18" charset="0"/>
          </a:endParaRPr>
        </a:p>
      </dgm:t>
    </dgm:pt>
    <dgm:pt modelId="{D873D561-B24F-4720-88CE-7230EE74BFB4}" type="parTrans" cxnId="{9AF9B096-E026-4421-88FD-EA675DD7C8A4}">
      <dgm:prSet/>
      <dgm:spPr/>
      <dgm:t>
        <a:bodyPr/>
        <a:lstStyle/>
        <a:p>
          <a:endParaRPr lang="en-US"/>
        </a:p>
      </dgm:t>
    </dgm:pt>
    <dgm:pt modelId="{4551F999-0A3B-41D5-A0B7-4A5A6D70A483}" type="sibTrans" cxnId="{9AF9B096-E026-4421-88FD-EA675DD7C8A4}">
      <dgm:prSet/>
      <dgm:spPr/>
      <dgm:t>
        <a:bodyPr/>
        <a:lstStyle/>
        <a:p>
          <a:endParaRPr lang="en-US"/>
        </a:p>
      </dgm:t>
    </dgm:pt>
    <dgm:pt modelId="{23C6A744-D13D-458E-AEC9-F8516E2268E6}">
      <dgm:prSet custT="1"/>
      <dgm:spPr/>
      <dgm:t>
        <a:bodyPr/>
        <a:lstStyle/>
        <a:p>
          <a:endParaRPr lang="en-US" sz="1500" smtClean="0">
            <a:latin typeface="Times New Roman" pitchFamily="18" charset="0"/>
            <a:cs typeface="Times New Roman" pitchFamily="18" charset="0"/>
          </a:endParaRPr>
        </a:p>
        <a:p>
          <a:r>
            <a:rPr lang="en-US" sz="1500" smtClean="0">
              <a:latin typeface="Times New Roman" pitchFamily="18" charset="0"/>
              <a:cs typeface="Times New Roman" pitchFamily="18" charset="0"/>
            </a:rPr>
            <a:t>Theo nguyên căn vi sinh</a:t>
          </a:r>
          <a:endParaRPr lang="en-US" sz="1500">
            <a:latin typeface="Times New Roman" pitchFamily="18" charset="0"/>
            <a:cs typeface="Times New Roman" pitchFamily="18" charset="0"/>
          </a:endParaRPr>
        </a:p>
      </dgm:t>
    </dgm:pt>
    <dgm:pt modelId="{E1C1D83B-0076-427E-B4E4-8DBEC478A67A}" type="parTrans" cxnId="{84249641-9EC2-4B94-A0D2-A916558BECCF}">
      <dgm:prSet/>
      <dgm:spPr/>
      <dgm:t>
        <a:bodyPr/>
        <a:lstStyle/>
        <a:p>
          <a:endParaRPr lang="en-US"/>
        </a:p>
      </dgm:t>
    </dgm:pt>
    <dgm:pt modelId="{4B0297A4-886A-46B1-B38A-13F4B9C7A2BC}" type="sibTrans" cxnId="{84249641-9EC2-4B94-A0D2-A916558BECCF}">
      <dgm:prSet/>
      <dgm:spPr/>
      <dgm:t>
        <a:bodyPr/>
        <a:lstStyle/>
        <a:p>
          <a:endParaRPr lang="en-US"/>
        </a:p>
      </dgm:t>
    </dgm:pt>
    <dgm:pt modelId="{E4FCD930-F237-4280-A24C-6C1A65658BE8}">
      <dgm:prSet custT="1"/>
      <dgm:spPr/>
      <dgm:t>
        <a:bodyPr/>
        <a:lstStyle/>
        <a:p>
          <a:r>
            <a:rPr lang="en-US" sz="1500" smtClean="0">
              <a:latin typeface="Times New Roman" pitchFamily="18" charset="0"/>
              <a:cs typeface="Times New Roman" pitchFamily="18" charset="0"/>
            </a:rPr>
            <a:t>Dựa trên  tổn thương giải phẫu  bệnh</a:t>
          </a:r>
          <a:endParaRPr lang="en-US" sz="1500">
            <a:latin typeface="Times New Roman" pitchFamily="18" charset="0"/>
            <a:cs typeface="Times New Roman" pitchFamily="18" charset="0"/>
          </a:endParaRPr>
        </a:p>
      </dgm:t>
    </dgm:pt>
    <dgm:pt modelId="{CA1762CE-02DA-4A49-874E-FB7EC38CC215}" type="parTrans" cxnId="{10FA7F8B-55F0-4596-BC74-54AFB80BB3D4}">
      <dgm:prSet/>
      <dgm:spPr/>
      <dgm:t>
        <a:bodyPr/>
        <a:lstStyle/>
        <a:p>
          <a:endParaRPr lang="en-US"/>
        </a:p>
      </dgm:t>
    </dgm:pt>
    <dgm:pt modelId="{C87CD0D3-223F-401D-8502-DCFE378F8E24}" type="sibTrans" cxnId="{10FA7F8B-55F0-4596-BC74-54AFB80BB3D4}">
      <dgm:prSet/>
      <dgm:spPr/>
      <dgm:t>
        <a:bodyPr/>
        <a:lstStyle/>
        <a:p>
          <a:endParaRPr lang="en-US"/>
        </a:p>
      </dgm:t>
    </dgm:pt>
    <dgm:pt modelId="{3B657B9F-7D84-4624-8C6E-67455B9AAFB8}">
      <dgm:prSet custT="1"/>
      <dgm:spPr/>
      <dgm:t>
        <a:bodyPr/>
        <a:lstStyle/>
        <a:p>
          <a:r>
            <a:rPr lang="en-US" sz="1400" smtClean="0">
              <a:latin typeface="Times New Roman" pitchFamily="18" charset="0"/>
              <a:cs typeface="Times New Roman" pitchFamily="18" charset="0"/>
            </a:rPr>
            <a:t>Viêm phổi mắc phải ở cộng đồng</a:t>
          </a:r>
          <a:endParaRPr lang="en-US" sz="1400">
            <a:latin typeface="Times New Roman" pitchFamily="18" charset="0"/>
            <a:cs typeface="Times New Roman" pitchFamily="18" charset="0"/>
          </a:endParaRPr>
        </a:p>
      </dgm:t>
    </dgm:pt>
    <dgm:pt modelId="{37E89A4D-5362-4706-960B-8A4F4ACEB4D1}" type="parTrans" cxnId="{09B2B80C-89BA-4193-837A-91F6CB850A55}">
      <dgm:prSet/>
      <dgm:spPr/>
      <dgm:t>
        <a:bodyPr/>
        <a:lstStyle/>
        <a:p>
          <a:endParaRPr lang="en-US"/>
        </a:p>
      </dgm:t>
    </dgm:pt>
    <dgm:pt modelId="{7C2A135F-B417-4FFC-8F6C-93207CF39CD2}" type="sibTrans" cxnId="{09B2B80C-89BA-4193-837A-91F6CB850A55}">
      <dgm:prSet/>
      <dgm:spPr/>
      <dgm:t>
        <a:bodyPr/>
        <a:lstStyle/>
        <a:p>
          <a:endParaRPr lang="en-US"/>
        </a:p>
      </dgm:t>
    </dgm:pt>
    <dgm:pt modelId="{8B7746BE-2C24-437A-89B7-0CBCB1EED13F}">
      <dgm:prSet custT="1"/>
      <dgm:spPr/>
      <dgm:t>
        <a:bodyPr/>
        <a:lstStyle/>
        <a:p>
          <a:r>
            <a:rPr lang="en-US" sz="1500" smtClean="0">
              <a:latin typeface="Times New Roman" pitchFamily="18" charset="0"/>
              <a:cs typeface="Times New Roman" pitchFamily="18" charset="0"/>
            </a:rPr>
            <a:t>Viêm phổi mắc phải ở bệnh viện</a:t>
          </a:r>
          <a:endParaRPr lang="en-US" sz="1500">
            <a:latin typeface="Times New Roman" pitchFamily="18" charset="0"/>
            <a:cs typeface="Times New Roman" pitchFamily="18" charset="0"/>
          </a:endParaRPr>
        </a:p>
      </dgm:t>
    </dgm:pt>
    <dgm:pt modelId="{2606EA24-2130-4BCC-A5A2-A4A6138C08FB}" type="parTrans" cxnId="{451028CC-8AEE-4E1B-AE3E-B24EB1265CFB}">
      <dgm:prSet/>
      <dgm:spPr/>
      <dgm:t>
        <a:bodyPr/>
        <a:lstStyle/>
        <a:p>
          <a:endParaRPr lang="en-US"/>
        </a:p>
      </dgm:t>
    </dgm:pt>
    <dgm:pt modelId="{5472DCC1-35C3-4F0D-B23F-1447AE13D910}" type="sibTrans" cxnId="{451028CC-8AEE-4E1B-AE3E-B24EB1265CFB}">
      <dgm:prSet/>
      <dgm:spPr/>
      <dgm:t>
        <a:bodyPr/>
        <a:lstStyle/>
        <a:p>
          <a:endParaRPr lang="en-US"/>
        </a:p>
      </dgm:t>
    </dgm:pt>
    <dgm:pt modelId="{ECE708FD-F50D-4AD2-AE6C-F543E4B84AEE}">
      <dgm:prSet custT="1"/>
      <dgm:spPr/>
      <dgm:t>
        <a:bodyPr/>
        <a:lstStyle/>
        <a:p>
          <a:r>
            <a:rPr lang="en-US" sz="1500" smtClean="0">
              <a:latin typeface="Times New Roman" pitchFamily="18" charset="0"/>
              <a:cs typeface="Times New Roman" pitchFamily="18" charset="0"/>
            </a:rPr>
            <a:t>Viêm phổi ở người suy giảm miễn dịch</a:t>
          </a:r>
          <a:endParaRPr lang="en-US" sz="1500">
            <a:latin typeface="Times New Roman" pitchFamily="18" charset="0"/>
            <a:cs typeface="Times New Roman" pitchFamily="18" charset="0"/>
          </a:endParaRPr>
        </a:p>
      </dgm:t>
    </dgm:pt>
    <dgm:pt modelId="{4EF00401-288F-466F-9C05-ED5D3EF56538}" type="parTrans" cxnId="{B00C52C7-D469-4236-BE93-22DC25C36B08}">
      <dgm:prSet/>
      <dgm:spPr/>
      <dgm:t>
        <a:bodyPr/>
        <a:lstStyle/>
        <a:p>
          <a:endParaRPr lang="en-US"/>
        </a:p>
      </dgm:t>
    </dgm:pt>
    <dgm:pt modelId="{63AA2DD3-C243-477F-956F-D98EDF89BBCF}" type="sibTrans" cxnId="{B00C52C7-D469-4236-BE93-22DC25C36B08}">
      <dgm:prSet/>
      <dgm:spPr/>
      <dgm:t>
        <a:bodyPr/>
        <a:lstStyle/>
        <a:p>
          <a:endParaRPr lang="en-US"/>
        </a:p>
      </dgm:t>
    </dgm:pt>
    <dgm:pt modelId="{A20F5AB1-8C03-4273-A3D4-BCBF952797F3}">
      <dgm:prSet custT="1"/>
      <dgm:spPr/>
      <dgm:t>
        <a:bodyPr/>
        <a:lstStyle/>
        <a:p>
          <a:r>
            <a:rPr lang="en-US" sz="1500" smtClean="0">
              <a:latin typeface="Times New Roman" pitchFamily="18" charset="0"/>
              <a:cs typeface="Times New Roman" pitchFamily="18" charset="0"/>
            </a:rPr>
            <a:t>Viêm phổi điển hình</a:t>
          </a:r>
          <a:endParaRPr lang="en-US" sz="1500">
            <a:latin typeface="Times New Roman" pitchFamily="18" charset="0"/>
            <a:cs typeface="Times New Roman" pitchFamily="18" charset="0"/>
          </a:endParaRPr>
        </a:p>
      </dgm:t>
    </dgm:pt>
    <dgm:pt modelId="{E2681E5E-953C-4A47-AE8B-00654226EB73}" type="parTrans" cxnId="{48086146-904F-4C5F-B9A5-99B4B8999C8E}">
      <dgm:prSet/>
      <dgm:spPr/>
      <dgm:t>
        <a:bodyPr/>
        <a:lstStyle/>
        <a:p>
          <a:endParaRPr lang="en-US"/>
        </a:p>
      </dgm:t>
    </dgm:pt>
    <dgm:pt modelId="{D247BE27-1D4D-4650-98E8-24C2D897B4A1}" type="sibTrans" cxnId="{48086146-904F-4C5F-B9A5-99B4B8999C8E}">
      <dgm:prSet/>
      <dgm:spPr/>
      <dgm:t>
        <a:bodyPr/>
        <a:lstStyle/>
        <a:p>
          <a:endParaRPr lang="en-US"/>
        </a:p>
      </dgm:t>
    </dgm:pt>
    <dgm:pt modelId="{1F7192D0-93CE-4967-A145-732D2672DEC3}">
      <dgm:prSet custT="1"/>
      <dgm:spPr/>
      <dgm:t>
        <a:bodyPr/>
        <a:lstStyle/>
        <a:p>
          <a:r>
            <a:rPr lang="en-US" sz="1500" smtClean="0">
              <a:latin typeface="Times New Roman" pitchFamily="18" charset="0"/>
              <a:cs typeface="Times New Roman" pitchFamily="18" charset="0"/>
            </a:rPr>
            <a:t>Viêm phổi không điển hình</a:t>
          </a:r>
          <a:endParaRPr lang="en-US" sz="1500">
            <a:latin typeface="Times New Roman" pitchFamily="18" charset="0"/>
            <a:cs typeface="Times New Roman" pitchFamily="18" charset="0"/>
          </a:endParaRPr>
        </a:p>
      </dgm:t>
    </dgm:pt>
    <dgm:pt modelId="{E041AB68-7DF6-4DFB-8E37-DC1545615746}" type="parTrans" cxnId="{1586BC6C-C61B-4620-BA6F-51D18075734B}">
      <dgm:prSet/>
      <dgm:spPr/>
      <dgm:t>
        <a:bodyPr/>
        <a:lstStyle/>
        <a:p>
          <a:endParaRPr lang="en-US"/>
        </a:p>
      </dgm:t>
    </dgm:pt>
    <dgm:pt modelId="{734C56B1-D1F2-4754-A88C-45FA191F5066}" type="sibTrans" cxnId="{1586BC6C-C61B-4620-BA6F-51D18075734B}">
      <dgm:prSet/>
      <dgm:spPr/>
      <dgm:t>
        <a:bodyPr/>
        <a:lstStyle/>
        <a:p>
          <a:endParaRPr lang="en-US"/>
        </a:p>
      </dgm:t>
    </dgm:pt>
    <dgm:pt modelId="{BAD05985-46FB-44FE-8942-CB0894494038}">
      <dgm:prSet custT="1"/>
      <dgm:spPr/>
      <dgm:t>
        <a:bodyPr/>
        <a:lstStyle/>
        <a:p>
          <a:pPr algn="l"/>
          <a:r>
            <a:rPr lang="en-US" sz="1500" smtClean="0">
              <a:latin typeface="Times New Roman" pitchFamily="18" charset="0"/>
              <a:cs typeface="Times New Roman" pitchFamily="18" charset="0"/>
            </a:rPr>
            <a:t>- Viêm phổi cấp tính</a:t>
          </a:r>
        </a:p>
        <a:p>
          <a:pPr algn="l"/>
          <a:r>
            <a:rPr lang="en-US" sz="1500" smtClean="0">
              <a:latin typeface="Times New Roman" pitchFamily="18" charset="0"/>
              <a:cs typeface="Times New Roman" pitchFamily="18" charset="0"/>
            </a:rPr>
            <a:t>- Viêm phổi bán cấp tính</a:t>
          </a:r>
        </a:p>
        <a:p>
          <a:pPr algn="l"/>
          <a:r>
            <a:rPr lang="en-US" sz="1500" smtClean="0">
              <a:latin typeface="Times New Roman" pitchFamily="18" charset="0"/>
              <a:cs typeface="Times New Roman" pitchFamily="18" charset="0"/>
            </a:rPr>
            <a:t>- Viêm phổi mãn tính</a:t>
          </a:r>
          <a:endParaRPr lang="en-US" sz="1500">
            <a:latin typeface="Times New Roman" pitchFamily="18" charset="0"/>
            <a:cs typeface="Times New Roman" pitchFamily="18" charset="0"/>
          </a:endParaRPr>
        </a:p>
      </dgm:t>
    </dgm:pt>
    <dgm:pt modelId="{70E89B2D-E80B-472D-B8D5-CE7E3FA362B4}" type="parTrans" cxnId="{955B8601-CEF4-40F5-A9DA-FF18FF6AFF61}">
      <dgm:prSet/>
      <dgm:spPr/>
      <dgm:t>
        <a:bodyPr/>
        <a:lstStyle/>
        <a:p>
          <a:endParaRPr lang="en-US"/>
        </a:p>
      </dgm:t>
    </dgm:pt>
    <dgm:pt modelId="{A6A2578D-54B6-4D3B-8C26-D32CDF3183C8}" type="sibTrans" cxnId="{955B8601-CEF4-40F5-A9DA-FF18FF6AFF61}">
      <dgm:prSet/>
      <dgm:spPr/>
      <dgm:t>
        <a:bodyPr/>
        <a:lstStyle/>
        <a:p>
          <a:endParaRPr lang="en-US"/>
        </a:p>
      </dgm:t>
    </dgm:pt>
    <dgm:pt modelId="{3906FFD0-2DBC-4B9F-812A-D1A4DF2A8D76}">
      <dgm:prSet custT="1"/>
      <dgm:spPr/>
      <dgm:t>
        <a:bodyPr/>
        <a:lstStyle/>
        <a:p>
          <a:pPr algn="l"/>
          <a:r>
            <a:rPr lang="en-US" sz="1500" smtClean="0">
              <a:latin typeface="Times New Roman" pitchFamily="18" charset="0"/>
              <a:cs typeface="Times New Roman" pitchFamily="18" charset="0"/>
            </a:rPr>
            <a:t>- Viêm phổi thùy</a:t>
          </a:r>
        </a:p>
        <a:p>
          <a:pPr algn="l"/>
          <a:r>
            <a:rPr lang="en-US" sz="1500" smtClean="0">
              <a:latin typeface="Times New Roman" pitchFamily="18" charset="0"/>
              <a:cs typeface="Times New Roman" pitchFamily="18" charset="0"/>
            </a:rPr>
            <a:t>-Viêm phế quản-phổi</a:t>
          </a:r>
        </a:p>
        <a:p>
          <a:pPr algn="l"/>
          <a:r>
            <a:rPr lang="en-US" sz="1500" smtClean="0">
              <a:latin typeface="Times New Roman" pitchFamily="18" charset="0"/>
              <a:cs typeface="Times New Roman" pitchFamily="18" charset="0"/>
            </a:rPr>
            <a:t>-Viêm phổi kẽ</a:t>
          </a:r>
        </a:p>
        <a:p>
          <a:pPr algn="l"/>
          <a:r>
            <a:rPr lang="en-US" sz="1500" smtClean="0">
              <a:latin typeface="Times New Roman" pitchFamily="18" charset="0"/>
              <a:cs typeface="Times New Roman" pitchFamily="18" charset="0"/>
            </a:rPr>
            <a:t>-Áp xe phổi</a:t>
          </a:r>
          <a:endParaRPr lang="en-US" sz="1500">
            <a:latin typeface="Times New Roman" pitchFamily="18" charset="0"/>
            <a:cs typeface="Times New Roman" pitchFamily="18" charset="0"/>
          </a:endParaRPr>
        </a:p>
      </dgm:t>
    </dgm:pt>
    <dgm:pt modelId="{B8B4D78F-1508-4B71-BA9A-98C53EDA51E5}" type="parTrans" cxnId="{E0A5FA60-AB4F-4AA5-9D79-623A57233A2B}">
      <dgm:prSet/>
      <dgm:spPr/>
      <dgm:t>
        <a:bodyPr/>
        <a:lstStyle/>
        <a:p>
          <a:endParaRPr lang="en-US"/>
        </a:p>
      </dgm:t>
    </dgm:pt>
    <dgm:pt modelId="{5ADC23D7-3C5D-463E-99C2-0715EBCD0E6E}" type="sibTrans" cxnId="{E0A5FA60-AB4F-4AA5-9D79-623A57233A2B}">
      <dgm:prSet/>
      <dgm:spPr/>
      <dgm:t>
        <a:bodyPr/>
        <a:lstStyle/>
        <a:p>
          <a:endParaRPr lang="en-US"/>
        </a:p>
      </dgm:t>
    </dgm:pt>
    <dgm:pt modelId="{4A185B39-5FCE-4DED-99FC-B4D8EA3B086C}">
      <dgm:prSet custT="1"/>
      <dgm:spPr/>
      <dgm:t>
        <a:bodyPr/>
        <a:lstStyle/>
        <a:p>
          <a:pPr algn="l"/>
          <a:r>
            <a:rPr lang="en-US" sz="1500" smtClean="0">
              <a:latin typeface="Times New Roman" pitchFamily="18" charset="0"/>
              <a:cs typeface="Times New Roman" pitchFamily="18" charset="0"/>
            </a:rPr>
            <a:t>-Viêm phổi do vi khuẩn</a:t>
          </a:r>
        </a:p>
        <a:p>
          <a:pPr algn="l"/>
          <a:r>
            <a:rPr lang="en-US" sz="1500" smtClean="0">
              <a:latin typeface="Times New Roman" pitchFamily="18" charset="0"/>
              <a:cs typeface="Times New Roman" pitchFamily="18" charset="0"/>
            </a:rPr>
            <a:t>-Do vi khuẩn không điển hình</a:t>
          </a:r>
        </a:p>
        <a:p>
          <a:pPr algn="l"/>
          <a:r>
            <a:rPr lang="en-US" sz="1500" smtClean="0">
              <a:latin typeface="Times New Roman" pitchFamily="18" charset="0"/>
              <a:cs typeface="Times New Roman" pitchFamily="18" charset="0"/>
            </a:rPr>
            <a:t>-Do virus</a:t>
          </a:r>
          <a:endParaRPr lang="en-US" sz="1500">
            <a:latin typeface="Times New Roman" pitchFamily="18" charset="0"/>
            <a:cs typeface="Times New Roman" pitchFamily="18" charset="0"/>
          </a:endParaRPr>
        </a:p>
      </dgm:t>
    </dgm:pt>
    <dgm:pt modelId="{026584EB-24DB-4A78-88F6-72EA923F1365}" type="parTrans" cxnId="{B011B213-15AF-44C4-B616-8395B6625A26}">
      <dgm:prSet/>
      <dgm:spPr/>
      <dgm:t>
        <a:bodyPr/>
        <a:lstStyle/>
        <a:p>
          <a:endParaRPr lang="en-US"/>
        </a:p>
      </dgm:t>
    </dgm:pt>
    <dgm:pt modelId="{B3976273-64F5-4138-8E2A-5E1938D3A917}" type="sibTrans" cxnId="{B011B213-15AF-44C4-B616-8395B6625A26}">
      <dgm:prSet/>
      <dgm:spPr/>
      <dgm:t>
        <a:bodyPr/>
        <a:lstStyle/>
        <a:p>
          <a:endParaRPr lang="en-US"/>
        </a:p>
      </dgm:t>
    </dgm:pt>
    <dgm:pt modelId="{A1AF6580-DBEC-45C7-9792-BB3A053D90E6}">
      <dgm:prSet custT="1"/>
      <dgm:spPr/>
      <dgm:t>
        <a:bodyPr/>
        <a:lstStyle/>
        <a:p>
          <a:pPr algn="ctr"/>
          <a:r>
            <a:rPr lang="en-US" sz="1500" smtClean="0">
              <a:latin typeface="Times New Roman" pitchFamily="18" charset="0"/>
              <a:cs typeface="Times New Roman" pitchFamily="18" charset="0"/>
            </a:rPr>
            <a:t>-Viêm phổi thùy</a:t>
          </a:r>
        </a:p>
        <a:p>
          <a:pPr algn="l"/>
          <a:r>
            <a:rPr lang="en-US" sz="1500" smtClean="0">
              <a:latin typeface="Times New Roman" pitchFamily="18" charset="0"/>
              <a:cs typeface="Times New Roman" pitchFamily="18" charset="0"/>
            </a:rPr>
            <a:t>-Phế quản phế viêm</a:t>
          </a:r>
        </a:p>
        <a:p>
          <a:pPr algn="l"/>
          <a:r>
            <a:rPr lang="en-US" sz="1500" smtClean="0">
              <a:latin typeface="Times New Roman" pitchFamily="18" charset="0"/>
              <a:cs typeface="Times New Roman" pitchFamily="18" charset="0"/>
            </a:rPr>
            <a:t>-Viêm phổi nhiễm trùng</a:t>
          </a:r>
        </a:p>
        <a:p>
          <a:pPr algn="l"/>
          <a:r>
            <a:rPr lang="en-US" sz="1500" smtClean="0">
              <a:latin typeface="Times New Roman" pitchFamily="18" charset="0"/>
              <a:cs typeface="Times New Roman" pitchFamily="18" charset="0"/>
            </a:rPr>
            <a:t>-Viêm phổi không nhiễm trùng</a:t>
          </a:r>
        </a:p>
        <a:p>
          <a:pPr algn="ctr"/>
          <a:r>
            <a:rPr lang="en-US" sz="1500" smtClean="0">
              <a:latin typeface="Times New Roman" pitchFamily="18" charset="0"/>
              <a:cs typeface="Times New Roman" pitchFamily="18" charset="0"/>
            </a:rPr>
            <a:t>-</a:t>
          </a:r>
          <a:endParaRPr lang="en-US" sz="1500">
            <a:latin typeface="Times New Roman" pitchFamily="18" charset="0"/>
            <a:cs typeface="Times New Roman" pitchFamily="18" charset="0"/>
          </a:endParaRPr>
        </a:p>
      </dgm:t>
    </dgm:pt>
    <dgm:pt modelId="{E2B2BC5D-B6FE-4175-BF41-9DD62C796F16}" type="parTrans" cxnId="{271B14E9-A72E-4B96-9E15-6F397A4DD705}">
      <dgm:prSet/>
      <dgm:spPr/>
      <dgm:t>
        <a:bodyPr/>
        <a:lstStyle/>
        <a:p>
          <a:endParaRPr lang="en-US"/>
        </a:p>
      </dgm:t>
    </dgm:pt>
    <dgm:pt modelId="{AEB9B686-4300-44F2-92EE-BE13815145C3}" type="sibTrans" cxnId="{271B14E9-A72E-4B96-9E15-6F397A4DD705}">
      <dgm:prSet/>
      <dgm:spPr/>
      <dgm:t>
        <a:bodyPr/>
        <a:lstStyle/>
        <a:p>
          <a:endParaRPr lang="en-US"/>
        </a:p>
      </dgm:t>
    </dgm:pt>
    <dgm:pt modelId="{5F6A1010-DD95-41E2-B1CF-F662DAEC3D38}" type="pres">
      <dgm:prSet presAssocID="{57BDFE74-E2FA-4AD6-A26F-E00CB4F8840E}" presName="diagram" presStyleCnt="0">
        <dgm:presLayoutVars>
          <dgm:chPref val="1"/>
          <dgm:dir/>
          <dgm:animOne val="branch"/>
          <dgm:animLvl val="lvl"/>
          <dgm:resizeHandles val="exact"/>
        </dgm:presLayoutVars>
      </dgm:prSet>
      <dgm:spPr/>
      <dgm:t>
        <a:bodyPr/>
        <a:lstStyle/>
        <a:p>
          <a:endParaRPr lang="en-US"/>
        </a:p>
      </dgm:t>
    </dgm:pt>
    <dgm:pt modelId="{F9F71690-58F6-4AD5-82A6-165E4A013230}" type="pres">
      <dgm:prSet presAssocID="{B7BF7941-4273-4947-BA9F-26E5E97C0991}" presName="root1" presStyleCnt="0"/>
      <dgm:spPr/>
    </dgm:pt>
    <dgm:pt modelId="{539EA54C-DDE1-4E95-ACDF-73D819FC6271}" type="pres">
      <dgm:prSet presAssocID="{B7BF7941-4273-4947-BA9F-26E5E97C0991}" presName="LevelOneTextNode" presStyleLbl="node0" presStyleIdx="0" presStyleCnt="1" custScaleX="46065" custScaleY="226877" custLinFactNeighborX="-61874" custLinFactNeighborY="-53652">
        <dgm:presLayoutVars>
          <dgm:chPref val="3"/>
        </dgm:presLayoutVars>
      </dgm:prSet>
      <dgm:spPr/>
      <dgm:t>
        <a:bodyPr/>
        <a:lstStyle/>
        <a:p>
          <a:endParaRPr lang="en-US"/>
        </a:p>
      </dgm:t>
    </dgm:pt>
    <dgm:pt modelId="{4AFA640E-5E6A-45F4-83E7-61EAC6E28F06}" type="pres">
      <dgm:prSet presAssocID="{B7BF7941-4273-4947-BA9F-26E5E97C0991}" presName="level2hierChild" presStyleCnt="0"/>
      <dgm:spPr/>
    </dgm:pt>
    <dgm:pt modelId="{543385A1-F5EA-4358-B730-22948B5DAA11}" type="pres">
      <dgm:prSet presAssocID="{003A1DAD-4A80-40EB-A6E0-55EEC9A4B734}" presName="conn2-1" presStyleLbl="parChTrans1D2" presStyleIdx="0" presStyleCnt="5"/>
      <dgm:spPr/>
      <dgm:t>
        <a:bodyPr/>
        <a:lstStyle/>
        <a:p>
          <a:endParaRPr lang="en-US"/>
        </a:p>
      </dgm:t>
    </dgm:pt>
    <dgm:pt modelId="{69D5C76A-5763-4E98-B2C6-019588F84BB7}" type="pres">
      <dgm:prSet presAssocID="{003A1DAD-4A80-40EB-A6E0-55EEC9A4B734}" presName="connTx" presStyleLbl="parChTrans1D2" presStyleIdx="0" presStyleCnt="5"/>
      <dgm:spPr/>
      <dgm:t>
        <a:bodyPr/>
        <a:lstStyle/>
        <a:p>
          <a:endParaRPr lang="en-US"/>
        </a:p>
      </dgm:t>
    </dgm:pt>
    <dgm:pt modelId="{D8015D4C-7387-4282-BBD1-9DFF3EE98A62}" type="pres">
      <dgm:prSet presAssocID="{2CF0D953-3FC6-4766-9321-F3E6A48191AA}" presName="root2" presStyleCnt="0"/>
      <dgm:spPr/>
    </dgm:pt>
    <dgm:pt modelId="{E6B2409A-715A-4A75-AF1E-EA9753621662}" type="pres">
      <dgm:prSet presAssocID="{2CF0D953-3FC6-4766-9321-F3E6A48191AA}" presName="LevelTwoTextNode" presStyleLbl="node2" presStyleIdx="0" presStyleCnt="5" custScaleX="49862" custScaleY="85770" custLinFactNeighborX="-68051" custLinFactNeighborY="-41408">
        <dgm:presLayoutVars>
          <dgm:chPref val="3"/>
        </dgm:presLayoutVars>
      </dgm:prSet>
      <dgm:spPr/>
      <dgm:t>
        <a:bodyPr/>
        <a:lstStyle/>
        <a:p>
          <a:endParaRPr lang="en-US"/>
        </a:p>
      </dgm:t>
    </dgm:pt>
    <dgm:pt modelId="{456E1111-63C6-4131-9C48-4BA23958C4E1}" type="pres">
      <dgm:prSet presAssocID="{2CF0D953-3FC6-4766-9321-F3E6A48191AA}" presName="level3hierChild" presStyleCnt="0"/>
      <dgm:spPr/>
    </dgm:pt>
    <dgm:pt modelId="{4E51B8E3-703C-4AD4-99ED-786AA1983C5D}" type="pres">
      <dgm:prSet presAssocID="{37E89A4D-5362-4706-960B-8A4F4ACEB4D1}" presName="conn2-1" presStyleLbl="parChTrans1D3" presStyleIdx="0" presStyleCnt="7"/>
      <dgm:spPr/>
      <dgm:t>
        <a:bodyPr/>
        <a:lstStyle/>
        <a:p>
          <a:endParaRPr lang="en-US"/>
        </a:p>
      </dgm:t>
    </dgm:pt>
    <dgm:pt modelId="{DA2C47E8-FE53-444F-A822-4D10091B7E7E}" type="pres">
      <dgm:prSet presAssocID="{37E89A4D-5362-4706-960B-8A4F4ACEB4D1}" presName="connTx" presStyleLbl="parChTrans1D3" presStyleIdx="0" presStyleCnt="7"/>
      <dgm:spPr/>
      <dgm:t>
        <a:bodyPr/>
        <a:lstStyle/>
        <a:p>
          <a:endParaRPr lang="en-US"/>
        </a:p>
      </dgm:t>
    </dgm:pt>
    <dgm:pt modelId="{2B1B860C-9EAA-4AC6-B679-2DB89B59D847}" type="pres">
      <dgm:prSet presAssocID="{3B657B9F-7D84-4624-8C6E-67455B9AAFB8}" presName="root2" presStyleCnt="0"/>
      <dgm:spPr/>
    </dgm:pt>
    <dgm:pt modelId="{603EEAE1-9A9C-4B31-A3F2-CAAFFC80D6A3}" type="pres">
      <dgm:prSet presAssocID="{3B657B9F-7D84-4624-8C6E-67455B9AAFB8}" presName="LevelTwoTextNode" presStyleLbl="node3" presStyleIdx="0" presStyleCnt="7" custScaleX="80828" custScaleY="59120" custLinFactNeighborX="-15404" custLinFactNeighborY="-47581">
        <dgm:presLayoutVars>
          <dgm:chPref val="3"/>
        </dgm:presLayoutVars>
      </dgm:prSet>
      <dgm:spPr/>
      <dgm:t>
        <a:bodyPr/>
        <a:lstStyle/>
        <a:p>
          <a:endParaRPr lang="en-US"/>
        </a:p>
      </dgm:t>
    </dgm:pt>
    <dgm:pt modelId="{035A4FDC-C68A-4FC2-8B0C-6449B296DA28}" type="pres">
      <dgm:prSet presAssocID="{3B657B9F-7D84-4624-8C6E-67455B9AAFB8}" presName="level3hierChild" presStyleCnt="0"/>
      <dgm:spPr/>
    </dgm:pt>
    <dgm:pt modelId="{3DE73750-FEC5-449A-9B9D-2415C01AFC25}" type="pres">
      <dgm:prSet presAssocID="{E2681E5E-953C-4A47-AE8B-00654226EB73}" presName="conn2-1" presStyleLbl="parChTrans1D4" presStyleIdx="0" presStyleCnt="2"/>
      <dgm:spPr/>
      <dgm:t>
        <a:bodyPr/>
        <a:lstStyle/>
        <a:p>
          <a:endParaRPr lang="en-US"/>
        </a:p>
      </dgm:t>
    </dgm:pt>
    <dgm:pt modelId="{A42FDD00-4305-4E25-9031-47184F60525C}" type="pres">
      <dgm:prSet presAssocID="{E2681E5E-953C-4A47-AE8B-00654226EB73}" presName="connTx" presStyleLbl="parChTrans1D4" presStyleIdx="0" presStyleCnt="2"/>
      <dgm:spPr/>
      <dgm:t>
        <a:bodyPr/>
        <a:lstStyle/>
        <a:p>
          <a:endParaRPr lang="en-US"/>
        </a:p>
      </dgm:t>
    </dgm:pt>
    <dgm:pt modelId="{8756A469-51F3-4C09-AD71-9347AE38A61B}" type="pres">
      <dgm:prSet presAssocID="{A20F5AB1-8C03-4273-A3D4-BCBF952797F3}" presName="root2" presStyleCnt="0"/>
      <dgm:spPr/>
    </dgm:pt>
    <dgm:pt modelId="{F8E209B8-7F86-45E2-8DEC-6CC96222FFB5}" type="pres">
      <dgm:prSet presAssocID="{A20F5AB1-8C03-4273-A3D4-BCBF952797F3}" presName="LevelTwoTextNode" presStyleLbl="node4" presStyleIdx="0" presStyleCnt="2" custScaleX="127016" custScaleY="73059" custLinFactNeighborX="34453" custLinFactNeighborY="-861">
        <dgm:presLayoutVars>
          <dgm:chPref val="3"/>
        </dgm:presLayoutVars>
      </dgm:prSet>
      <dgm:spPr/>
      <dgm:t>
        <a:bodyPr/>
        <a:lstStyle/>
        <a:p>
          <a:endParaRPr lang="en-US"/>
        </a:p>
      </dgm:t>
    </dgm:pt>
    <dgm:pt modelId="{F334787A-7D5B-493C-A1FC-7B7A190190CA}" type="pres">
      <dgm:prSet presAssocID="{A20F5AB1-8C03-4273-A3D4-BCBF952797F3}" presName="level3hierChild" presStyleCnt="0"/>
      <dgm:spPr/>
    </dgm:pt>
    <dgm:pt modelId="{2A977170-CA2B-4A53-B2BE-541221368DA9}" type="pres">
      <dgm:prSet presAssocID="{E041AB68-7DF6-4DFB-8E37-DC1545615746}" presName="conn2-1" presStyleLbl="parChTrans1D4" presStyleIdx="1" presStyleCnt="2"/>
      <dgm:spPr/>
      <dgm:t>
        <a:bodyPr/>
        <a:lstStyle/>
        <a:p>
          <a:endParaRPr lang="en-US"/>
        </a:p>
      </dgm:t>
    </dgm:pt>
    <dgm:pt modelId="{18CB5E63-024B-42CA-87D7-4A99DF97B035}" type="pres">
      <dgm:prSet presAssocID="{E041AB68-7DF6-4DFB-8E37-DC1545615746}" presName="connTx" presStyleLbl="parChTrans1D4" presStyleIdx="1" presStyleCnt="2"/>
      <dgm:spPr/>
      <dgm:t>
        <a:bodyPr/>
        <a:lstStyle/>
        <a:p>
          <a:endParaRPr lang="en-US"/>
        </a:p>
      </dgm:t>
    </dgm:pt>
    <dgm:pt modelId="{4D718E9A-5873-4154-A4C4-D7361EE70BCA}" type="pres">
      <dgm:prSet presAssocID="{1F7192D0-93CE-4967-A145-732D2672DEC3}" presName="root2" presStyleCnt="0"/>
      <dgm:spPr/>
    </dgm:pt>
    <dgm:pt modelId="{C01A1E2C-AECC-4FB5-B6A0-A2C902FEDEE6}" type="pres">
      <dgm:prSet presAssocID="{1F7192D0-93CE-4967-A145-732D2672DEC3}" presName="LevelTwoTextNode" presStyleLbl="node4" presStyleIdx="1" presStyleCnt="2" custScaleX="125136" custScaleY="66415" custLinFactNeighborX="33894" custLinFactNeighborY="4251">
        <dgm:presLayoutVars>
          <dgm:chPref val="3"/>
        </dgm:presLayoutVars>
      </dgm:prSet>
      <dgm:spPr/>
      <dgm:t>
        <a:bodyPr/>
        <a:lstStyle/>
        <a:p>
          <a:endParaRPr lang="en-US"/>
        </a:p>
      </dgm:t>
    </dgm:pt>
    <dgm:pt modelId="{C743304D-1C48-431F-8A67-2BDE45747772}" type="pres">
      <dgm:prSet presAssocID="{1F7192D0-93CE-4967-A145-732D2672DEC3}" presName="level3hierChild" presStyleCnt="0"/>
      <dgm:spPr/>
    </dgm:pt>
    <dgm:pt modelId="{60FD8547-9B34-4EA8-BE98-0F279E10D782}" type="pres">
      <dgm:prSet presAssocID="{2606EA24-2130-4BCC-A5A2-A4A6138C08FB}" presName="conn2-1" presStyleLbl="parChTrans1D3" presStyleIdx="1" presStyleCnt="7"/>
      <dgm:spPr/>
      <dgm:t>
        <a:bodyPr/>
        <a:lstStyle/>
        <a:p>
          <a:endParaRPr lang="en-US"/>
        </a:p>
      </dgm:t>
    </dgm:pt>
    <dgm:pt modelId="{66E72C77-F613-40BE-BB22-147EED32CC68}" type="pres">
      <dgm:prSet presAssocID="{2606EA24-2130-4BCC-A5A2-A4A6138C08FB}" presName="connTx" presStyleLbl="parChTrans1D3" presStyleIdx="1" presStyleCnt="7"/>
      <dgm:spPr/>
      <dgm:t>
        <a:bodyPr/>
        <a:lstStyle/>
        <a:p>
          <a:endParaRPr lang="en-US"/>
        </a:p>
      </dgm:t>
    </dgm:pt>
    <dgm:pt modelId="{B137200A-DCE9-46F2-B06C-1B80007B4BE1}" type="pres">
      <dgm:prSet presAssocID="{8B7746BE-2C24-437A-89B7-0CBCB1EED13F}" presName="root2" presStyleCnt="0"/>
      <dgm:spPr/>
    </dgm:pt>
    <dgm:pt modelId="{EB9A2C96-30AF-4D52-A14B-E5A8E956B121}" type="pres">
      <dgm:prSet presAssocID="{8B7746BE-2C24-437A-89B7-0CBCB1EED13F}" presName="LevelTwoTextNode" presStyleLbl="node3" presStyleIdx="1" presStyleCnt="7" custScaleX="114670" custScaleY="58852" custLinFactNeighborX="-17999" custLinFactNeighborY="-48280">
        <dgm:presLayoutVars>
          <dgm:chPref val="3"/>
        </dgm:presLayoutVars>
      </dgm:prSet>
      <dgm:spPr/>
      <dgm:t>
        <a:bodyPr/>
        <a:lstStyle/>
        <a:p>
          <a:endParaRPr lang="en-US"/>
        </a:p>
      </dgm:t>
    </dgm:pt>
    <dgm:pt modelId="{656547C3-269F-494E-A20C-2667046604B1}" type="pres">
      <dgm:prSet presAssocID="{8B7746BE-2C24-437A-89B7-0CBCB1EED13F}" presName="level3hierChild" presStyleCnt="0"/>
      <dgm:spPr/>
    </dgm:pt>
    <dgm:pt modelId="{163D274E-0001-4132-98EF-A61CB3B51C95}" type="pres">
      <dgm:prSet presAssocID="{4EF00401-288F-466F-9C05-ED5D3EF56538}" presName="conn2-1" presStyleLbl="parChTrans1D3" presStyleIdx="2" presStyleCnt="7"/>
      <dgm:spPr/>
      <dgm:t>
        <a:bodyPr/>
        <a:lstStyle/>
        <a:p>
          <a:endParaRPr lang="en-US"/>
        </a:p>
      </dgm:t>
    </dgm:pt>
    <dgm:pt modelId="{CA0F418B-8242-4A40-8F47-DB5B6647132F}" type="pres">
      <dgm:prSet presAssocID="{4EF00401-288F-466F-9C05-ED5D3EF56538}" presName="connTx" presStyleLbl="parChTrans1D3" presStyleIdx="2" presStyleCnt="7"/>
      <dgm:spPr/>
      <dgm:t>
        <a:bodyPr/>
        <a:lstStyle/>
        <a:p>
          <a:endParaRPr lang="en-US"/>
        </a:p>
      </dgm:t>
    </dgm:pt>
    <dgm:pt modelId="{8F9FF7A9-8D08-42FA-A24B-2F56E04D9704}" type="pres">
      <dgm:prSet presAssocID="{ECE708FD-F50D-4AD2-AE6C-F543E4B84AEE}" presName="root2" presStyleCnt="0"/>
      <dgm:spPr/>
    </dgm:pt>
    <dgm:pt modelId="{D5313114-B95D-4A67-9B8A-419614E0F1D1}" type="pres">
      <dgm:prSet presAssocID="{ECE708FD-F50D-4AD2-AE6C-F543E4B84AEE}" presName="LevelTwoTextNode" presStyleLbl="node3" presStyleIdx="2" presStyleCnt="7" custScaleX="142970" custScaleY="67962" custLinFactNeighborX="-17533" custLinFactNeighborY="-54744">
        <dgm:presLayoutVars>
          <dgm:chPref val="3"/>
        </dgm:presLayoutVars>
      </dgm:prSet>
      <dgm:spPr/>
      <dgm:t>
        <a:bodyPr/>
        <a:lstStyle/>
        <a:p>
          <a:endParaRPr lang="en-US"/>
        </a:p>
      </dgm:t>
    </dgm:pt>
    <dgm:pt modelId="{17EE5EEE-3832-4538-AEC4-5617DDE44060}" type="pres">
      <dgm:prSet presAssocID="{ECE708FD-F50D-4AD2-AE6C-F543E4B84AEE}" presName="level3hierChild" presStyleCnt="0"/>
      <dgm:spPr/>
    </dgm:pt>
    <dgm:pt modelId="{AA85069C-2EBD-4798-B51F-CC7EAAB5A39F}" type="pres">
      <dgm:prSet presAssocID="{A2F933F8-2E5A-4707-A5C8-4AA6D1E834DA}" presName="conn2-1" presStyleLbl="parChTrans1D2" presStyleIdx="1" presStyleCnt="5"/>
      <dgm:spPr/>
      <dgm:t>
        <a:bodyPr/>
        <a:lstStyle/>
        <a:p>
          <a:endParaRPr lang="en-US"/>
        </a:p>
      </dgm:t>
    </dgm:pt>
    <dgm:pt modelId="{B7AE75EF-2A72-4D22-B4B8-FC4C5F9FF383}" type="pres">
      <dgm:prSet presAssocID="{A2F933F8-2E5A-4707-A5C8-4AA6D1E834DA}" presName="connTx" presStyleLbl="parChTrans1D2" presStyleIdx="1" presStyleCnt="5"/>
      <dgm:spPr/>
      <dgm:t>
        <a:bodyPr/>
        <a:lstStyle/>
        <a:p>
          <a:endParaRPr lang="en-US"/>
        </a:p>
      </dgm:t>
    </dgm:pt>
    <dgm:pt modelId="{6A32DBA4-72A9-486F-AF90-08846E43A425}" type="pres">
      <dgm:prSet presAssocID="{4824278E-F36F-4BF5-956F-34AD820775C5}" presName="root2" presStyleCnt="0"/>
      <dgm:spPr/>
    </dgm:pt>
    <dgm:pt modelId="{73F76499-411B-46FE-A653-3C0CC45BF093}" type="pres">
      <dgm:prSet presAssocID="{4824278E-F36F-4BF5-956F-34AD820775C5}" presName="LevelTwoTextNode" presStyleLbl="node2" presStyleIdx="1" presStyleCnt="5" custScaleX="71951" custScaleY="98737" custLinFactNeighborX="-75579" custLinFactNeighborY="-70435">
        <dgm:presLayoutVars>
          <dgm:chPref val="3"/>
        </dgm:presLayoutVars>
      </dgm:prSet>
      <dgm:spPr/>
      <dgm:t>
        <a:bodyPr/>
        <a:lstStyle/>
        <a:p>
          <a:endParaRPr lang="en-US"/>
        </a:p>
      </dgm:t>
    </dgm:pt>
    <dgm:pt modelId="{F32E49B7-648D-4FA8-BC4B-7B6AA7095299}" type="pres">
      <dgm:prSet presAssocID="{4824278E-F36F-4BF5-956F-34AD820775C5}" presName="level3hierChild" presStyleCnt="0"/>
      <dgm:spPr/>
    </dgm:pt>
    <dgm:pt modelId="{2734326F-8E81-4E5F-83FD-04277EA68C1D}" type="pres">
      <dgm:prSet presAssocID="{70E89B2D-E80B-472D-B8D5-CE7E3FA362B4}" presName="conn2-1" presStyleLbl="parChTrans1D3" presStyleIdx="3" presStyleCnt="7"/>
      <dgm:spPr/>
      <dgm:t>
        <a:bodyPr/>
        <a:lstStyle/>
        <a:p>
          <a:endParaRPr lang="en-US"/>
        </a:p>
      </dgm:t>
    </dgm:pt>
    <dgm:pt modelId="{34D512E7-DE26-482A-9A12-E569D87B5671}" type="pres">
      <dgm:prSet presAssocID="{70E89B2D-E80B-472D-B8D5-CE7E3FA362B4}" presName="connTx" presStyleLbl="parChTrans1D3" presStyleIdx="3" presStyleCnt="7"/>
      <dgm:spPr/>
      <dgm:t>
        <a:bodyPr/>
        <a:lstStyle/>
        <a:p>
          <a:endParaRPr lang="en-US"/>
        </a:p>
      </dgm:t>
    </dgm:pt>
    <dgm:pt modelId="{4BB22B17-5905-4203-91C4-B08DEA98D9C1}" type="pres">
      <dgm:prSet presAssocID="{BAD05985-46FB-44FE-8942-CB0894494038}" presName="root2" presStyleCnt="0"/>
      <dgm:spPr/>
    </dgm:pt>
    <dgm:pt modelId="{B56BEAC3-8E4A-45CD-B736-E9E09E1B641E}" type="pres">
      <dgm:prSet presAssocID="{BAD05985-46FB-44FE-8942-CB0894494038}" presName="LevelTwoTextNode" presStyleLbl="node3" presStyleIdx="3" presStyleCnt="7" custScaleX="146343" custScaleY="112468" custLinFactNeighborX="-37863" custLinFactNeighborY="-61916">
        <dgm:presLayoutVars>
          <dgm:chPref val="3"/>
        </dgm:presLayoutVars>
      </dgm:prSet>
      <dgm:spPr/>
      <dgm:t>
        <a:bodyPr/>
        <a:lstStyle/>
        <a:p>
          <a:endParaRPr lang="en-US"/>
        </a:p>
      </dgm:t>
    </dgm:pt>
    <dgm:pt modelId="{7142EB63-A81C-4D44-BA12-599771D240C0}" type="pres">
      <dgm:prSet presAssocID="{BAD05985-46FB-44FE-8942-CB0894494038}" presName="level3hierChild" presStyleCnt="0"/>
      <dgm:spPr/>
    </dgm:pt>
    <dgm:pt modelId="{EB0AE65A-BAA7-4133-810F-F50DCEB13CF2}" type="pres">
      <dgm:prSet presAssocID="{D873D561-B24F-4720-88CE-7230EE74BFB4}" presName="conn2-1" presStyleLbl="parChTrans1D2" presStyleIdx="2" presStyleCnt="5"/>
      <dgm:spPr/>
      <dgm:t>
        <a:bodyPr/>
        <a:lstStyle/>
        <a:p>
          <a:endParaRPr lang="en-US"/>
        </a:p>
      </dgm:t>
    </dgm:pt>
    <dgm:pt modelId="{4913CAEA-9CCE-4673-9FE6-D19AFCBFA4D7}" type="pres">
      <dgm:prSet presAssocID="{D873D561-B24F-4720-88CE-7230EE74BFB4}" presName="connTx" presStyleLbl="parChTrans1D2" presStyleIdx="2" presStyleCnt="5"/>
      <dgm:spPr/>
      <dgm:t>
        <a:bodyPr/>
        <a:lstStyle/>
        <a:p>
          <a:endParaRPr lang="en-US"/>
        </a:p>
      </dgm:t>
    </dgm:pt>
    <dgm:pt modelId="{DB23E4C3-16FC-4E8E-A41A-BE09B1A515DD}" type="pres">
      <dgm:prSet presAssocID="{D11CD69A-511E-4CCC-B355-1C420C51A99C}" presName="root2" presStyleCnt="0"/>
      <dgm:spPr/>
    </dgm:pt>
    <dgm:pt modelId="{34DFD544-3298-4DC0-8E76-EDF272B78D86}" type="pres">
      <dgm:prSet presAssocID="{D11CD69A-511E-4CCC-B355-1C420C51A99C}" presName="LevelTwoTextNode" presStyleLbl="node2" presStyleIdx="2" presStyleCnt="5" custScaleX="74551" custScaleY="95761" custLinFactNeighborX="-74590" custLinFactNeighborY="-45237">
        <dgm:presLayoutVars>
          <dgm:chPref val="3"/>
        </dgm:presLayoutVars>
      </dgm:prSet>
      <dgm:spPr/>
      <dgm:t>
        <a:bodyPr/>
        <a:lstStyle/>
        <a:p>
          <a:endParaRPr lang="en-US"/>
        </a:p>
      </dgm:t>
    </dgm:pt>
    <dgm:pt modelId="{D835D383-ABB1-4DB4-9CCB-18387BF50C2D}" type="pres">
      <dgm:prSet presAssocID="{D11CD69A-511E-4CCC-B355-1C420C51A99C}" presName="level3hierChild" presStyleCnt="0"/>
      <dgm:spPr/>
    </dgm:pt>
    <dgm:pt modelId="{D7F9490E-002A-4414-918C-4D970114C52C}" type="pres">
      <dgm:prSet presAssocID="{B8B4D78F-1508-4B71-BA9A-98C53EDA51E5}" presName="conn2-1" presStyleLbl="parChTrans1D3" presStyleIdx="4" presStyleCnt="7"/>
      <dgm:spPr/>
      <dgm:t>
        <a:bodyPr/>
        <a:lstStyle/>
        <a:p>
          <a:endParaRPr lang="en-US"/>
        </a:p>
      </dgm:t>
    </dgm:pt>
    <dgm:pt modelId="{729B0EB1-91BC-4014-9269-5C88125CB045}" type="pres">
      <dgm:prSet presAssocID="{B8B4D78F-1508-4B71-BA9A-98C53EDA51E5}" presName="connTx" presStyleLbl="parChTrans1D3" presStyleIdx="4" presStyleCnt="7"/>
      <dgm:spPr/>
      <dgm:t>
        <a:bodyPr/>
        <a:lstStyle/>
        <a:p>
          <a:endParaRPr lang="en-US"/>
        </a:p>
      </dgm:t>
    </dgm:pt>
    <dgm:pt modelId="{11BE0AE3-2B28-4682-8274-ACACA4242C51}" type="pres">
      <dgm:prSet presAssocID="{3906FFD0-2DBC-4B9F-812A-D1A4DF2A8D76}" presName="root2" presStyleCnt="0"/>
      <dgm:spPr/>
    </dgm:pt>
    <dgm:pt modelId="{BAA01731-FD98-423D-A7CE-DEF8D7C039E3}" type="pres">
      <dgm:prSet presAssocID="{3906FFD0-2DBC-4B9F-812A-D1A4DF2A8D76}" presName="LevelTwoTextNode" presStyleLbl="node3" presStyleIdx="4" presStyleCnt="7" custScaleX="149231" custScaleY="129909" custLinFactNeighborX="-43056" custLinFactNeighborY="-45350">
        <dgm:presLayoutVars>
          <dgm:chPref val="3"/>
        </dgm:presLayoutVars>
      </dgm:prSet>
      <dgm:spPr/>
      <dgm:t>
        <a:bodyPr/>
        <a:lstStyle/>
        <a:p>
          <a:endParaRPr lang="en-US"/>
        </a:p>
      </dgm:t>
    </dgm:pt>
    <dgm:pt modelId="{5E743536-2FA9-4925-B668-274D8E41B6E7}" type="pres">
      <dgm:prSet presAssocID="{3906FFD0-2DBC-4B9F-812A-D1A4DF2A8D76}" presName="level3hierChild" presStyleCnt="0"/>
      <dgm:spPr/>
    </dgm:pt>
    <dgm:pt modelId="{A65EFEE7-760C-422D-9DC5-F8C8A774AFF8}" type="pres">
      <dgm:prSet presAssocID="{E1C1D83B-0076-427E-B4E4-8DBEC478A67A}" presName="conn2-1" presStyleLbl="parChTrans1D2" presStyleIdx="3" presStyleCnt="5"/>
      <dgm:spPr/>
      <dgm:t>
        <a:bodyPr/>
        <a:lstStyle/>
        <a:p>
          <a:endParaRPr lang="en-US"/>
        </a:p>
      </dgm:t>
    </dgm:pt>
    <dgm:pt modelId="{71DBCDAA-0B84-4B9E-89EE-5F3D46E8BC05}" type="pres">
      <dgm:prSet presAssocID="{E1C1D83B-0076-427E-B4E4-8DBEC478A67A}" presName="connTx" presStyleLbl="parChTrans1D2" presStyleIdx="3" presStyleCnt="5"/>
      <dgm:spPr/>
      <dgm:t>
        <a:bodyPr/>
        <a:lstStyle/>
        <a:p>
          <a:endParaRPr lang="en-US"/>
        </a:p>
      </dgm:t>
    </dgm:pt>
    <dgm:pt modelId="{57C7A457-FC1B-4206-B708-01771F084DF8}" type="pres">
      <dgm:prSet presAssocID="{23C6A744-D13D-458E-AEC9-F8516E2268E6}" presName="root2" presStyleCnt="0"/>
      <dgm:spPr/>
    </dgm:pt>
    <dgm:pt modelId="{D913921C-D6AB-4C88-AA6F-44BBD293595B}" type="pres">
      <dgm:prSet presAssocID="{23C6A744-D13D-458E-AEC9-F8516E2268E6}" presName="LevelTwoTextNode" presStyleLbl="node2" presStyleIdx="3" presStyleCnt="5" custScaleX="79066" custScaleY="92908" custLinFactNeighborX="-74590" custLinFactNeighborY="-39126">
        <dgm:presLayoutVars>
          <dgm:chPref val="3"/>
        </dgm:presLayoutVars>
      </dgm:prSet>
      <dgm:spPr/>
      <dgm:t>
        <a:bodyPr/>
        <a:lstStyle/>
        <a:p>
          <a:endParaRPr lang="en-US"/>
        </a:p>
      </dgm:t>
    </dgm:pt>
    <dgm:pt modelId="{424BC547-C4D8-4805-AB02-A63DDE679FDA}" type="pres">
      <dgm:prSet presAssocID="{23C6A744-D13D-458E-AEC9-F8516E2268E6}" presName="level3hierChild" presStyleCnt="0"/>
      <dgm:spPr/>
    </dgm:pt>
    <dgm:pt modelId="{674E8E8B-90F7-4A9F-A9C9-58895A0F31E0}" type="pres">
      <dgm:prSet presAssocID="{026584EB-24DB-4A78-88F6-72EA923F1365}" presName="conn2-1" presStyleLbl="parChTrans1D3" presStyleIdx="5" presStyleCnt="7"/>
      <dgm:spPr/>
      <dgm:t>
        <a:bodyPr/>
        <a:lstStyle/>
        <a:p>
          <a:endParaRPr lang="en-US"/>
        </a:p>
      </dgm:t>
    </dgm:pt>
    <dgm:pt modelId="{F59F6FA7-63B7-4ADB-825B-6DE3C8231763}" type="pres">
      <dgm:prSet presAssocID="{026584EB-24DB-4A78-88F6-72EA923F1365}" presName="connTx" presStyleLbl="parChTrans1D3" presStyleIdx="5" presStyleCnt="7"/>
      <dgm:spPr/>
      <dgm:t>
        <a:bodyPr/>
        <a:lstStyle/>
        <a:p>
          <a:endParaRPr lang="en-US"/>
        </a:p>
      </dgm:t>
    </dgm:pt>
    <dgm:pt modelId="{602D745D-C6F1-4F28-A5F3-1D481B25C38A}" type="pres">
      <dgm:prSet presAssocID="{4A185B39-5FCE-4DED-99FC-B4D8EA3B086C}" presName="root2" presStyleCnt="0"/>
      <dgm:spPr/>
    </dgm:pt>
    <dgm:pt modelId="{432F98C7-1356-4668-9B91-31B36FB29A68}" type="pres">
      <dgm:prSet presAssocID="{4A185B39-5FCE-4DED-99FC-B4D8EA3B086C}" presName="LevelTwoTextNode" presStyleLbl="node3" presStyleIdx="5" presStyleCnt="7" custScaleX="148329" custLinFactNeighborX="-43275" custLinFactNeighborY="-35580">
        <dgm:presLayoutVars>
          <dgm:chPref val="3"/>
        </dgm:presLayoutVars>
      </dgm:prSet>
      <dgm:spPr/>
      <dgm:t>
        <a:bodyPr/>
        <a:lstStyle/>
        <a:p>
          <a:endParaRPr lang="en-US"/>
        </a:p>
      </dgm:t>
    </dgm:pt>
    <dgm:pt modelId="{DF9F4C14-52D1-4DC3-A1FD-75EFDE542BC1}" type="pres">
      <dgm:prSet presAssocID="{4A185B39-5FCE-4DED-99FC-B4D8EA3B086C}" presName="level3hierChild" presStyleCnt="0"/>
      <dgm:spPr/>
    </dgm:pt>
    <dgm:pt modelId="{FDCF3A54-4C80-4565-9E98-5DFE9C404DC5}" type="pres">
      <dgm:prSet presAssocID="{CA1762CE-02DA-4A49-874E-FB7EC38CC215}" presName="conn2-1" presStyleLbl="parChTrans1D2" presStyleIdx="4" presStyleCnt="5"/>
      <dgm:spPr/>
      <dgm:t>
        <a:bodyPr/>
        <a:lstStyle/>
        <a:p>
          <a:endParaRPr lang="en-US"/>
        </a:p>
      </dgm:t>
    </dgm:pt>
    <dgm:pt modelId="{81826039-B2B7-4AB3-83F4-0FA8DCFC8578}" type="pres">
      <dgm:prSet presAssocID="{CA1762CE-02DA-4A49-874E-FB7EC38CC215}" presName="connTx" presStyleLbl="parChTrans1D2" presStyleIdx="4" presStyleCnt="5"/>
      <dgm:spPr/>
      <dgm:t>
        <a:bodyPr/>
        <a:lstStyle/>
        <a:p>
          <a:endParaRPr lang="en-US"/>
        </a:p>
      </dgm:t>
    </dgm:pt>
    <dgm:pt modelId="{E0A418DB-65E3-4F2D-96BC-8706E437CAB6}" type="pres">
      <dgm:prSet presAssocID="{E4FCD930-F237-4280-A24C-6C1A65658BE8}" presName="root2" presStyleCnt="0"/>
      <dgm:spPr/>
    </dgm:pt>
    <dgm:pt modelId="{7EC01FF9-74DF-442E-8708-F86B4FAA615B}" type="pres">
      <dgm:prSet presAssocID="{E4FCD930-F237-4280-A24C-6C1A65658BE8}" presName="LevelTwoTextNode" presStyleLbl="node2" presStyleIdx="4" presStyleCnt="5" custScaleX="89391" custScaleY="93572" custLinFactNeighborX="-78887" custLinFactNeighborY="-32550">
        <dgm:presLayoutVars>
          <dgm:chPref val="3"/>
        </dgm:presLayoutVars>
      </dgm:prSet>
      <dgm:spPr/>
      <dgm:t>
        <a:bodyPr/>
        <a:lstStyle/>
        <a:p>
          <a:endParaRPr lang="en-US"/>
        </a:p>
      </dgm:t>
    </dgm:pt>
    <dgm:pt modelId="{C84FDEED-0364-404A-8573-A357E8769E2C}" type="pres">
      <dgm:prSet presAssocID="{E4FCD930-F237-4280-A24C-6C1A65658BE8}" presName="level3hierChild" presStyleCnt="0"/>
      <dgm:spPr/>
    </dgm:pt>
    <dgm:pt modelId="{0A6FA7C3-FC6E-49FA-B95D-97445ED8C56F}" type="pres">
      <dgm:prSet presAssocID="{E2B2BC5D-B6FE-4175-BF41-9DD62C796F16}" presName="conn2-1" presStyleLbl="parChTrans1D3" presStyleIdx="6" presStyleCnt="7"/>
      <dgm:spPr/>
      <dgm:t>
        <a:bodyPr/>
        <a:lstStyle/>
        <a:p>
          <a:endParaRPr lang="en-US"/>
        </a:p>
      </dgm:t>
    </dgm:pt>
    <dgm:pt modelId="{3B0056D3-A376-4465-851D-AEF36D93C4CC}" type="pres">
      <dgm:prSet presAssocID="{E2B2BC5D-B6FE-4175-BF41-9DD62C796F16}" presName="connTx" presStyleLbl="parChTrans1D3" presStyleIdx="6" presStyleCnt="7"/>
      <dgm:spPr/>
      <dgm:t>
        <a:bodyPr/>
        <a:lstStyle/>
        <a:p>
          <a:endParaRPr lang="en-US"/>
        </a:p>
      </dgm:t>
    </dgm:pt>
    <dgm:pt modelId="{1B2FEDEE-7F91-4AE0-B02C-3B0F2F97472F}" type="pres">
      <dgm:prSet presAssocID="{A1AF6580-DBEC-45C7-9792-BB3A053D90E6}" presName="root2" presStyleCnt="0"/>
      <dgm:spPr/>
    </dgm:pt>
    <dgm:pt modelId="{30100962-9C20-4695-A439-A33E93E844FB}" type="pres">
      <dgm:prSet presAssocID="{A1AF6580-DBEC-45C7-9792-BB3A053D90E6}" presName="LevelTwoTextNode" presStyleLbl="node3" presStyleIdx="6" presStyleCnt="7" custScaleX="170664" custScaleY="98122" custLinFactNeighborX="-53600" custLinFactNeighborY="-30275">
        <dgm:presLayoutVars>
          <dgm:chPref val="3"/>
        </dgm:presLayoutVars>
      </dgm:prSet>
      <dgm:spPr/>
      <dgm:t>
        <a:bodyPr/>
        <a:lstStyle/>
        <a:p>
          <a:endParaRPr lang="en-US"/>
        </a:p>
      </dgm:t>
    </dgm:pt>
    <dgm:pt modelId="{7125C4CA-8ED3-48CA-9426-5ED201CEE703}" type="pres">
      <dgm:prSet presAssocID="{A1AF6580-DBEC-45C7-9792-BB3A053D90E6}" presName="level3hierChild" presStyleCnt="0"/>
      <dgm:spPr/>
    </dgm:pt>
  </dgm:ptLst>
  <dgm:cxnLst>
    <dgm:cxn modelId="{7A43CC5E-B38D-4EA8-8117-0796A2CD1C5E}" type="presOf" srcId="{2606EA24-2130-4BCC-A5A2-A4A6138C08FB}" destId="{60FD8547-9B34-4EA8-BE98-0F279E10D782}" srcOrd="0" destOrd="0" presId="urn:microsoft.com/office/officeart/2005/8/layout/hierarchy2"/>
    <dgm:cxn modelId="{C05998AC-1F77-4B6C-AF3C-B53D15E93933}" type="presOf" srcId="{A2F933F8-2E5A-4707-A5C8-4AA6D1E834DA}" destId="{AA85069C-2EBD-4798-B51F-CC7EAAB5A39F}" srcOrd="0" destOrd="0" presId="urn:microsoft.com/office/officeart/2005/8/layout/hierarchy2"/>
    <dgm:cxn modelId="{271B14E9-A72E-4B96-9E15-6F397A4DD705}" srcId="{E4FCD930-F237-4280-A24C-6C1A65658BE8}" destId="{A1AF6580-DBEC-45C7-9792-BB3A053D90E6}" srcOrd="0" destOrd="0" parTransId="{E2B2BC5D-B6FE-4175-BF41-9DD62C796F16}" sibTransId="{AEB9B686-4300-44F2-92EE-BE13815145C3}"/>
    <dgm:cxn modelId="{46DF5A19-CA9A-4D72-8969-47D8904FF743}" type="presOf" srcId="{4EF00401-288F-466F-9C05-ED5D3EF56538}" destId="{163D274E-0001-4132-98EF-A61CB3B51C95}" srcOrd="0" destOrd="0" presId="urn:microsoft.com/office/officeart/2005/8/layout/hierarchy2"/>
    <dgm:cxn modelId="{84E90DCD-2897-4E9C-A110-69902F47FB98}" type="presOf" srcId="{E1C1D83B-0076-427E-B4E4-8DBEC478A67A}" destId="{71DBCDAA-0B84-4B9E-89EE-5F3D46E8BC05}" srcOrd="1" destOrd="0" presId="urn:microsoft.com/office/officeart/2005/8/layout/hierarchy2"/>
    <dgm:cxn modelId="{7B3C0E4C-3C11-43FB-8F41-98521D20A5C0}" type="presOf" srcId="{BAD05985-46FB-44FE-8942-CB0894494038}" destId="{B56BEAC3-8E4A-45CD-B736-E9E09E1B641E}" srcOrd="0" destOrd="0" presId="urn:microsoft.com/office/officeart/2005/8/layout/hierarchy2"/>
    <dgm:cxn modelId="{89FEDB8C-4C53-4BEF-9BD7-5137B8C24CD4}" type="presOf" srcId="{E1C1D83B-0076-427E-B4E4-8DBEC478A67A}" destId="{A65EFEE7-760C-422D-9DC5-F8C8A774AFF8}" srcOrd="0" destOrd="0" presId="urn:microsoft.com/office/officeart/2005/8/layout/hierarchy2"/>
    <dgm:cxn modelId="{6860D3E3-3C7B-48A2-A70E-F3E8D0AA23AE}" type="presOf" srcId="{B7BF7941-4273-4947-BA9F-26E5E97C0991}" destId="{539EA54C-DDE1-4E95-ACDF-73D819FC6271}" srcOrd="0" destOrd="0" presId="urn:microsoft.com/office/officeart/2005/8/layout/hierarchy2"/>
    <dgm:cxn modelId="{A68F6773-D796-40E4-AFB6-F9C5978D119D}" type="presOf" srcId="{37E89A4D-5362-4706-960B-8A4F4ACEB4D1}" destId="{DA2C47E8-FE53-444F-A822-4D10091B7E7E}" srcOrd="1" destOrd="0" presId="urn:microsoft.com/office/officeart/2005/8/layout/hierarchy2"/>
    <dgm:cxn modelId="{A96D0064-E089-4DE1-B589-B31B2060B3BB}" type="presOf" srcId="{1F7192D0-93CE-4967-A145-732D2672DEC3}" destId="{C01A1E2C-AECC-4FB5-B6A0-A2C902FEDEE6}" srcOrd="0" destOrd="0" presId="urn:microsoft.com/office/officeart/2005/8/layout/hierarchy2"/>
    <dgm:cxn modelId="{48086146-904F-4C5F-B9A5-99B4B8999C8E}" srcId="{3B657B9F-7D84-4624-8C6E-67455B9AAFB8}" destId="{A20F5AB1-8C03-4273-A3D4-BCBF952797F3}" srcOrd="0" destOrd="0" parTransId="{E2681E5E-953C-4A47-AE8B-00654226EB73}" sibTransId="{D247BE27-1D4D-4650-98E8-24C2D897B4A1}"/>
    <dgm:cxn modelId="{4FD666E7-63C8-4CC2-A8AD-70A405C33638}" type="presOf" srcId="{B8B4D78F-1508-4B71-BA9A-98C53EDA51E5}" destId="{D7F9490E-002A-4414-918C-4D970114C52C}" srcOrd="0" destOrd="0" presId="urn:microsoft.com/office/officeart/2005/8/layout/hierarchy2"/>
    <dgm:cxn modelId="{BE961FD2-52DE-40EF-AC51-B96DA98BE4F9}" type="presOf" srcId="{8B7746BE-2C24-437A-89B7-0CBCB1EED13F}" destId="{EB9A2C96-30AF-4D52-A14B-E5A8E956B121}" srcOrd="0" destOrd="0" presId="urn:microsoft.com/office/officeart/2005/8/layout/hierarchy2"/>
    <dgm:cxn modelId="{E0A5FA60-AB4F-4AA5-9D79-623A57233A2B}" srcId="{D11CD69A-511E-4CCC-B355-1C420C51A99C}" destId="{3906FFD0-2DBC-4B9F-812A-D1A4DF2A8D76}" srcOrd="0" destOrd="0" parTransId="{B8B4D78F-1508-4B71-BA9A-98C53EDA51E5}" sibTransId="{5ADC23D7-3C5D-463E-99C2-0715EBCD0E6E}"/>
    <dgm:cxn modelId="{1B974144-34AB-4149-8030-B03FF7D8BA24}" type="presOf" srcId="{E4FCD930-F237-4280-A24C-6C1A65658BE8}" destId="{7EC01FF9-74DF-442E-8708-F86B4FAA615B}" srcOrd="0" destOrd="0" presId="urn:microsoft.com/office/officeart/2005/8/layout/hierarchy2"/>
    <dgm:cxn modelId="{3646422D-BC21-47C7-9202-5746B5ED7018}" type="presOf" srcId="{E2B2BC5D-B6FE-4175-BF41-9DD62C796F16}" destId="{3B0056D3-A376-4465-851D-AEF36D93C4CC}" srcOrd="1" destOrd="0" presId="urn:microsoft.com/office/officeart/2005/8/layout/hierarchy2"/>
    <dgm:cxn modelId="{50CADCC7-CD5D-4918-BE60-B37D8A5D43BA}" srcId="{B7BF7941-4273-4947-BA9F-26E5E97C0991}" destId="{2CF0D953-3FC6-4766-9321-F3E6A48191AA}" srcOrd="0" destOrd="0" parTransId="{003A1DAD-4A80-40EB-A6E0-55EEC9A4B734}" sibTransId="{8681FE12-E856-44B2-B90A-A3A103EE9497}"/>
    <dgm:cxn modelId="{B00C52C7-D469-4236-BE93-22DC25C36B08}" srcId="{2CF0D953-3FC6-4766-9321-F3E6A48191AA}" destId="{ECE708FD-F50D-4AD2-AE6C-F543E4B84AEE}" srcOrd="2" destOrd="0" parTransId="{4EF00401-288F-466F-9C05-ED5D3EF56538}" sibTransId="{63AA2DD3-C243-477F-956F-D98EDF89BBCF}"/>
    <dgm:cxn modelId="{4E779304-2A17-4513-8C69-8F97D8E577CE}" type="presOf" srcId="{CA1762CE-02DA-4A49-874E-FB7EC38CC215}" destId="{FDCF3A54-4C80-4565-9E98-5DFE9C404DC5}" srcOrd="0" destOrd="0" presId="urn:microsoft.com/office/officeart/2005/8/layout/hierarchy2"/>
    <dgm:cxn modelId="{5E5D1447-E0EC-4453-B89C-808698EBF10F}" type="presOf" srcId="{3B657B9F-7D84-4624-8C6E-67455B9AAFB8}" destId="{603EEAE1-9A9C-4B31-A3F2-CAAFFC80D6A3}" srcOrd="0" destOrd="0" presId="urn:microsoft.com/office/officeart/2005/8/layout/hierarchy2"/>
    <dgm:cxn modelId="{451028CC-8AEE-4E1B-AE3E-B24EB1265CFB}" srcId="{2CF0D953-3FC6-4766-9321-F3E6A48191AA}" destId="{8B7746BE-2C24-437A-89B7-0CBCB1EED13F}" srcOrd="1" destOrd="0" parTransId="{2606EA24-2130-4BCC-A5A2-A4A6138C08FB}" sibTransId="{5472DCC1-35C3-4F0D-B23F-1447AE13D910}"/>
    <dgm:cxn modelId="{08E10B59-C30C-406B-A1EF-18F31E9778CD}" type="presOf" srcId="{003A1DAD-4A80-40EB-A6E0-55EEC9A4B734}" destId="{543385A1-F5EA-4358-B730-22948B5DAA11}" srcOrd="0" destOrd="0" presId="urn:microsoft.com/office/officeart/2005/8/layout/hierarchy2"/>
    <dgm:cxn modelId="{E6A717C1-EA0F-49DB-B438-1DC1FF2DCCB3}" srcId="{57BDFE74-E2FA-4AD6-A26F-E00CB4F8840E}" destId="{B7BF7941-4273-4947-BA9F-26E5E97C0991}" srcOrd="0" destOrd="0" parTransId="{A7495247-BE9C-4609-BB4A-5FBC202610EF}" sibTransId="{72D12F43-F526-45E7-A153-0A8BE9C1FEDB}"/>
    <dgm:cxn modelId="{CF16FD27-D00C-496E-B907-6E973B1A479B}" type="presOf" srcId="{B8B4D78F-1508-4B71-BA9A-98C53EDA51E5}" destId="{729B0EB1-91BC-4014-9269-5C88125CB045}" srcOrd="1" destOrd="0" presId="urn:microsoft.com/office/officeart/2005/8/layout/hierarchy2"/>
    <dgm:cxn modelId="{CF682E13-BA28-4413-85ED-B29B83A13A09}" type="presOf" srcId="{4824278E-F36F-4BF5-956F-34AD820775C5}" destId="{73F76499-411B-46FE-A653-3C0CC45BF093}" srcOrd="0" destOrd="0" presId="urn:microsoft.com/office/officeart/2005/8/layout/hierarchy2"/>
    <dgm:cxn modelId="{98D1D5A9-4E11-4FA9-AD0B-71FBE1C569C0}" type="presOf" srcId="{70E89B2D-E80B-472D-B8D5-CE7E3FA362B4}" destId="{34D512E7-DE26-482A-9A12-E569D87B5671}" srcOrd="1" destOrd="0" presId="urn:microsoft.com/office/officeart/2005/8/layout/hierarchy2"/>
    <dgm:cxn modelId="{1586BC6C-C61B-4620-BA6F-51D18075734B}" srcId="{3B657B9F-7D84-4624-8C6E-67455B9AAFB8}" destId="{1F7192D0-93CE-4967-A145-732D2672DEC3}" srcOrd="1" destOrd="0" parTransId="{E041AB68-7DF6-4DFB-8E37-DC1545615746}" sibTransId="{734C56B1-D1F2-4754-A88C-45FA191F5066}"/>
    <dgm:cxn modelId="{C795C98F-9075-4ACC-9DB3-AD5A1310792A}" type="presOf" srcId="{57BDFE74-E2FA-4AD6-A26F-E00CB4F8840E}" destId="{5F6A1010-DD95-41E2-B1CF-F662DAEC3D38}" srcOrd="0" destOrd="0" presId="urn:microsoft.com/office/officeart/2005/8/layout/hierarchy2"/>
    <dgm:cxn modelId="{3C9B7D05-16F0-4634-A169-9293D651412D}" type="presOf" srcId="{026584EB-24DB-4A78-88F6-72EA923F1365}" destId="{674E8E8B-90F7-4A9F-A9C9-58895A0F31E0}" srcOrd="0" destOrd="0" presId="urn:microsoft.com/office/officeart/2005/8/layout/hierarchy2"/>
    <dgm:cxn modelId="{A3762BC5-2970-4555-9042-15BC99D40238}" type="presOf" srcId="{A20F5AB1-8C03-4273-A3D4-BCBF952797F3}" destId="{F8E209B8-7F86-45E2-8DEC-6CC96222FFB5}" srcOrd="0" destOrd="0" presId="urn:microsoft.com/office/officeart/2005/8/layout/hierarchy2"/>
    <dgm:cxn modelId="{60D5C645-9FCD-4067-BAFA-342A7A18799C}" type="presOf" srcId="{4A185B39-5FCE-4DED-99FC-B4D8EA3B086C}" destId="{432F98C7-1356-4668-9B91-31B36FB29A68}" srcOrd="0" destOrd="0" presId="urn:microsoft.com/office/officeart/2005/8/layout/hierarchy2"/>
    <dgm:cxn modelId="{7D8CDC82-E294-45DB-BAFB-2DB333ED440D}" type="presOf" srcId="{70E89B2D-E80B-472D-B8D5-CE7E3FA362B4}" destId="{2734326F-8E81-4E5F-83FD-04277EA68C1D}" srcOrd="0" destOrd="0" presId="urn:microsoft.com/office/officeart/2005/8/layout/hierarchy2"/>
    <dgm:cxn modelId="{3DD12A70-5340-4DD9-988C-3285BDB060B2}" type="presOf" srcId="{026584EB-24DB-4A78-88F6-72EA923F1365}" destId="{F59F6FA7-63B7-4ADB-825B-6DE3C8231763}" srcOrd="1" destOrd="0" presId="urn:microsoft.com/office/officeart/2005/8/layout/hierarchy2"/>
    <dgm:cxn modelId="{CFF376D4-A2C4-4866-9384-995481B2414F}" type="presOf" srcId="{E2681E5E-953C-4A47-AE8B-00654226EB73}" destId="{3DE73750-FEC5-449A-9B9D-2415C01AFC25}" srcOrd="0" destOrd="0" presId="urn:microsoft.com/office/officeart/2005/8/layout/hierarchy2"/>
    <dgm:cxn modelId="{0E843129-5914-4AE9-9DE4-3554B404ABD0}" type="presOf" srcId="{E041AB68-7DF6-4DFB-8E37-DC1545615746}" destId="{2A977170-CA2B-4A53-B2BE-541221368DA9}" srcOrd="0" destOrd="0" presId="urn:microsoft.com/office/officeart/2005/8/layout/hierarchy2"/>
    <dgm:cxn modelId="{F225AA2F-BA57-42D2-BCA3-B7DCC558A243}" type="presOf" srcId="{2606EA24-2130-4BCC-A5A2-A4A6138C08FB}" destId="{66E72C77-F613-40BE-BB22-147EED32CC68}" srcOrd="1" destOrd="0" presId="urn:microsoft.com/office/officeart/2005/8/layout/hierarchy2"/>
    <dgm:cxn modelId="{955B8601-CEF4-40F5-A9DA-FF18FF6AFF61}" srcId="{4824278E-F36F-4BF5-956F-34AD820775C5}" destId="{BAD05985-46FB-44FE-8942-CB0894494038}" srcOrd="0" destOrd="0" parTransId="{70E89B2D-E80B-472D-B8D5-CE7E3FA362B4}" sibTransId="{A6A2578D-54B6-4D3B-8C26-D32CDF3183C8}"/>
    <dgm:cxn modelId="{09F9E135-29E1-4894-B6E8-624E77E044C8}" type="presOf" srcId="{37E89A4D-5362-4706-960B-8A4F4ACEB4D1}" destId="{4E51B8E3-703C-4AD4-99ED-786AA1983C5D}" srcOrd="0" destOrd="0" presId="urn:microsoft.com/office/officeart/2005/8/layout/hierarchy2"/>
    <dgm:cxn modelId="{B1A7A12E-47F3-4565-B87B-650FA172DF1D}" type="presOf" srcId="{A1AF6580-DBEC-45C7-9792-BB3A053D90E6}" destId="{30100962-9C20-4695-A439-A33E93E844FB}" srcOrd="0" destOrd="0" presId="urn:microsoft.com/office/officeart/2005/8/layout/hierarchy2"/>
    <dgm:cxn modelId="{9D88496E-2843-450E-A1DB-859A497A37B1}" type="presOf" srcId="{E041AB68-7DF6-4DFB-8E37-DC1545615746}" destId="{18CB5E63-024B-42CA-87D7-4A99DF97B035}" srcOrd="1" destOrd="0" presId="urn:microsoft.com/office/officeart/2005/8/layout/hierarchy2"/>
    <dgm:cxn modelId="{C174DF61-9B73-4F87-AA31-EE5FA79F5975}" type="presOf" srcId="{3906FFD0-2DBC-4B9F-812A-D1A4DF2A8D76}" destId="{BAA01731-FD98-423D-A7CE-DEF8D7C039E3}" srcOrd="0" destOrd="0" presId="urn:microsoft.com/office/officeart/2005/8/layout/hierarchy2"/>
    <dgm:cxn modelId="{F87DAC4B-5172-4FC6-A017-E488DC75B716}" type="presOf" srcId="{A2F933F8-2E5A-4707-A5C8-4AA6D1E834DA}" destId="{B7AE75EF-2A72-4D22-B4B8-FC4C5F9FF383}" srcOrd="1" destOrd="0" presId="urn:microsoft.com/office/officeart/2005/8/layout/hierarchy2"/>
    <dgm:cxn modelId="{38B6309C-C788-4F10-93AA-73AC887AA638}" type="presOf" srcId="{E2B2BC5D-B6FE-4175-BF41-9DD62C796F16}" destId="{0A6FA7C3-FC6E-49FA-B95D-97445ED8C56F}" srcOrd="0" destOrd="0" presId="urn:microsoft.com/office/officeart/2005/8/layout/hierarchy2"/>
    <dgm:cxn modelId="{C988F7F6-38C4-4D89-8856-B05613C567ED}" srcId="{B7BF7941-4273-4947-BA9F-26E5E97C0991}" destId="{4824278E-F36F-4BF5-956F-34AD820775C5}" srcOrd="1" destOrd="0" parTransId="{A2F933F8-2E5A-4707-A5C8-4AA6D1E834DA}" sibTransId="{023C3A93-4856-4943-88D6-B65D369E4069}"/>
    <dgm:cxn modelId="{0975F823-72C6-42FF-9636-102857FFC7BD}" type="presOf" srcId="{D873D561-B24F-4720-88CE-7230EE74BFB4}" destId="{EB0AE65A-BAA7-4133-810F-F50DCEB13CF2}" srcOrd="0" destOrd="0" presId="urn:microsoft.com/office/officeart/2005/8/layout/hierarchy2"/>
    <dgm:cxn modelId="{08B5DFB0-5EF2-4AB3-B041-3893FFB6DEC0}" type="presOf" srcId="{23C6A744-D13D-458E-AEC9-F8516E2268E6}" destId="{D913921C-D6AB-4C88-AA6F-44BBD293595B}" srcOrd="0" destOrd="0" presId="urn:microsoft.com/office/officeart/2005/8/layout/hierarchy2"/>
    <dgm:cxn modelId="{21883DF8-1781-4CAC-BF5E-FB76BC1F614F}" type="presOf" srcId="{ECE708FD-F50D-4AD2-AE6C-F543E4B84AEE}" destId="{D5313114-B95D-4A67-9B8A-419614E0F1D1}" srcOrd="0" destOrd="0" presId="urn:microsoft.com/office/officeart/2005/8/layout/hierarchy2"/>
    <dgm:cxn modelId="{D79179FF-B34C-4777-98AF-CFD9BDC04315}" type="presOf" srcId="{D873D561-B24F-4720-88CE-7230EE74BFB4}" destId="{4913CAEA-9CCE-4673-9FE6-D19AFCBFA4D7}" srcOrd="1" destOrd="0" presId="urn:microsoft.com/office/officeart/2005/8/layout/hierarchy2"/>
    <dgm:cxn modelId="{5C84A6F8-10A5-4BC3-AE3F-01CFEACD8BD2}" type="presOf" srcId="{003A1DAD-4A80-40EB-A6E0-55EEC9A4B734}" destId="{69D5C76A-5763-4E98-B2C6-019588F84BB7}" srcOrd="1" destOrd="0" presId="urn:microsoft.com/office/officeart/2005/8/layout/hierarchy2"/>
    <dgm:cxn modelId="{F3E28A86-F5CE-4944-B8DD-5B1D040C6E47}" type="presOf" srcId="{E2681E5E-953C-4A47-AE8B-00654226EB73}" destId="{A42FDD00-4305-4E25-9031-47184F60525C}" srcOrd="1" destOrd="0" presId="urn:microsoft.com/office/officeart/2005/8/layout/hierarchy2"/>
    <dgm:cxn modelId="{84249641-9EC2-4B94-A0D2-A916558BECCF}" srcId="{B7BF7941-4273-4947-BA9F-26E5E97C0991}" destId="{23C6A744-D13D-458E-AEC9-F8516E2268E6}" srcOrd="3" destOrd="0" parTransId="{E1C1D83B-0076-427E-B4E4-8DBEC478A67A}" sibTransId="{4B0297A4-886A-46B1-B38A-13F4B9C7A2BC}"/>
    <dgm:cxn modelId="{10FA7F8B-55F0-4596-BC74-54AFB80BB3D4}" srcId="{B7BF7941-4273-4947-BA9F-26E5E97C0991}" destId="{E4FCD930-F237-4280-A24C-6C1A65658BE8}" srcOrd="4" destOrd="0" parTransId="{CA1762CE-02DA-4A49-874E-FB7EC38CC215}" sibTransId="{C87CD0D3-223F-401D-8502-DCFE378F8E24}"/>
    <dgm:cxn modelId="{9AF9B096-E026-4421-88FD-EA675DD7C8A4}" srcId="{B7BF7941-4273-4947-BA9F-26E5E97C0991}" destId="{D11CD69A-511E-4CCC-B355-1C420C51A99C}" srcOrd="2" destOrd="0" parTransId="{D873D561-B24F-4720-88CE-7230EE74BFB4}" sibTransId="{4551F999-0A3B-41D5-A0B7-4A5A6D70A483}"/>
    <dgm:cxn modelId="{2E850B48-7A9E-40D9-96FD-F96A9D13EDAC}" type="presOf" srcId="{D11CD69A-511E-4CCC-B355-1C420C51A99C}" destId="{34DFD544-3298-4DC0-8E76-EDF272B78D86}" srcOrd="0" destOrd="0" presId="urn:microsoft.com/office/officeart/2005/8/layout/hierarchy2"/>
    <dgm:cxn modelId="{8E16EDC2-34E1-4200-B07A-826291179EF7}" type="presOf" srcId="{4EF00401-288F-466F-9C05-ED5D3EF56538}" destId="{CA0F418B-8242-4A40-8F47-DB5B6647132F}" srcOrd="1" destOrd="0" presId="urn:microsoft.com/office/officeart/2005/8/layout/hierarchy2"/>
    <dgm:cxn modelId="{B011B213-15AF-44C4-B616-8395B6625A26}" srcId="{23C6A744-D13D-458E-AEC9-F8516E2268E6}" destId="{4A185B39-5FCE-4DED-99FC-B4D8EA3B086C}" srcOrd="0" destOrd="0" parTransId="{026584EB-24DB-4A78-88F6-72EA923F1365}" sibTransId="{B3976273-64F5-4138-8E2A-5E1938D3A917}"/>
    <dgm:cxn modelId="{09B2B80C-89BA-4193-837A-91F6CB850A55}" srcId="{2CF0D953-3FC6-4766-9321-F3E6A48191AA}" destId="{3B657B9F-7D84-4624-8C6E-67455B9AAFB8}" srcOrd="0" destOrd="0" parTransId="{37E89A4D-5362-4706-960B-8A4F4ACEB4D1}" sibTransId="{7C2A135F-B417-4FFC-8F6C-93207CF39CD2}"/>
    <dgm:cxn modelId="{657A5E4A-E655-4925-B9AA-CECEDB254B25}" type="presOf" srcId="{2CF0D953-3FC6-4766-9321-F3E6A48191AA}" destId="{E6B2409A-715A-4A75-AF1E-EA9753621662}" srcOrd="0" destOrd="0" presId="urn:microsoft.com/office/officeart/2005/8/layout/hierarchy2"/>
    <dgm:cxn modelId="{4EAF5B83-A0EA-469D-B8D3-4EF223E17500}" type="presOf" srcId="{CA1762CE-02DA-4A49-874E-FB7EC38CC215}" destId="{81826039-B2B7-4AB3-83F4-0FA8DCFC8578}" srcOrd="1" destOrd="0" presId="urn:microsoft.com/office/officeart/2005/8/layout/hierarchy2"/>
    <dgm:cxn modelId="{CBE573AF-B04E-48EA-8B7F-D048AA55D769}" type="presParOf" srcId="{5F6A1010-DD95-41E2-B1CF-F662DAEC3D38}" destId="{F9F71690-58F6-4AD5-82A6-165E4A013230}" srcOrd="0" destOrd="0" presId="urn:microsoft.com/office/officeart/2005/8/layout/hierarchy2"/>
    <dgm:cxn modelId="{2A72E383-3C0D-4354-AAEF-77D26817161E}" type="presParOf" srcId="{F9F71690-58F6-4AD5-82A6-165E4A013230}" destId="{539EA54C-DDE1-4E95-ACDF-73D819FC6271}" srcOrd="0" destOrd="0" presId="urn:microsoft.com/office/officeart/2005/8/layout/hierarchy2"/>
    <dgm:cxn modelId="{3502E530-F8F2-4376-9489-D401F9F47D12}" type="presParOf" srcId="{F9F71690-58F6-4AD5-82A6-165E4A013230}" destId="{4AFA640E-5E6A-45F4-83E7-61EAC6E28F06}" srcOrd="1" destOrd="0" presId="urn:microsoft.com/office/officeart/2005/8/layout/hierarchy2"/>
    <dgm:cxn modelId="{56FAD0D5-DCE3-4D2D-BC62-19E5213C4CA5}" type="presParOf" srcId="{4AFA640E-5E6A-45F4-83E7-61EAC6E28F06}" destId="{543385A1-F5EA-4358-B730-22948B5DAA11}" srcOrd="0" destOrd="0" presId="urn:microsoft.com/office/officeart/2005/8/layout/hierarchy2"/>
    <dgm:cxn modelId="{878441B9-4A36-4685-A6BB-88DA4974D317}" type="presParOf" srcId="{543385A1-F5EA-4358-B730-22948B5DAA11}" destId="{69D5C76A-5763-4E98-B2C6-019588F84BB7}" srcOrd="0" destOrd="0" presId="urn:microsoft.com/office/officeart/2005/8/layout/hierarchy2"/>
    <dgm:cxn modelId="{4D6E36F3-B26C-438A-80AB-092C90434DFF}" type="presParOf" srcId="{4AFA640E-5E6A-45F4-83E7-61EAC6E28F06}" destId="{D8015D4C-7387-4282-BBD1-9DFF3EE98A62}" srcOrd="1" destOrd="0" presId="urn:microsoft.com/office/officeart/2005/8/layout/hierarchy2"/>
    <dgm:cxn modelId="{205B872E-FD6D-422D-BCE0-4B557FAF9490}" type="presParOf" srcId="{D8015D4C-7387-4282-BBD1-9DFF3EE98A62}" destId="{E6B2409A-715A-4A75-AF1E-EA9753621662}" srcOrd="0" destOrd="0" presId="urn:microsoft.com/office/officeart/2005/8/layout/hierarchy2"/>
    <dgm:cxn modelId="{8522CEB2-EF7E-430D-8822-0A132873EF26}" type="presParOf" srcId="{D8015D4C-7387-4282-BBD1-9DFF3EE98A62}" destId="{456E1111-63C6-4131-9C48-4BA23958C4E1}" srcOrd="1" destOrd="0" presId="urn:microsoft.com/office/officeart/2005/8/layout/hierarchy2"/>
    <dgm:cxn modelId="{3366091C-D852-4847-A447-03533FCD96AB}" type="presParOf" srcId="{456E1111-63C6-4131-9C48-4BA23958C4E1}" destId="{4E51B8E3-703C-4AD4-99ED-786AA1983C5D}" srcOrd="0" destOrd="0" presId="urn:microsoft.com/office/officeart/2005/8/layout/hierarchy2"/>
    <dgm:cxn modelId="{AE4B3678-0FCA-4BDF-9957-75C6E09AE98B}" type="presParOf" srcId="{4E51B8E3-703C-4AD4-99ED-786AA1983C5D}" destId="{DA2C47E8-FE53-444F-A822-4D10091B7E7E}" srcOrd="0" destOrd="0" presId="urn:microsoft.com/office/officeart/2005/8/layout/hierarchy2"/>
    <dgm:cxn modelId="{0127B090-C4EB-444F-9915-768F6B7C905C}" type="presParOf" srcId="{456E1111-63C6-4131-9C48-4BA23958C4E1}" destId="{2B1B860C-9EAA-4AC6-B679-2DB89B59D847}" srcOrd="1" destOrd="0" presId="urn:microsoft.com/office/officeart/2005/8/layout/hierarchy2"/>
    <dgm:cxn modelId="{A0E3E15D-5821-466B-95E9-D71D5542D4FB}" type="presParOf" srcId="{2B1B860C-9EAA-4AC6-B679-2DB89B59D847}" destId="{603EEAE1-9A9C-4B31-A3F2-CAAFFC80D6A3}" srcOrd="0" destOrd="0" presId="urn:microsoft.com/office/officeart/2005/8/layout/hierarchy2"/>
    <dgm:cxn modelId="{AA04E722-BDBC-4727-A482-2F5DCB40191D}" type="presParOf" srcId="{2B1B860C-9EAA-4AC6-B679-2DB89B59D847}" destId="{035A4FDC-C68A-4FC2-8B0C-6449B296DA28}" srcOrd="1" destOrd="0" presId="urn:microsoft.com/office/officeart/2005/8/layout/hierarchy2"/>
    <dgm:cxn modelId="{7C15C576-CB2D-48C8-9251-1DAB1019A7CD}" type="presParOf" srcId="{035A4FDC-C68A-4FC2-8B0C-6449B296DA28}" destId="{3DE73750-FEC5-449A-9B9D-2415C01AFC25}" srcOrd="0" destOrd="0" presId="urn:microsoft.com/office/officeart/2005/8/layout/hierarchy2"/>
    <dgm:cxn modelId="{502C3EED-E82A-4B2F-89E8-99C086C34AF2}" type="presParOf" srcId="{3DE73750-FEC5-449A-9B9D-2415C01AFC25}" destId="{A42FDD00-4305-4E25-9031-47184F60525C}" srcOrd="0" destOrd="0" presId="urn:microsoft.com/office/officeart/2005/8/layout/hierarchy2"/>
    <dgm:cxn modelId="{C71D56F5-0059-4BBC-8624-4901D23C055F}" type="presParOf" srcId="{035A4FDC-C68A-4FC2-8B0C-6449B296DA28}" destId="{8756A469-51F3-4C09-AD71-9347AE38A61B}" srcOrd="1" destOrd="0" presId="urn:microsoft.com/office/officeart/2005/8/layout/hierarchy2"/>
    <dgm:cxn modelId="{8A12B3F6-8C4F-4622-AE98-E7F65C80285B}" type="presParOf" srcId="{8756A469-51F3-4C09-AD71-9347AE38A61B}" destId="{F8E209B8-7F86-45E2-8DEC-6CC96222FFB5}" srcOrd="0" destOrd="0" presId="urn:microsoft.com/office/officeart/2005/8/layout/hierarchy2"/>
    <dgm:cxn modelId="{9BCFCB23-5796-40A8-BA3A-C66DA1B79470}" type="presParOf" srcId="{8756A469-51F3-4C09-AD71-9347AE38A61B}" destId="{F334787A-7D5B-493C-A1FC-7B7A190190CA}" srcOrd="1" destOrd="0" presId="urn:microsoft.com/office/officeart/2005/8/layout/hierarchy2"/>
    <dgm:cxn modelId="{4BBED837-9C4B-4A74-8980-73AD19CC6D9F}" type="presParOf" srcId="{035A4FDC-C68A-4FC2-8B0C-6449B296DA28}" destId="{2A977170-CA2B-4A53-B2BE-541221368DA9}" srcOrd="2" destOrd="0" presId="urn:microsoft.com/office/officeart/2005/8/layout/hierarchy2"/>
    <dgm:cxn modelId="{E51C257B-DB1B-4E16-A6D2-069E3AEC8314}" type="presParOf" srcId="{2A977170-CA2B-4A53-B2BE-541221368DA9}" destId="{18CB5E63-024B-42CA-87D7-4A99DF97B035}" srcOrd="0" destOrd="0" presId="urn:microsoft.com/office/officeart/2005/8/layout/hierarchy2"/>
    <dgm:cxn modelId="{682AFBCD-E2FC-45F7-9621-DDE80D795396}" type="presParOf" srcId="{035A4FDC-C68A-4FC2-8B0C-6449B296DA28}" destId="{4D718E9A-5873-4154-A4C4-D7361EE70BCA}" srcOrd="3" destOrd="0" presId="urn:microsoft.com/office/officeart/2005/8/layout/hierarchy2"/>
    <dgm:cxn modelId="{F68D72A2-84FB-49C6-B041-26D10EC0B110}" type="presParOf" srcId="{4D718E9A-5873-4154-A4C4-D7361EE70BCA}" destId="{C01A1E2C-AECC-4FB5-B6A0-A2C902FEDEE6}" srcOrd="0" destOrd="0" presId="urn:microsoft.com/office/officeart/2005/8/layout/hierarchy2"/>
    <dgm:cxn modelId="{55AEC318-D326-4266-A04C-83196DA62EEC}" type="presParOf" srcId="{4D718E9A-5873-4154-A4C4-D7361EE70BCA}" destId="{C743304D-1C48-431F-8A67-2BDE45747772}" srcOrd="1" destOrd="0" presId="urn:microsoft.com/office/officeart/2005/8/layout/hierarchy2"/>
    <dgm:cxn modelId="{5451E18E-6A98-4418-8AB8-587C551AF56C}" type="presParOf" srcId="{456E1111-63C6-4131-9C48-4BA23958C4E1}" destId="{60FD8547-9B34-4EA8-BE98-0F279E10D782}" srcOrd="2" destOrd="0" presId="urn:microsoft.com/office/officeart/2005/8/layout/hierarchy2"/>
    <dgm:cxn modelId="{9710DB08-90D6-478D-B825-3642835DAD67}" type="presParOf" srcId="{60FD8547-9B34-4EA8-BE98-0F279E10D782}" destId="{66E72C77-F613-40BE-BB22-147EED32CC68}" srcOrd="0" destOrd="0" presId="urn:microsoft.com/office/officeart/2005/8/layout/hierarchy2"/>
    <dgm:cxn modelId="{36BA3490-A4EE-44E1-BD0D-9038E015C31F}" type="presParOf" srcId="{456E1111-63C6-4131-9C48-4BA23958C4E1}" destId="{B137200A-DCE9-46F2-B06C-1B80007B4BE1}" srcOrd="3" destOrd="0" presId="urn:microsoft.com/office/officeart/2005/8/layout/hierarchy2"/>
    <dgm:cxn modelId="{BFB57392-0621-4E81-89D1-B648DBF265B4}" type="presParOf" srcId="{B137200A-DCE9-46F2-B06C-1B80007B4BE1}" destId="{EB9A2C96-30AF-4D52-A14B-E5A8E956B121}" srcOrd="0" destOrd="0" presId="urn:microsoft.com/office/officeart/2005/8/layout/hierarchy2"/>
    <dgm:cxn modelId="{D4A49E29-5180-42E6-9C9D-A157B756FBC7}" type="presParOf" srcId="{B137200A-DCE9-46F2-B06C-1B80007B4BE1}" destId="{656547C3-269F-494E-A20C-2667046604B1}" srcOrd="1" destOrd="0" presId="urn:microsoft.com/office/officeart/2005/8/layout/hierarchy2"/>
    <dgm:cxn modelId="{D6C4D43D-76D9-45E2-94D7-0B565C85FB26}" type="presParOf" srcId="{456E1111-63C6-4131-9C48-4BA23958C4E1}" destId="{163D274E-0001-4132-98EF-A61CB3B51C95}" srcOrd="4" destOrd="0" presId="urn:microsoft.com/office/officeart/2005/8/layout/hierarchy2"/>
    <dgm:cxn modelId="{8A8AC754-8374-4664-B0D4-BDD119015A6A}" type="presParOf" srcId="{163D274E-0001-4132-98EF-A61CB3B51C95}" destId="{CA0F418B-8242-4A40-8F47-DB5B6647132F}" srcOrd="0" destOrd="0" presId="urn:microsoft.com/office/officeart/2005/8/layout/hierarchy2"/>
    <dgm:cxn modelId="{9C736E01-802E-4457-ABF5-BEA64AE26DB8}" type="presParOf" srcId="{456E1111-63C6-4131-9C48-4BA23958C4E1}" destId="{8F9FF7A9-8D08-42FA-A24B-2F56E04D9704}" srcOrd="5" destOrd="0" presId="urn:microsoft.com/office/officeart/2005/8/layout/hierarchy2"/>
    <dgm:cxn modelId="{2023FE6E-656F-42E8-B72C-698C75E4545C}" type="presParOf" srcId="{8F9FF7A9-8D08-42FA-A24B-2F56E04D9704}" destId="{D5313114-B95D-4A67-9B8A-419614E0F1D1}" srcOrd="0" destOrd="0" presId="urn:microsoft.com/office/officeart/2005/8/layout/hierarchy2"/>
    <dgm:cxn modelId="{887D09A4-85DB-4AE7-87C5-5CBDEB352233}" type="presParOf" srcId="{8F9FF7A9-8D08-42FA-A24B-2F56E04D9704}" destId="{17EE5EEE-3832-4538-AEC4-5617DDE44060}" srcOrd="1" destOrd="0" presId="urn:microsoft.com/office/officeart/2005/8/layout/hierarchy2"/>
    <dgm:cxn modelId="{5ECA1F8A-DD5F-4512-B7DB-456B02E77FE7}" type="presParOf" srcId="{4AFA640E-5E6A-45F4-83E7-61EAC6E28F06}" destId="{AA85069C-2EBD-4798-B51F-CC7EAAB5A39F}" srcOrd="2" destOrd="0" presId="urn:microsoft.com/office/officeart/2005/8/layout/hierarchy2"/>
    <dgm:cxn modelId="{B76BEEF1-3AAF-49D7-954C-875FA426F699}" type="presParOf" srcId="{AA85069C-2EBD-4798-B51F-CC7EAAB5A39F}" destId="{B7AE75EF-2A72-4D22-B4B8-FC4C5F9FF383}" srcOrd="0" destOrd="0" presId="urn:microsoft.com/office/officeart/2005/8/layout/hierarchy2"/>
    <dgm:cxn modelId="{714EE305-6F63-4D8F-AB3F-01F821926699}" type="presParOf" srcId="{4AFA640E-5E6A-45F4-83E7-61EAC6E28F06}" destId="{6A32DBA4-72A9-486F-AF90-08846E43A425}" srcOrd="3" destOrd="0" presId="urn:microsoft.com/office/officeart/2005/8/layout/hierarchy2"/>
    <dgm:cxn modelId="{CB33AE39-A55A-4202-B044-091FA81383CC}" type="presParOf" srcId="{6A32DBA4-72A9-486F-AF90-08846E43A425}" destId="{73F76499-411B-46FE-A653-3C0CC45BF093}" srcOrd="0" destOrd="0" presId="urn:microsoft.com/office/officeart/2005/8/layout/hierarchy2"/>
    <dgm:cxn modelId="{85015B1C-EE14-48DA-BCE7-68D00DE69066}" type="presParOf" srcId="{6A32DBA4-72A9-486F-AF90-08846E43A425}" destId="{F32E49B7-648D-4FA8-BC4B-7B6AA7095299}" srcOrd="1" destOrd="0" presId="urn:microsoft.com/office/officeart/2005/8/layout/hierarchy2"/>
    <dgm:cxn modelId="{E77F01D1-1EC0-459A-994B-98B21492ECF8}" type="presParOf" srcId="{F32E49B7-648D-4FA8-BC4B-7B6AA7095299}" destId="{2734326F-8E81-4E5F-83FD-04277EA68C1D}" srcOrd="0" destOrd="0" presId="urn:microsoft.com/office/officeart/2005/8/layout/hierarchy2"/>
    <dgm:cxn modelId="{3D6A85F8-343B-43F4-9E5B-DA2914D7A787}" type="presParOf" srcId="{2734326F-8E81-4E5F-83FD-04277EA68C1D}" destId="{34D512E7-DE26-482A-9A12-E569D87B5671}" srcOrd="0" destOrd="0" presId="urn:microsoft.com/office/officeart/2005/8/layout/hierarchy2"/>
    <dgm:cxn modelId="{5812423C-0333-4C35-BF07-B413921E3D69}" type="presParOf" srcId="{F32E49B7-648D-4FA8-BC4B-7B6AA7095299}" destId="{4BB22B17-5905-4203-91C4-B08DEA98D9C1}" srcOrd="1" destOrd="0" presId="urn:microsoft.com/office/officeart/2005/8/layout/hierarchy2"/>
    <dgm:cxn modelId="{FD7A7B4F-BF3F-4E50-865A-6BAB5B88AA6B}" type="presParOf" srcId="{4BB22B17-5905-4203-91C4-B08DEA98D9C1}" destId="{B56BEAC3-8E4A-45CD-B736-E9E09E1B641E}" srcOrd="0" destOrd="0" presId="urn:microsoft.com/office/officeart/2005/8/layout/hierarchy2"/>
    <dgm:cxn modelId="{1F998222-92F2-4E27-972E-FFF7B8508CE8}" type="presParOf" srcId="{4BB22B17-5905-4203-91C4-B08DEA98D9C1}" destId="{7142EB63-A81C-4D44-BA12-599771D240C0}" srcOrd="1" destOrd="0" presId="urn:microsoft.com/office/officeart/2005/8/layout/hierarchy2"/>
    <dgm:cxn modelId="{DBCB0FBE-2A4F-4853-A017-77BB49D7306D}" type="presParOf" srcId="{4AFA640E-5E6A-45F4-83E7-61EAC6E28F06}" destId="{EB0AE65A-BAA7-4133-810F-F50DCEB13CF2}" srcOrd="4" destOrd="0" presId="urn:microsoft.com/office/officeart/2005/8/layout/hierarchy2"/>
    <dgm:cxn modelId="{411F05A6-838A-4B20-8AAC-C9B072D651F2}" type="presParOf" srcId="{EB0AE65A-BAA7-4133-810F-F50DCEB13CF2}" destId="{4913CAEA-9CCE-4673-9FE6-D19AFCBFA4D7}" srcOrd="0" destOrd="0" presId="urn:microsoft.com/office/officeart/2005/8/layout/hierarchy2"/>
    <dgm:cxn modelId="{6C49F779-A9E3-454F-B056-9EC3B47048EC}" type="presParOf" srcId="{4AFA640E-5E6A-45F4-83E7-61EAC6E28F06}" destId="{DB23E4C3-16FC-4E8E-A41A-BE09B1A515DD}" srcOrd="5" destOrd="0" presId="urn:microsoft.com/office/officeart/2005/8/layout/hierarchy2"/>
    <dgm:cxn modelId="{4F03F6C1-D321-48DB-BB8D-D2A2D33B3D28}" type="presParOf" srcId="{DB23E4C3-16FC-4E8E-A41A-BE09B1A515DD}" destId="{34DFD544-3298-4DC0-8E76-EDF272B78D86}" srcOrd="0" destOrd="0" presId="urn:microsoft.com/office/officeart/2005/8/layout/hierarchy2"/>
    <dgm:cxn modelId="{720A95D5-642C-4452-A7A2-C44A5D9769F3}" type="presParOf" srcId="{DB23E4C3-16FC-4E8E-A41A-BE09B1A515DD}" destId="{D835D383-ABB1-4DB4-9CCB-18387BF50C2D}" srcOrd="1" destOrd="0" presId="urn:microsoft.com/office/officeart/2005/8/layout/hierarchy2"/>
    <dgm:cxn modelId="{8F6E818C-759A-45FE-91D4-EECEFD79A6CB}" type="presParOf" srcId="{D835D383-ABB1-4DB4-9CCB-18387BF50C2D}" destId="{D7F9490E-002A-4414-918C-4D970114C52C}" srcOrd="0" destOrd="0" presId="urn:microsoft.com/office/officeart/2005/8/layout/hierarchy2"/>
    <dgm:cxn modelId="{92AAC57A-0B2B-448D-A731-928BD844E6FA}" type="presParOf" srcId="{D7F9490E-002A-4414-918C-4D970114C52C}" destId="{729B0EB1-91BC-4014-9269-5C88125CB045}" srcOrd="0" destOrd="0" presId="urn:microsoft.com/office/officeart/2005/8/layout/hierarchy2"/>
    <dgm:cxn modelId="{F47C906C-FBA7-4DC3-A249-66D576A593D1}" type="presParOf" srcId="{D835D383-ABB1-4DB4-9CCB-18387BF50C2D}" destId="{11BE0AE3-2B28-4682-8274-ACACA4242C51}" srcOrd="1" destOrd="0" presId="urn:microsoft.com/office/officeart/2005/8/layout/hierarchy2"/>
    <dgm:cxn modelId="{BA24DD22-A24D-41D6-8010-13DC16CB6C04}" type="presParOf" srcId="{11BE0AE3-2B28-4682-8274-ACACA4242C51}" destId="{BAA01731-FD98-423D-A7CE-DEF8D7C039E3}" srcOrd="0" destOrd="0" presId="urn:microsoft.com/office/officeart/2005/8/layout/hierarchy2"/>
    <dgm:cxn modelId="{19D45818-2E56-4C95-B255-9C6590B11015}" type="presParOf" srcId="{11BE0AE3-2B28-4682-8274-ACACA4242C51}" destId="{5E743536-2FA9-4925-B668-274D8E41B6E7}" srcOrd="1" destOrd="0" presId="urn:microsoft.com/office/officeart/2005/8/layout/hierarchy2"/>
    <dgm:cxn modelId="{686CC476-B858-4273-9299-12849024000A}" type="presParOf" srcId="{4AFA640E-5E6A-45F4-83E7-61EAC6E28F06}" destId="{A65EFEE7-760C-422D-9DC5-F8C8A774AFF8}" srcOrd="6" destOrd="0" presId="urn:microsoft.com/office/officeart/2005/8/layout/hierarchy2"/>
    <dgm:cxn modelId="{85E12748-668A-405E-9B70-152743B25A45}" type="presParOf" srcId="{A65EFEE7-760C-422D-9DC5-F8C8A774AFF8}" destId="{71DBCDAA-0B84-4B9E-89EE-5F3D46E8BC05}" srcOrd="0" destOrd="0" presId="urn:microsoft.com/office/officeart/2005/8/layout/hierarchy2"/>
    <dgm:cxn modelId="{B42BF1DC-42C6-4F69-A959-2C64899D3C07}" type="presParOf" srcId="{4AFA640E-5E6A-45F4-83E7-61EAC6E28F06}" destId="{57C7A457-FC1B-4206-B708-01771F084DF8}" srcOrd="7" destOrd="0" presId="urn:microsoft.com/office/officeart/2005/8/layout/hierarchy2"/>
    <dgm:cxn modelId="{68881196-ECC1-4E69-8ABB-1A4EB054029D}" type="presParOf" srcId="{57C7A457-FC1B-4206-B708-01771F084DF8}" destId="{D913921C-D6AB-4C88-AA6F-44BBD293595B}" srcOrd="0" destOrd="0" presId="urn:microsoft.com/office/officeart/2005/8/layout/hierarchy2"/>
    <dgm:cxn modelId="{A07A7529-BDA1-412B-BE88-AC21615D935B}" type="presParOf" srcId="{57C7A457-FC1B-4206-B708-01771F084DF8}" destId="{424BC547-C4D8-4805-AB02-A63DDE679FDA}" srcOrd="1" destOrd="0" presId="urn:microsoft.com/office/officeart/2005/8/layout/hierarchy2"/>
    <dgm:cxn modelId="{DDD7CC75-DA33-44B0-BDAB-E6FFDF6A441F}" type="presParOf" srcId="{424BC547-C4D8-4805-AB02-A63DDE679FDA}" destId="{674E8E8B-90F7-4A9F-A9C9-58895A0F31E0}" srcOrd="0" destOrd="0" presId="urn:microsoft.com/office/officeart/2005/8/layout/hierarchy2"/>
    <dgm:cxn modelId="{FC514F4C-FE02-48BA-AB7B-64335A78415F}" type="presParOf" srcId="{674E8E8B-90F7-4A9F-A9C9-58895A0F31E0}" destId="{F59F6FA7-63B7-4ADB-825B-6DE3C8231763}" srcOrd="0" destOrd="0" presId="urn:microsoft.com/office/officeart/2005/8/layout/hierarchy2"/>
    <dgm:cxn modelId="{16E8CEF5-6EDF-4014-8ABF-981BB1620765}" type="presParOf" srcId="{424BC547-C4D8-4805-AB02-A63DDE679FDA}" destId="{602D745D-C6F1-4F28-A5F3-1D481B25C38A}" srcOrd="1" destOrd="0" presId="urn:microsoft.com/office/officeart/2005/8/layout/hierarchy2"/>
    <dgm:cxn modelId="{587EAB09-1C1C-4FFD-BCF8-168BC3B9F210}" type="presParOf" srcId="{602D745D-C6F1-4F28-A5F3-1D481B25C38A}" destId="{432F98C7-1356-4668-9B91-31B36FB29A68}" srcOrd="0" destOrd="0" presId="urn:microsoft.com/office/officeart/2005/8/layout/hierarchy2"/>
    <dgm:cxn modelId="{68ADBADA-9DEB-4D0F-A108-FA3A720B5F1B}" type="presParOf" srcId="{602D745D-C6F1-4F28-A5F3-1D481B25C38A}" destId="{DF9F4C14-52D1-4DC3-A1FD-75EFDE542BC1}" srcOrd="1" destOrd="0" presId="urn:microsoft.com/office/officeart/2005/8/layout/hierarchy2"/>
    <dgm:cxn modelId="{F74E24C5-A579-4DCC-BC18-C9596134DF08}" type="presParOf" srcId="{4AFA640E-5E6A-45F4-83E7-61EAC6E28F06}" destId="{FDCF3A54-4C80-4565-9E98-5DFE9C404DC5}" srcOrd="8" destOrd="0" presId="urn:microsoft.com/office/officeart/2005/8/layout/hierarchy2"/>
    <dgm:cxn modelId="{CD6D7548-D6E0-4D1B-BC68-CADB0E89AFED}" type="presParOf" srcId="{FDCF3A54-4C80-4565-9E98-5DFE9C404DC5}" destId="{81826039-B2B7-4AB3-83F4-0FA8DCFC8578}" srcOrd="0" destOrd="0" presId="urn:microsoft.com/office/officeart/2005/8/layout/hierarchy2"/>
    <dgm:cxn modelId="{A92FC0A5-0E86-41D5-9057-4CBED01F3832}" type="presParOf" srcId="{4AFA640E-5E6A-45F4-83E7-61EAC6E28F06}" destId="{E0A418DB-65E3-4F2D-96BC-8706E437CAB6}" srcOrd="9" destOrd="0" presId="urn:microsoft.com/office/officeart/2005/8/layout/hierarchy2"/>
    <dgm:cxn modelId="{67A684C3-FEEF-432F-A945-31264F5F1FFB}" type="presParOf" srcId="{E0A418DB-65E3-4F2D-96BC-8706E437CAB6}" destId="{7EC01FF9-74DF-442E-8708-F86B4FAA615B}" srcOrd="0" destOrd="0" presId="urn:microsoft.com/office/officeart/2005/8/layout/hierarchy2"/>
    <dgm:cxn modelId="{47890C00-32DF-489C-8DC8-34BC153AD535}" type="presParOf" srcId="{E0A418DB-65E3-4F2D-96BC-8706E437CAB6}" destId="{C84FDEED-0364-404A-8573-A357E8769E2C}" srcOrd="1" destOrd="0" presId="urn:microsoft.com/office/officeart/2005/8/layout/hierarchy2"/>
    <dgm:cxn modelId="{723CA09E-FADD-4947-A0A2-37B0777C3F0A}" type="presParOf" srcId="{C84FDEED-0364-404A-8573-A357E8769E2C}" destId="{0A6FA7C3-FC6E-49FA-B95D-97445ED8C56F}" srcOrd="0" destOrd="0" presId="urn:microsoft.com/office/officeart/2005/8/layout/hierarchy2"/>
    <dgm:cxn modelId="{6EF7585D-C128-4E62-AC06-6C3C88EC4EA6}" type="presParOf" srcId="{0A6FA7C3-FC6E-49FA-B95D-97445ED8C56F}" destId="{3B0056D3-A376-4465-851D-AEF36D93C4CC}" srcOrd="0" destOrd="0" presId="urn:microsoft.com/office/officeart/2005/8/layout/hierarchy2"/>
    <dgm:cxn modelId="{AC79E7FE-8010-4CBB-B263-3EF66C6F87CB}" type="presParOf" srcId="{C84FDEED-0364-404A-8573-A357E8769E2C}" destId="{1B2FEDEE-7F91-4AE0-B02C-3B0F2F97472F}" srcOrd="1" destOrd="0" presId="urn:microsoft.com/office/officeart/2005/8/layout/hierarchy2"/>
    <dgm:cxn modelId="{DA7EBBA0-C075-4665-86BF-BAE0AF7F219B}" type="presParOf" srcId="{1B2FEDEE-7F91-4AE0-B02C-3B0F2F97472F}" destId="{30100962-9C20-4695-A439-A33E93E844FB}" srcOrd="0" destOrd="0" presId="urn:microsoft.com/office/officeart/2005/8/layout/hierarchy2"/>
    <dgm:cxn modelId="{84753B97-4969-4841-B116-057E9CBE26C5}" type="presParOf" srcId="{1B2FEDEE-7F91-4AE0-B02C-3B0F2F97472F}" destId="{7125C4CA-8ED3-48CA-9426-5ED201CEE703}"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EC4D36-F159-41B7-B3E9-D1A1145155F4}">
      <dsp:nvSpPr>
        <dsp:cNvPr id="0" name=""/>
        <dsp:cNvSpPr/>
      </dsp:nvSpPr>
      <dsp:spPr>
        <a:xfrm>
          <a:off x="0" y="1811327"/>
          <a:ext cx="897565" cy="12605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chemeClr val="tx1"/>
              </a:solidFill>
              <a:latin typeface="Times New Roman" pitchFamily="18" charset="0"/>
              <a:cs typeface="Times New Roman" pitchFamily="18" charset="0"/>
            </a:rPr>
            <a:t>Nguyên nhân</a:t>
          </a:r>
          <a:endParaRPr lang="en-US" sz="2000" kern="1200">
            <a:solidFill>
              <a:schemeClr val="tx1"/>
            </a:solidFill>
            <a:latin typeface="Times New Roman" pitchFamily="18" charset="0"/>
            <a:cs typeface="Times New Roman" pitchFamily="18" charset="0"/>
          </a:endParaRPr>
        </a:p>
      </dsp:txBody>
      <dsp:txXfrm>
        <a:off x="26289" y="1837616"/>
        <a:ext cx="844987" cy="1207974"/>
      </dsp:txXfrm>
    </dsp:sp>
    <dsp:sp modelId="{734ED546-CB2D-46F6-BE31-E2F089A889A7}">
      <dsp:nvSpPr>
        <dsp:cNvPr id="0" name=""/>
        <dsp:cNvSpPr/>
      </dsp:nvSpPr>
      <dsp:spPr>
        <a:xfrm rot="16547392">
          <a:off x="194129" y="1646001"/>
          <a:ext cx="1564722" cy="34463"/>
        </a:xfrm>
        <a:custGeom>
          <a:avLst/>
          <a:gdLst/>
          <a:ahLst/>
          <a:cxnLst/>
          <a:rect l="0" t="0" r="0" b="0"/>
          <a:pathLst>
            <a:path>
              <a:moveTo>
                <a:pt x="0" y="17231"/>
              </a:moveTo>
              <a:lnTo>
                <a:pt x="1564722" y="17231"/>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937372" y="1624115"/>
        <a:ext cx="78236" cy="78236"/>
      </dsp:txXfrm>
    </dsp:sp>
    <dsp:sp modelId="{5594C9B6-704B-4767-80A8-5097C9DCEF83}">
      <dsp:nvSpPr>
        <dsp:cNvPr id="0" name=""/>
        <dsp:cNvSpPr/>
      </dsp:nvSpPr>
      <dsp:spPr>
        <a:xfrm>
          <a:off x="1055415" y="337738"/>
          <a:ext cx="935195" cy="109425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chemeClr val="tx1"/>
              </a:solidFill>
              <a:latin typeface="Times New Roman" pitchFamily="18" charset="0"/>
              <a:cs typeface="Times New Roman" pitchFamily="18" charset="0"/>
            </a:rPr>
            <a:t>Do vi khuẩn</a:t>
          </a:r>
          <a:endParaRPr lang="en-US" sz="2000" kern="1200">
            <a:solidFill>
              <a:schemeClr val="tx1"/>
            </a:solidFill>
            <a:latin typeface="Times New Roman" pitchFamily="18" charset="0"/>
            <a:cs typeface="Times New Roman" pitchFamily="18" charset="0"/>
          </a:endParaRPr>
        </a:p>
      </dsp:txBody>
      <dsp:txXfrm>
        <a:off x="1082806" y="365129"/>
        <a:ext cx="880413" cy="1039468"/>
      </dsp:txXfrm>
    </dsp:sp>
    <dsp:sp modelId="{7617DF1C-E40F-44F0-A2D3-E1A6A982665A}">
      <dsp:nvSpPr>
        <dsp:cNvPr id="0" name=""/>
        <dsp:cNvSpPr/>
      </dsp:nvSpPr>
      <dsp:spPr>
        <a:xfrm rot="17480010">
          <a:off x="1807999" y="600267"/>
          <a:ext cx="574064" cy="34463"/>
        </a:xfrm>
        <a:custGeom>
          <a:avLst/>
          <a:gdLst/>
          <a:ahLst/>
          <a:cxnLst/>
          <a:rect l="0" t="0" r="0" b="0"/>
          <a:pathLst>
            <a:path>
              <a:moveTo>
                <a:pt x="0" y="17231"/>
              </a:moveTo>
              <a:lnTo>
                <a:pt x="574064" y="1723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080680" y="603147"/>
        <a:ext cx="28703" cy="28703"/>
      </dsp:txXfrm>
    </dsp:sp>
    <dsp:sp modelId="{982CE3D2-7FA4-4B5A-8A21-5B9D31417C51}">
      <dsp:nvSpPr>
        <dsp:cNvPr id="0" name=""/>
        <dsp:cNvSpPr/>
      </dsp:nvSpPr>
      <dsp:spPr>
        <a:xfrm>
          <a:off x="2199452" y="93650"/>
          <a:ext cx="1630919" cy="51296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smtClean="0">
              <a:solidFill>
                <a:schemeClr val="tx1"/>
              </a:solidFill>
              <a:latin typeface="Times New Roman" pitchFamily="18" charset="0"/>
              <a:cs typeface="Times New Roman" pitchFamily="18" charset="0"/>
            </a:rPr>
            <a:t>Viêm phổi mắc phải ở cộng đồng</a:t>
          </a:r>
          <a:endParaRPr lang="en-US" sz="1600" kern="1200">
            <a:solidFill>
              <a:schemeClr val="tx1"/>
            </a:solidFill>
            <a:latin typeface="Times New Roman" pitchFamily="18" charset="0"/>
            <a:cs typeface="Times New Roman" pitchFamily="18" charset="0"/>
          </a:endParaRPr>
        </a:p>
      </dsp:txBody>
      <dsp:txXfrm>
        <a:off x="2214476" y="108674"/>
        <a:ext cx="1600871" cy="482921"/>
      </dsp:txXfrm>
    </dsp:sp>
    <dsp:sp modelId="{738B1D63-E7D0-4340-9DED-98D0E4DDFC6E}">
      <dsp:nvSpPr>
        <dsp:cNvPr id="0" name=""/>
        <dsp:cNvSpPr/>
      </dsp:nvSpPr>
      <dsp:spPr>
        <a:xfrm rot="139211">
          <a:off x="3829988" y="351871"/>
          <a:ext cx="937084" cy="34463"/>
        </a:xfrm>
        <a:custGeom>
          <a:avLst/>
          <a:gdLst/>
          <a:ahLst/>
          <a:cxnLst/>
          <a:rect l="0" t="0" r="0" b="0"/>
          <a:pathLst>
            <a:path>
              <a:moveTo>
                <a:pt x="0" y="17231"/>
              </a:moveTo>
              <a:lnTo>
                <a:pt x="937084" y="1723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75103" y="345676"/>
        <a:ext cx="46854" cy="46854"/>
      </dsp:txXfrm>
    </dsp:sp>
    <dsp:sp modelId="{15FF6676-6221-47D0-AC72-D2D3ED93E572}">
      <dsp:nvSpPr>
        <dsp:cNvPr id="0" name=""/>
        <dsp:cNvSpPr/>
      </dsp:nvSpPr>
      <dsp:spPr>
        <a:xfrm>
          <a:off x="4766689" y="139397"/>
          <a:ext cx="2297897" cy="497348"/>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latin typeface="Times New Roman" pitchFamily="18" charset="0"/>
              <a:cs typeface="Times New Roman" pitchFamily="18" charset="0"/>
            </a:rPr>
            <a:t>Vi </a:t>
          </a:r>
          <a:r>
            <a:rPr lang="en-US" sz="1600" kern="1200" dirty="0" err="1" smtClean="0">
              <a:solidFill>
                <a:schemeClr val="tx1"/>
              </a:solidFill>
              <a:latin typeface="Times New Roman" pitchFamily="18" charset="0"/>
              <a:cs typeface="Times New Roman" pitchFamily="18" charset="0"/>
            </a:rPr>
            <a:t>khuẩn</a:t>
          </a:r>
          <a:r>
            <a:rPr lang="en-US" sz="1600" kern="1200" dirty="0" smtClean="0">
              <a:solidFill>
                <a:schemeClr val="tx1"/>
              </a:solidFill>
              <a:latin typeface="Times New Roman" pitchFamily="18" charset="0"/>
              <a:cs typeface="Times New Roman" pitchFamily="18" charset="0"/>
            </a:rPr>
            <a:t> </a:t>
          </a:r>
          <a:r>
            <a:rPr lang="en-US" sz="1600" kern="1200" dirty="0" err="1" smtClean="0">
              <a:solidFill>
                <a:schemeClr val="tx1"/>
              </a:solidFill>
              <a:latin typeface="Times New Roman" pitchFamily="18" charset="0"/>
              <a:cs typeface="Times New Roman" pitchFamily="18" charset="0"/>
            </a:rPr>
            <a:t>điển</a:t>
          </a:r>
          <a:r>
            <a:rPr lang="en-US" sz="1600" kern="1200" dirty="0" smtClean="0">
              <a:solidFill>
                <a:schemeClr val="tx1"/>
              </a:solidFill>
              <a:latin typeface="Times New Roman" pitchFamily="18" charset="0"/>
              <a:cs typeface="Times New Roman" pitchFamily="18" charset="0"/>
            </a:rPr>
            <a:t> </a:t>
          </a:r>
          <a:r>
            <a:rPr lang="en-US" sz="1600" kern="1200" dirty="0" err="1" smtClean="0">
              <a:solidFill>
                <a:schemeClr val="tx1"/>
              </a:solidFill>
              <a:latin typeface="Times New Roman" pitchFamily="18" charset="0"/>
              <a:cs typeface="Times New Roman" pitchFamily="18" charset="0"/>
            </a:rPr>
            <a:t>hình</a:t>
          </a:r>
          <a:r>
            <a:rPr lang="en-US" sz="1600" kern="1200" dirty="0" smtClean="0">
              <a:solidFill>
                <a:schemeClr val="tx1"/>
              </a:solidFill>
              <a:latin typeface="Times New Roman" pitchFamily="18" charset="0"/>
              <a:cs typeface="Times New Roman" pitchFamily="18" charset="0"/>
            </a:rPr>
            <a:t> - </a:t>
          </a:r>
          <a:r>
            <a:rPr lang="en-US" sz="1600" kern="1200" dirty="0" err="1" smtClean="0">
              <a:solidFill>
                <a:schemeClr val="tx1"/>
              </a:solidFill>
              <a:latin typeface="Times New Roman" pitchFamily="18" charset="0"/>
              <a:cs typeface="Times New Roman" pitchFamily="18" charset="0"/>
            </a:rPr>
            <a:t>Chiếm</a:t>
          </a:r>
          <a:r>
            <a:rPr lang="en-US" sz="1600" kern="1200" dirty="0" smtClean="0">
              <a:solidFill>
                <a:schemeClr val="tx1"/>
              </a:solidFill>
              <a:latin typeface="Times New Roman" pitchFamily="18" charset="0"/>
              <a:cs typeface="Times New Roman" pitchFamily="18" charset="0"/>
            </a:rPr>
            <a:t> 20-60%</a:t>
          </a:r>
          <a:endParaRPr lang="en-US" sz="1600" kern="1200" dirty="0">
            <a:solidFill>
              <a:schemeClr val="tx1"/>
            </a:solidFill>
            <a:latin typeface="Times New Roman" pitchFamily="18" charset="0"/>
            <a:cs typeface="Times New Roman" pitchFamily="18" charset="0"/>
          </a:endParaRPr>
        </a:p>
      </dsp:txBody>
      <dsp:txXfrm>
        <a:off x="4781256" y="153964"/>
        <a:ext cx="2268763" cy="468214"/>
      </dsp:txXfrm>
    </dsp:sp>
    <dsp:sp modelId="{505E8AE7-D9EA-4545-98F3-0FC5FF4BDE19}">
      <dsp:nvSpPr>
        <dsp:cNvPr id="0" name=""/>
        <dsp:cNvSpPr/>
      </dsp:nvSpPr>
      <dsp:spPr>
        <a:xfrm rot="4552442">
          <a:off x="1548992" y="1434159"/>
          <a:ext cx="1168386" cy="34463"/>
        </a:xfrm>
        <a:custGeom>
          <a:avLst/>
          <a:gdLst/>
          <a:ahLst/>
          <a:cxnLst/>
          <a:rect l="0" t="0" r="0" b="0"/>
          <a:pathLst>
            <a:path>
              <a:moveTo>
                <a:pt x="0" y="17231"/>
              </a:moveTo>
              <a:lnTo>
                <a:pt x="1168386" y="1723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03975" y="1422181"/>
        <a:ext cx="58419" cy="58419"/>
      </dsp:txXfrm>
    </dsp:sp>
    <dsp:sp modelId="{113EB7E2-4D5C-4286-8339-DFD4427053DB}">
      <dsp:nvSpPr>
        <dsp:cNvPr id="0" name=""/>
        <dsp:cNvSpPr/>
      </dsp:nvSpPr>
      <dsp:spPr>
        <a:xfrm>
          <a:off x="2275760" y="1726695"/>
          <a:ext cx="2239681" cy="58244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smtClean="0">
              <a:solidFill>
                <a:schemeClr val="tx1"/>
              </a:solidFill>
              <a:latin typeface="Times New Roman" pitchFamily="18" charset="0"/>
              <a:cs typeface="Times New Roman" pitchFamily="18" charset="0"/>
            </a:rPr>
            <a:t>Viêm phổi ở người suy giảm miễn dịch  ( nhiễm trùng cơ hội )</a:t>
          </a:r>
          <a:endParaRPr lang="en-US" sz="1600" kern="1200">
            <a:solidFill>
              <a:schemeClr val="tx1"/>
            </a:solidFill>
            <a:latin typeface="Times New Roman" pitchFamily="18" charset="0"/>
            <a:cs typeface="Times New Roman" pitchFamily="18" charset="0"/>
          </a:endParaRPr>
        </a:p>
      </dsp:txBody>
      <dsp:txXfrm>
        <a:off x="2292819" y="1743754"/>
        <a:ext cx="2205563" cy="548330"/>
      </dsp:txXfrm>
    </dsp:sp>
    <dsp:sp modelId="{F677B946-9C4B-4E23-85FB-22BFA567368B}">
      <dsp:nvSpPr>
        <dsp:cNvPr id="0" name=""/>
        <dsp:cNvSpPr/>
      </dsp:nvSpPr>
      <dsp:spPr>
        <a:xfrm rot="97792">
          <a:off x="4515351" y="2006997"/>
          <a:ext cx="443643" cy="34463"/>
        </a:xfrm>
        <a:custGeom>
          <a:avLst/>
          <a:gdLst/>
          <a:ahLst/>
          <a:cxnLst/>
          <a:rect l="0" t="0" r="0" b="0"/>
          <a:pathLst>
            <a:path>
              <a:moveTo>
                <a:pt x="0" y="17231"/>
              </a:moveTo>
              <a:lnTo>
                <a:pt x="443643" y="1723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726082" y="2013137"/>
        <a:ext cx="22182" cy="22182"/>
      </dsp:txXfrm>
    </dsp:sp>
    <dsp:sp modelId="{B0BD2845-B736-42EE-AE03-BA9922A31EB5}">
      <dsp:nvSpPr>
        <dsp:cNvPr id="0" name=""/>
        <dsp:cNvSpPr/>
      </dsp:nvSpPr>
      <dsp:spPr>
        <a:xfrm>
          <a:off x="4958905" y="1778227"/>
          <a:ext cx="2251928" cy="50462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smtClean="0">
              <a:solidFill>
                <a:schemeClr val="tx1"/>
              </a:solidFill>
              <a:latin typeface="Times New Roman" pitchFamily="18" charset="0"/>
              <a:cs typeface="Times New Roman" pitchFamily="18" charset="0"/>
            </a:rPr>
            <a:t>Nhiễm trùng cơ hội, hiếm</a:t>
          </a:r>
          <a:endParaRPr lang="en-US" sz="1600" kern="1200">
            <a:solidFill>
              <a:schemeClr val="tx1"/>
            </a:solidFill>
            <a:latin typeface="Times New Roman" pitchFamily="18" charset="0"/>
            <a:cs typeface="Times New Roman" pitchFamily="18" charset="0"/>
          </a:endParaRPr>
        </a:p>
      </dsp:txBody>
      <dsp:txXfrm>
        <a:off x="4973685" y="1793007"/>
        <a:ext cx="2222368" cy="475060"/>
      </dsp:txXfrm>
    </dsp:sp>
    <dsp:sp modelId="{07CDC6A6-2CD5-4088-B159-B30B0049A08B}">
      <dsp:nvSpPr>
        <dsp:cNvPr id="0" name=""/>
        <dsp:cNvSpPr/>
      </dsp:nvSpPr>
      <dsp:spPr>
        <a:xfrm rot="2827644">
          <a:off x="1930484" y="1005491"/>
          <a:ext cx="376220" cy="34463"/>
        </a:xfrm>
        <a:custGeom>
          <a:avLst/>
          <a:gdLst/>
          <a:ahLst/>
          <a:cxnLst/>
          <a:rect l="0" t="0" r="0" b="0"/>
          <a:pathLst>
            <a:path>
              <a:moveTo>
                <a:pt x="0" y="17231"/>
              </a:moveTo>
              <a:lnTo>
                <a:pt x="376220" y="1723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09189" y="1013318"/>
        <a:ext cx="18811" cy="18811"/>
      </dsp:txXfrm>
    </dsp:sp>
    <dsp:sp modelId="{D26590BE-9D70-4D06-A99C-6700226B84B5}">
      <dsp:nvSpPr>
        <dsp:cNvPr id="0" name=""/>
        <dsp:cNvSpPr/>
      </dsp:nvSpPr>
      <dsp:spPr>
        <a:xfrm>
          <a:off x="2246579" y="884578"/>
          <a:ext cx="1584950" cy="55201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smtClean="0">
              <a:solidFill>
                <a:schemeClr val="tx1"/>
              </a:solidFill>
              <a:latin typeface="Times New Roman" pitchFamily="18" charset="0"/>
              <a:cs typeface="Times New Roman" pitchFamily="18" charset="0"/>
            </a:rPr>
            <a:t>Viêm phổi mắc phải ở bệnh viện</a:t>
          </a:r>
          <a:endParaRPr lang="en-US" sz="1600" kern="1200">
            <a:solidFill>
              <a:schemeClr val="tx1"/>
            </a:solidFill>
            <a:latin typeface="Times New Roman" pitchFamily="18" charset="0"/>
            <a:cs typeface="Times New Roman" pitchFamily="18" charset="0"/>
          </a:endParaRPr>
        </a:p>
      </dsp:txBody>
      <dsp:txXfrm>
        <a:off x="2262747" y="900746"/>
        <a:ext cx="1552614" cy="519674"/>
      </dsp:txXfrm>
    </dsp:sp>
    <dsp:sp modelId="{3F105A72-4D7E-4EC3-AA17-3A9178D01E54}">
      <dsp:nvSpPr>
        <dsp:cNvPr id="0" name=""/>
        <dsp:cNvSpPr/>
      </dsp:nvSpPr>
      <dsp:spPr>
        <a:xfrm rot="37639">
          <a:off x="3831502" y="1148471"/>
          <a:ext cx="935232" cy="34463"/>
        </a:xfrm>
        <a:custGeom>
          <a:avLst/>
          <a:gdLst/>
          <a:ahLst/>
          <a:cxnLst/>
          <a:rect l="0" t="0" r="0" b="0"/>
          <a:pathLst>
            <a:path>
              <a:moveTo>
                <a:pt x="0" y="17231"/>
              </a:moveTo>
              <a:lnTo>
                <a:pt x="935232" y="1723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75738" y="1142322"/>
        <a:ext cx="46761" cy="46761"/>
      </dsp:txXfrm>
    </dsp:sp>
    <dsp:sp modelId="{57102B45-6E2A-4C93-BEB7-CF82891E12AD}">
      <dsp:nvSpPr>
        <dsp:cNvPr id="0" name=""/>
        <dsp:cNvSpPr/>
      </dsp:nvSpPr>
      <dsp:spPr>
        <a:xfrm>
          <a:off x="4766707" y="884316"/>
          <a:ext cx="2283624" cy="57301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smtClean="0">
              <a:solidFill>
                <a:schemeClr val="tx1"/>
              </a:solidFill>
              <a:latin typeface="Times New Roman" pitchFamily="18" charset="0"/>
              <a:cs typeface="Times New Roman" pitchFamily="18" charset="0"/>
            </a:rPr>
            <a:t>Vi khuẩn không điển hình - Chiếm 10-20%</a:t>
          </a:r>
          <a:endParaRPr lang="en-US" sz="1600" kern="1200">
            <a:solidFill>
              <a:schemeClr val="tx1"/>
            </a:solidFill>
            <a:latin typeface="Times New Roman" pitchFamily="18" charset="0"/>
            <a:cs typeface="Times New Roman" pitchFamily="18" charset="0"/>
          </a:endParaRPr>
        </a:p>
      </dsp:txBody>
      <dsp:txXfrm>
        <a:off x="4783490" y="901099"/>
        <a:ext cx="2250058" cy="539447"/>
      </dsp:txXfrm>
    </dsp:sp>
    <dsp:sp modelId="{B8821483-4025-4595-86C2-18A9F30F63C3}">
      <dsp:nvSpPr>
        <dsp:cNvPr id="0" name=""/>
        <dsp:cNvSpPr/>
      </dsp:nvSpPr>
      <dsp:spPr>
        <a:xfrm rot="4551580">
          <a:off x="406181" y="3054904"/>
          <a:ext cx="1300469" cy="34463"/>
        </a:xfrm>
        <a:custGeom>
          <a:avLst/>
          <a:gdLst/>
          <a:ahLst/>
          <a:cxnLst/>
          <a:rect l="0" t="0" r="0" b="0"/>
          <a:pathLst>
            <a:path>
              <a:moveTo>
                <a:pt x="0" y="17231"/>
              </a:moveTo>
              <a:lnTo>
                <a:pt x="1300469" y="17231"/>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023904" y="3039624"/>
        <a:ext cx="65023" cy="65023"/>
      </dsp:txXfrm>
    </dsp:sp>
    <dsp:sp modelId="{215149E7-ADF7-43BB-876E-2503DE4FDCE7}">
      <dsp:nvSpPr>
        <dsp:cNvPr id="0" name=""/>
        <dsp:cNvSpPr/>
      </dsp:nvSpPr>
      <dsp:spPr>
        <a:xfrm>
          <a:off x="1215267" y="3189097"/>
          <a:ext cx="823049" cy="102714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smtClean="0">
              <a:solidFill>
                <a:schemeClr val="tx1"/>
              </a:solidFill>
              <a:latin typeface="Times New Roman" pitchFamily="18" charset="0"/>
              <a:cs typeface="Times New Roman" pitchFamily="18" charset="0"/>
            </a:rPr>
            <a:t>Do virut</a:t>
          </a:r>
          <a:endParaRPr lang="en-US" sz="1800" kern="1200">
            <a:solidFill>
              <a:schemeClr val="tx1"/>
            </a:solidFill>
            <a:latin typeface="Times New Roman" pitchFamily="18" charset="0"/>
            <a:cs typeface="Times New Roman" pitchFamily="18" charset="0"/>
          </a:endParaRPr>
        </a:p>
      </dsp:txBody>
      <dsp:txXfrm>
        <a:off x="1239373" y="3213203"/>
        <a:ext cx="774837" cy="978930"/>
      </dsp:txXfrm>
    </dsp:sp>
    <dsp:sp modelId="{619FBC86-3094-4BFF-944D-E34A0F126737}">
      <dsp:nvSpPr>
        <dsp:cNvPr id="0" name=""/>
        <dsp:cNvSpPr/>
      </dsp:nvSpPr>
      <dsp:spPr>
        <a:xfrm rot="1067695">
          <a:off x="2031529" y="3728792"/>
          <a:ext cx="283727" cy="34463"/>
        </a:xfrm>
        <a:custGeom>
          <a:avLst/>
          <a:gdLst/>
          <a:ahLst/>
          <a:cxnLst/>
          <a:rect l="0" t="0" r="0" b="0"/>
          <a:pathLst>
            <a:path>
              <a:moveTo>
                <a:pt x="0" y="17231"/>
              </a:moveTo>
              <a:lnTo>
                <a:pt x="283727" y="1723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66299" y="3738930"/>
        <a:ext cx="14186" cy="14186"/>
      </dsp:txXfrm>
    </dsp:sp>
    <dsp:sp modelId="{CA9D10A3-40AD-4D24-9FF0-74DF155EE415}">
      <dsp:nvSpPr>
        <dsp:cNvPr id="0" name=""/>
        <dsp:cNvSpPr/>
      </dsp:nvSpPr>
      <dsp:spPr>
        <a:xfrm>
          <a:off x="2308469" y="2895598"/>
          <a:ext cx="3530472" cy="178756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l" defTabSz="755650">
            <a:lnSpc>
              <a:spcPct val="90000"/>
            </a:lnSpc>
            <a:spcBef>
              <a:spcPct val="0"/>
            </a:spcBef>
            <a:spcAft>
              <a:spcPct val="35000"/>
            </a:spcAft>
          </a:pPr>
          <a:r>
            <a:rPr lang="en-US" sz="1700" kern="1200" smtClean="0">
              <a:solidFill>
                <a:schemeClr val="tx1"/>
              </a:solidFill>
              <a:latin typeface="Times New Roman" pitchFamily="18" charset="0"/>
              <a:cs typeface="Times New Roman" pitchFamily="18" charset="0"/>
            </a:rPr>
            <a:t>Chiếm 2-15%, bao gồm:</a:t>
          </a:r>
        </a:p>
        <a:p>
          <a:pPr lvl="0" algn="l" defTabSz="755650">
            <a:lnSpc>
              <a:spcPct val="90000"/>
            </a:lnSpc>
            <a:spcBef>
              <a:spcPct val="0"/>
            </a:spcBef>
            <a:spcAft>
              <a:spcPct val="35000"/>
            </a:spcAft>
          </a:pPr>
          <a:r>
            <a:rPr lang="en-US" sz="1700" kern="1200" smtClean="0">
              <a:solidFill>
                <a:schemeClr val="tx1"/>
              </a:solidFill>
              <a:latin typeface="Times New Roman" pitchFamily="18" charset="0"/>
              <a:cs typeface="Times New Roman" pitchFamily="18" charset="0"/>
            </a:rPr>
            <a:t>- Influenza, Parainfluenza, virus hợp bào hô hấp, Adenovirus</a:t>
          </a:r>
        </a:p>
        <a:p>
          <a:pPr lvl="0" algn="l" defTabSz="755650">
            <a:lnSpc>
              <a:spcPct val="90000"/>
            </a:lnSpc>
            <a:spcBef>
              <a:spcPct val="0"/>
            </a:spcBef>
            <a:spcAft>
              <a:spcPct val="35000"/>
            </a:spcAft>
          </a:pPr>
          <a:r>
            <a:rPr lang="en-US" sz="1700" kern="1200" smtClean="0">
              <a:solidFill>
                <a:schemeClr val="tx1"/>
              </a:solidFill>
              <a:latin typeface="Times New Roman" pitchFamily="18" charset="0"/>
              <a:cs typeface="Times New Roman" pitchFamily="18" charset="0"/>
            </a:rPr>
            <a:t>- Ít gặp: virus sởi,  Epstein –Barr, Herpes,  Varicella zoster, Cytomegalovirus, Hantavirus.</a:t>
          </a:r>
          <a:endParaRPr lang="en-US" sz="1700" kern="1200">
            <a:solidFill>
              <a:schemeClr val="tx1"/>
            </a:solidFill>
            <a:latin typeface="Times New Roman" pitchFamily="18" charset="0"/>
            <a:cs typeface="Times New Roman" pitchFamily="18" charset="0"/>
          </a:endParaRPr>
        </a:p>
      </dsp:txBody>
      <dsp:txXfrm>
        <a:off x="2360825" y="2947954"/>
        <a:ext cx="3425760" cy="16828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9EA54C-DDE1-4E95-ACDF-73D819FC6271}">
      <dsp:nvSpPr>
        <dsp:cNvPr id="0" name=""/>
        <dsp:cNvSpPr/>
      </dsp:nvSpPr>
      <dsp:spPr>
        <a:xfrm>
          <a:off x="0" y="2264466"/>
          <a:ext cx="770931" cy="189847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smtClean="0">
              <a:latin typeface="Times New Roman" pitchFamily="18" charset="0"/>
              <a:cs typeface="Times New Roman" pitchFamily="18" charset="0"/>
            </a:rPr>
            <a:t>Phân loại viêm phổi</a:t>
          </a:r>
          <a:endParaRPr lang="en-US" sz="1900" kern="1200">
            <a:latin typeface="Times New Roman" pitchFamily="18" charset="0"/>
            <a:cs typeface="Times New Roman" pitchFamily="18" charset="0"/>
          </a:endParaRPr>
        </a:p>
      </dsp:txBody>
      <dsp:txXfrm>
        <a:off x="22580" y="2287046"/>
        <a:ext cx="725771" cy="1853316"/>
      </dsp:txXfrm>
    </dsp:sp>
    <dsp:sp modelId="{543385A1-F5EA-4358-B730-22948B5DAA11}">
      <dsp:nvSpPr>
        <dsp:cNvPr id="0" name=""/>
        <dsp:cNvSpPr/>
      </dsp:nvSpPr>
      <dsp:spPr>
        <a:xfrm rot="16753273">
          <a:off x="-188021" y="2074749"/>
          <a:ext cx="2283893" cy="23531"/>
        </a:xfrm>
        <a:custGeom>
          <a:avLst/>
          <a:gdLst/>
          <a:ahLst/>
          <a:cxnLst/>
          <a:rect l="0" t="0" r="0" b="0"/>
          <a:pathLst>
            <a:path>
              <a:moveTo>
                <a:pt x="0" y="11765"/>
              </a:moveTo>
              <a:lnTo>
                <a:pt x="2283893" y="1176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a:off x="896827" y="2029418"/>
        <a:ext cx="114194" cy="114194"/>
      </dsp:txXfrm>
    </dsp:sp>
    <dsp:sp modelId="{E6B2409A-715A-4A75-AF1E-EA9753621662}">
      <dsp:nvSpPr>
        <dsp:cNvPr id="0" name=""/>
        <dsp:cNvSpPr/>
      </dsp:nvSpPr>
      <dsp:spPr>
        <a:xfrm>
          <a:off x="1136918" y="600470"/>
          <a:ext cx="834477" cy="717711"/>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smtClean="0">
              <a:latin typeface="Times New Roman" pitchFamily="18" charset="0"/>
              <a:cs typeface="Times New Roman" pitchFamily="18" charset="0"/>
            </a:rPr>
            <a:t>Theo lâm sàng</a:t>
          </a:r>
          <a:endParaRPr lang="en-US" sz="1400" kern="1200">
            <a:latin typeface="Times New Roman" pitchFamily="18" charset="0"/>
            <a:cs typeface="Times New Roman" pitchFamily="18" charset="0"/>
          </a:endParaRPr>
        </a:p>
      </dsp:txBody>
      <dsp:txXfrm>
        <a:off x="1157939" y="621491"/>
        <a:ext cx="792435" cy="675669"/>
      </dsp:txXfrm>
    </dsp:sp>
    <dsp:sp modelId="{4E51B8E3-703C-4AD4-99ED-786AA1983C5D}">
      <dsp:nvSpPr>
        <dsp:cNvPr id="0" name=""/>
        <dsp:cNvSpPr/>
      </dsp:nvSpPr>
      <dsp:spPr>
        <a:xfrm rot="20127901">
          <a:off x="1894447" y="593683"/>
          <a:ext cx="1704410" cy="23531"/>
        </a:xfrm>
        <a:custGeom>
          <a:avLst/>
          <a:gdLst/>
          <a:ahLst/>
          <a:cxnLst/>
          <a:rect l="0" t="0" r="0" b="0"/>
          <a:pathLst>
            <a:path>
              <a:moveTo>
                <a:pt x="0" y="11765"/>
              </a:moveTo>
              <a:lnTo>
                <a:pt x="1704410" y="1176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2704042" y="562838"/>
        <a:ext cx="85220" cy="85220"/>
      </dsp:txXfrm>
    </dsp:sp>
    <dsp:sp modelId="{603EEAE1-9A9C-4B31-A3F2-CAAFFC80D6A3}">
      <dsp:nvSpPr>
        <dsp:cNvPr id="0" name=""/>
        <dsp:cNvSpPr/>
      </dsp:nvSpPr>
      <dsp:spPr>
        <a:xfrm>
          <a:off x="3521910" y="4217"/>
          <a:ext cx="1352715" cy="494708"/>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smtClean="0">
              <a:latin typeface="Times New Roman" pitchFamily="18" charset="0"/>
              <a:cs typeface="Times New Roman" pitchFamily="18" charset="0"/>
            </a:rPr>
            <a:t>Viêm phổi mắc phải ở cộng đồng</a:t>
          </a:r>
          <a:endParaRPr lang="en-US" sz="1400" kern="1200">
            <a:latin typeface="Times New Roman" pitchFamily="18" charset="0"/>
            <a:cs typeface="Times New Roman" pitchFamily="18" charset="0"/>
          </a:endParaRPr>
        </a:p>
      </dsp:txBody>
      <dsp:txXfrm>
        <a:off x="3536400" y="18707"/>
        <a:ext cx="1323735" cy="465728"/>
      </dsp:txXfrm>
    </dsp:sp>
    <dsp:sp modelId="{3DE73750-FEC5-449A-9B9D-2415C01AFC25}">
      <dsp:nvSpPr>
        <dsp:cNvPr id="0" name=""/>
        <dsp:cNvSpPr/>
      </dsp:nvSpPr>
      <dsp:spPr>
        <a:xfrm rot="123624">
          <a:off x="4874140" y="266857"/>
          <a:ext cx="1504795" cy="23531"/>
        </a:xfrm>
        <a:custGeom>
          <a:avLst/>
          <a:gdLst/>
          <a:ahLst/>
          <a:cxnLst/>
          <a:rect l="0" t="0" r="0" b="0"/>
          <a:pathLst>
            <a:path>
              <a:moveTo>
                <a:pt x="0" y="11765"/>
              </a:moveTo>
              <a:lnTo>
                <a:pt x="1504795" y="1176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88918" y="241003"/>
        <a:ext cx="75239" cy="75239"/>
      </dsp:txXfrm>
    </dsp:sp>
    <dsp:sp modelId="{F8E209B8-7F86-45E2-8DEC-6CC96222FFB5}">
      <dsp:nvSpPr>
        <dsp:cNvPr id="0" name=""/>
        <dsp:cNvSpPr/>
      </dsp:nvSpPr>
      <dsp:spPr>
        <a:xfrm>
          <a:off x="6378449" y="0"/>
          <a:ext cx="2125706" cy="611348"/>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smtClean="0">
              <a:latin typeface="Times New Roman" pitchFamily="18" charset="0"/>
              <a:cs typeface="Times New Roman" pitchFamily="18" charset="0"/>
            </a:rPr>
            <a:t>Viêm phổi điển hình</a:t>
          </a:r>
          <a:endParaRPr lang="en-US" sz="1500" kern="1200">
            <a:latin typeface="Times New Roman" pitchFamily="18" charset="0"/>
            <a:cs typeface="Times New Roman" pitchFamily="18" charset="0"/>
          </a:endParaRPr>
        </a:p>
      </dsp:txBody>
      <dsp:txXfrm>
        <a:off x="6396355" y="17906"/>
        <a:ext cx="2089894" cy="575536"/>
      </dsp:txXfrm>
    </dsp:sp>
    <dsp:sp modelId="{2A977170-CA2B-4A53-B2BE-541221368DA9}">
      <dsp:nvSpPr>
        <dsp:cNvPr id="0" name=""/>
        <dsp:cNvSpPr/>
      </dsp:nvSpPr>
      <dsp:spPr>
        <a:xfrm rot="1693482">
          <a:off x="4773790" y="640884"/>
          <a:ext cx="1696139" cy="23531"/>
        </a:xfrm>
        <a:custGeom>
          <a:avLst/>
          <a:gdLst/>
          <a:ahLst/>
          <a:cxnLst/>
          <a:rect l="0" t="0" r="0" b="0"/>
          <a:pathLst>
            <a:path>
              <a:moveTo>
                <a:pt x="0" y="11765"/>
              </a:moveTo>
              <a:lnTo>
                <a:pt x="1696139" y="1176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5579457" y="610246"/>
        <a:ext cx="84806" cy="84806"/>
      </dsp:txXfrm>
    </dsp:sp>
    <dsp:sp modelId="{C01A1E2C-AECC-4FB5-B6A0-A2C902FEDEE6}">
      <dsp:nvSpPr>
        <dsp:cNvPr id="0" name=""/>
        <dsp:cNvSpPr/>
      </dsp:nvSpPr>
      <dsp:spPr>
        <a:xfrm>
          <a:off x="6369094" y="775852"/>
          <a:ext cx="2094242" cy="555751"/>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smtClean="0">
              <a:latin typeface="Times New Roman" pitchFamily="18" charset="0"/>
              <a:cs typeface="Times New Roman" pitchFamily="18" charset="0"/>
            </a:rPr>
            <a:t>Viêm phổi không điển hình</a:t>
          </a:r>
          <a:endParaRPr lang="en-US" sz="1500" kern="1200">
            <a:latin typeface="Times New Roman" pitchFamily="18" charset="0"/>
            <a:cs typeface="Times New Roman" pitchFamily="18" charset="0"/>
          </a:endParaRPr>
        </a:p>
      </dsp:txBody>
      <dsp:txXfrm>
        <a:off x="6385371" y="792129"/>
        <a:ext cx="2061688" cy="523197"/>
      </dsp:txXfrm>
    </dsp:sp>
    <dsp:sp modelId="{60FD8547-9B34-4EA8-BE98-0F279E10D782}">
      <dsp:nvSpPr>
        <dsp:cNvPr id="0" name=""/>
        <dsp:cNvSpPr/>
      </dsp:nvSpPr>
      <dsp:spPr>
        <a:xfrm rot="21384726">
          <a:off x="1969915" y="900311"/>
          <a:ext cx="1510046" cy="23531"/>
        </a:xfrm>
        <a:custGeom>
          <a:avLst/>
          <a:gdLst/>
          <a:ahLst/>
          <a:cxnLst/>
          <a:rect l="0" t="0" r="0" b="0"/>
          <a:pathLst>
            <a:path>
              <a:moveTo>
                <a:pt x="0" y="11765"/>
              </a:moveTo>
              <a:lnTo>
                <a:pt x="1510046" y="1176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87187" y="874325"/>
        <a:ext cx="75502" cy="75502"/>
      </dsp:txXfrm>
    </dsp:sp>
    <dsp:sp modelId="{EB9A2C96-30AF-4D52-A14B-E5A8E956B121}">
      <dsp:nvSpPr>
        <dsp:cNvPr id="0" name=""/>
        <dsp:cNvSpPr/>
      </dsp:nvSpPr>
      <dsp:spPr>
        <a:xfrm>
          <a:off x="3478481" y="618595"/>
          <a:ext cx="1919086" cy="492465"/>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smtClean="0">
              <a:latin typeface="Times New Roman" pitchFamily="18" charset="0"/>
              <a:cs typeface="Times New Roman" pitchFamily="18" charset="0"/>
            </a:rPr>
            <a:t>Viêm phổi mắc phải ở bệnh viện</a:t>
          </a:r>
          <a:endParaRPr lang="en-US" sz="1500" kern="1200">
            <a:latin typeface="Times New Roman" pitchFamily="18" charset="0"/>
            <a:cs typeface="Times New Roman" pitchFamily="18" charset="0"/>
          </a:endParaRPr>
        </a:p>
      </dsp:txBody>
      <dsp:txXfrm>
        <a:off x="3492905" y="633019"/>
        <a:ext cx="1890238" cy="463617"/>
      </dsp:txXfrm>
    </dsp:sp>
    <dsp:sp modelId="{163D274E-0001-4132-98EF-A61CB3B51C95}">
      <dsp:nvSpPr>
        <dsp:cNvPr id="0" name=""/>
        <dsp:cNvSpPr/>
      </dsp:nvSpPr>
      <dsp:spPr>
        <a:xfrm rot="1111301">
          <a:off x="1930019" y="1201315"/>
          <a:ext cx="1597637" cy="23531"/>
        </a:xfrm>
        <a:custGeom>
          <a:avLst/>
          <a:gdLst/>
          <a:ahLst/>
          <a:cxnLst/>
          <a:rect l="0" t="0" r="0" b="0"/>
          <a:pathLst>
            <a:path>
              <a:moveTo>
                <a:pt x="0" y="11765"/>
              </a:moveTo>
              <a:lnTo>
                <a:pt x="1597637" y="1176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2688896" y="1173140"/>
        <a:ext cx="79881" cy="79881"/>
      </dsp:txXfrm>
    </dsp:sp>
    <dsp:sp modelId="{D5313114-B95D-4A67-9B8A-419614E0F1D1}">
      <dsp:nvSpPr>
        <dsp:cNvPr id="0" name=""/>
        <dsp:cNvSpPr/>
      </dsp:nvSpPr>
      <dsp:spPr>
        <a:xfrm>
          <a:off x="3486280" y="1182488"/>
          <a:ext cx="2392707" cy="568696"/>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smtClean="0">
              <a:latin typeface="Times New Roman" pitchFamily="18" charset="0"/>
              <a:cs typeface="Times New Roman" pitchFamily="18" charset="0"/>
            </a:rPr>
            <a:t>Viêm phổi ở người suy giảm miễn dịch</a:t>
          </a:r>
          <a:endParaRPr lang="en-US" sz="1500" kern="1200">
            <a:latin typeface="Times New Roman" pitchFamily="18" charset="0"/>
            <a:cs typeface="Times New Roman" pitchFamily="18" charset="0"/>
          </a:endParaRPr>
        </a:p>
      </dsp:txBody>
      <dsp:txXfrm>
        <a:off x="3502937" y="1199145"/>
        <a:ext cx="2359393" cy="535382"/>
      </dsp:txXfrm>
    </dsp:sp>
    <dsp:sp modelId="{AA85069C-2EBD-4798-B51F-CC7EAAB5A39F}">
      <dsp:nvSpPr>
        <dsp:cNvPr id="0" name=""/>
        <dsp:cNvSpPr/>
      </dsp:nvSpPr>
      <dsp:spPr>
        <a:xfrm rot="17011508">
          <a:off x="377830" y="2703067"/>
          <a:ext cx="1026201" cy="23531"/>
        </a:xfrm>
        <a:custGeom>
          <a:avLst/>
          <a:gdLst/>
          <a:ahLst/>
          <a:cxnLst/>
          <a:rect l="0" t="0" r="0" b="0"/>
          <a:pathLst>
            <a:path>
              <a:moveTo>
                <a:pt x="0" y="11765"/>
              </a:moveTo>
              <a:lnTo>
                <a:pt x="1026201" y="1176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865276" y="2689178"/>
        <a:ext cx="51310" cy="51310"/>
      </dsp:txXfrm>
    </dsp:sp>
    <dsp:sp modelId="{73F76499-411B-46FE-A653-3C0CC45BF093}">
      <dsp:nvSpPr>
        <dsp:cNvPr id="0" name=""/>
        <dsp:cNvSpPr/>
      </dsp:nvSpPr>
      <dsp:spPr>
        <a:xfrm>
          <a:off x="1010931" y="1802853"/>
          <a:ext cx="1204152" cy="82621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smtClean="0">
              <a:latin typeface="Times New Roman" pitchFamily="18" charset="0"/>
              <a:cs typeface="Times New Roman" pitchFamily="18" charset="0"/>
            </a:rPr>
            <a:t>Theo diễn biến</a:t>
          </a:r>
          <a:endParaRPr lang="en-US" sz="1500" kern="1200">
            <a:latin typeface="Times New Roman" pitchFamily="18" charset="0"/>
            <a:cs typeface="Times New Roman" pitchFamily="18" charset="0"/>
          </a:endParaRPr>
        </a:p>
      </dsp:txBody>
      <dsp:txXfrm>
        <a:off x="1035130" y="1827052"/>
        <a:ext cx="1155754" cy="777820"/>
      </dsp:txXfrm>
    </dsp:sp>
    <dsp:sp modelId="{2734326F-8E81-4E5F-83FD-04277EA68C1D}">
      <dsp:nvSpPr>
        <dsp:cNvPr id="0" name=""/>
        <dsp:cNvSpPr/>
      </dsp:nvSpPr>
      <dsp:spPr>
        <a:xfrm rot="188230">
          <a:off x="2214108" y="2239839"/>
          <a:ext cx="1302586" cy="23531"/>
        </a:xfrm>
        <a:custGeom>
          <a:avLst/>
          <a:gdLst/>
          <a:ahLst/>
          <a:cxnLst/>
          <a:rect l="0" t="0" r="0" b="0"/>
          <a:pathLst>
            <a:path>
              <a:moveTo>
                <a:pt x="0" y="11765"/>
              </a:moveTo>
              <a:lnTo>
                <a:pt x="1302586" y="1176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832836" y="2219040"/>
        <a:ext cx="65129" cy="65129"/>
      </dsp:txXfrm>
    </dsp:sp>
    <dsp:sp modelId="{B56BEAC3-8E4A-45CD-B736-E9E09E1B641E}">
      <dsp:nvSpPr>
        <dsp:cNvPr id="0" name=""/>
        <dsp:cNvSpPr/>
      </dsp:nvSpPr>
      <dsp:spPr>
        <a:xfrm>
          <a:off x="3515718" y="1816689"/>
          <a:ext cx="2449157" cy="94111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l" defTabSz="666750">
            <a:lnSpc>
              <a:spcPct val="90000"/>
            </a:lnSpc>
            <a:spcBef>
              <a:spcPct val="0"/>
            </a:spcBef>
            <a:spcAft>
              <a:spcPct val="35000"/>
            </a:spcAft>
          </a:pPr>
          <a:r>
            <a:rPr lang="en-US" sz="1500" kern="1200" smtClean="0">
              <a:latin typeface="Times New Roman" pitchFamily="18" charset="0"/>
              <a:cs typeface="Times New Roman" pitchFamily="18" charset="0"/>
            </a:rPr>
            <a:t>- Viêm phổi cấp tính</a:t>
          </a:r>
        </a:p>
        <a:p>
          <a:pPr lvl="0" algn="l" defTabSz="666750">
            <a:lnSpc>
              <a:spcPct val="90000"/>
            </a:lnSpc>
            <a:spcBef>
              <a:spcPct val="0"/>
            </a:spcBef>
            <a:spcAft>
              <a:spcPct val="35000"/>
            </a:spcAft>
          </a:pPr>
          <a:r>
            <a:rPr lang="en-US" sz="1500" kern="1200" smtClean="0">
              <a:latin typeface="Times New Roman" pitchFamily="18" charset="0"/>
              <a:cs typeface="Times New Roman" pitchFamily="18" charset="0"/>
            </a:rPr>
            <a:t>- Viêm phổi bán cấp tính</a:t>
          </a:r>
        </a:p>
        <a:p>
          <a:pPr lvl="0" algn="l" defTabSz="666750">
            <a:lnSpc>
              <a:spcPct val="90000"/>
            </a:lnSpc>
            <a:spcBef>
              <a:spcPct val="0"/>
            </a:spcBef>
            <a:spcAft>
              <a:spcPct val="35000"/>
            </a:spcAft>
          </a:pPr>
          <a:r>
            <a:rPr lang="en-US" sz="1500" kern="1200" smtClean="0">
              <a:latin typeface="Times New Roman" pitchFamily="18" charset="0"/>
              <a:cs typeface="Times New Roman" pitchFamily="18" charset="0"/>
            </a:rPr>
            <a:t>- Viêm phổi mãn tính</a:t>
          </a:r>
          <a:endParaRPr lang="en-US" sz="1500" kern="1200">
            <a:latin typeface="Times New Roman" pitchFamily="18" charset="0"/>
            <a:cs typeface="Times New Roman" pitchFamily="18" charset="0"/>
          </a:endParaRPr>
        </a:p>
      </dsp:txBody>
      <dsp:txXfrm>
        <a:off x="3543282" y="1844253"/>
        <a:ext cx="2394029" cy="885989"/>
      </dsp:txXfrm>
    </dsp:sp>
    <dsp:sp modelId="{EB0AE65A-BAA7-4133-810F-F50DCEB13CF2}">
      <dsp:nvSpPr>
        <dsp:cNvPr id="0" name=""/>
        <dsp:cNvSpPr/>
      </dsp:nvSpPr>
      <dsp:spPr>
        <a:xfrm rot="3238171">
          <a:off x="681131" y="3378298"/>
          <a:ext cx="436152" cy="23531"/>
        </a:xfrm>
        <a:custGeom>
          <a:avLst/>
          <a:gdLst/>
          <a:ahLst/>
          <a:cxnLst/>
          <a:rect l="0" t="0" r="0" b="0"/>
          <a:pathLst>
            <a:path>
              <a:moveTo>
                <a:pt x="0" y="11765"/>
              </a:moveTo>
              <a:lnTo>
                <a:pt x="436152" y="1176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888303" y="3379160"/>
        <a:ext cx="21807" cy="21807"/>
      </dsp:txXfrm>
    </dsp:sp>
    <dsp:sp modelId="{34DFD544-3298-4DC0-8E76-EDF272B78D86}">
      <dsp:nvSpPr>
        <dsp:cNvPr id="0" name=""/>
        <dsp:cNvSpPr/>
      </dsp:nvSpPr>
      <dsp:spPr>
        <a:xfrm>
          <a:off x="1027483" y="3165765"/>
          <a:ext cx="1247665" cy="801315"/>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smtClean="0">
              <a:latin typeface="Times New Roman" pitchFamily="18" charset="0"/>
              <a:cs typeface="Times New Roman" pitchFamily="18" charset="0"/>
            </a:rPr>
            <a:t>Theo hình ảnh x-quang lồng ngực</a:t>
          </a:r>
          <a:endParaRPr lang="en-US" sz="1500" kern="1200">
            <a:latin typeface="Times New Roman" pitchFamily="18" charset="0"/>
            <a:cs typeface="Times New Roman" pitchFamily="18" charset="0"/>
          </a:endParaRPr>
        </a:p>
      </dsp:txBody>
      <dsp:txXfrm>
        <a:off x="1050953" y="3189235"/>
        <a:ext cx="1200725" cy="754375"/>
      </dsp:txXfrm>
    </dsp:sp>
    <dsp:sp modelId="{D7F9490E-002A-4414-918C-4D970114C52C}">
      <dsp:nvSpPr>
        <dsp:cNvPr id="0" name=""/>
        <dsp:cNvSpPr/>
      </dsp:nvSpPr>
      <dsp:spPr>
        <a:xfrm rot="21597285">
          <a:off x="2275148" y="3554184"/>
          <a:ext cx="1197174" cy="23531"/>
        </a:xfrm>
        <a:custGeom>
          <a:avLst/>
          <a:gdLst/>
          <a:ahLst/>
          <a:cxnLst/>
          <a:rect l="0" t="0" r="0" b="0"/>
          <a:pathLst>
            <a:path>
              <a:moveTo>
                <a:pt x="0" y="11765"/>
              </a:moveTo>
              <a:lnTo>
                <a:pt x="1197174" y="1176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843806" y="3536020"/>
        <a:ext cx="59858" cy="59858"/>
      </dsp:txXfrm>
    </dsp:sp>
    <dsp:sp modelId="{BAA01731-FD98-423D-A7CE-DEF8D7C039E3}">
      <dsp:nvSpPr>
        <dsp:cNvPr id="0" name=""/>
        <dsp:cNvSpPr/>
      </dsp:nvSpPr>
      <dsp:spPr>
        <a:xfrm>
          <a:off x="3472322" y="3021946"/>
          <a:ext cx="2497490" cy="1087061"/>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l" defTabSz="666750">
            <a:lnSpc>
              <a:spcPct val="90000"/>
            </a:lnSpc>
            <a:spcBef>
              <a:spcPct val="0"/>
            </a:spcBef>
            <a:spcAft>
              <a:spcPct val="35000"/>
            </a:spcAft>
          </a:pPr>
          <a:r>
            <a:rPr lang="en-US" sz="1500" kern="1200" smtClean="0">
              <a:latin typeface="Times New Roman" pitchFamily="18" charset="0"/>
              <a:cs typeface="Times New Roman" pitchFamily="18" charset="0"/>
            </a:rPr>
            <a:t>- Viêm phổi thùy</a:t>
          </a:r>
        </a:p>
        <a:p>
          <a:pPr lvl="0" algn="l" defTabSz="666750">
            <a:lnSpc>
              <a:spcPct val="90000"/>
            </a:lnSpc>
            <a:spcBef>
              <a:spcPct val="0"/>
            </a:spcBef>
            <a:spcAft>
              <a:spcPct val="35000"/>
            </a:spcAft>
          </a:pPr>
          <a:r>
            <a:rPr lang="en-US" sz="1500" kern="1200" smtClean="0">
              <a:latin typeface="Times New Roman" pitchFamily="18" charset="0"/>
              <a:cs typeface="Times New Roman" pitchFamily="18" charset="0"/>
            </a:rPr>
            <a:t>-Viêm phế quản-phổi</a:t>
          </a:r>
        </a:p>
        <a:p>
          <a:pPr lvl="0" algn="l" defTabSz="666750">
            <a:lnSpc>
              <a:spcPct val="90000"/>
            </a:lnSpc>
            <a:spcBef>
              <a:spcPct val="0"/>
            </a:spcBef>
            <a:spcAft>
              <a:spcPct val="35000"/>
            </a:spcAft>
          </a:pPr>
          <a:r>
            <a:rPr lang="en-US" sz="1500" kern="1200" smtClean="0">
              <a:latin typeface="Times New Roman" pitchFamily="18" charset="0"/>
              <a:cs typeface="Times New Roman" pitchFamily="18" charset="0"/>
            </a:rPr>
            <a:t>-Viêm phổi kẽ</a:t>
          </a:r>
        </a:p>
        <a:p>
          <a:pPr lvl="0" algn="l" defTabSz="666750">
            <a:lnSpc>
              <a:spcPct val="90000"/>
            </a:lnSpc>
            <a:spcBef>
              <a:spcPct val="0"/>
            </a:spcBef>
            <a:spcAft>
              <a:spcPct val="35000"/>
            </a:spcAft>
          </a:pPr>
          <a:r>
            <a:rPr lang="en-US" sz="1500" kern="1200" smtClean="0">
              <a:latin typeface="Times New Roman" pitchFamily="18" charset="0"/>
              <a:cs typeface="Times New Roman" pitchFamily="18" charset="0"/>
            </a:rPr>
            <a:t>-Áp xe phổi</a:t>
          </a:r>
          <a:endParaRPr lang="en-US" sz="1500" kern="1200">
            <a:latin typeface="Times New Roman" pitchFamily="18" charset="0"/>
            <a:cs typeface="Times New Roman" pitchFamily="18" charset="0"/>
          </a:endParaRPr>
        </a:p>
      </dsp:txBody>
      <dsp:txXfrm>
        <a:off x="3504161" y="3053785"/>
        <a:ext cx="2433812" cy="1023383"/>
      </dsp:txXfrm>
    </dsp:sp>
    <dsp:sp modelId="{A65EFEE7-760C-422D-9DC5-F8C8A774AFF8}">
      <dsp:nvSpPr>
        <dsp:cNvPr id="0" name=""/>
        <dsp:cNvSpPr/>
      </dsp:nvSpPr>
      <dsp:spPr>
        <a:xfrm rot="4814328">
          <a:off x="142605" y="3947587"/>
          <a:ext cx="1513202" cy="23531"/>
        </a:xfrm>
        <a:custGeom>
          <a:avLst/>
          <a:gdLst/>
          <a:ahLst/>
          <a:cxnLst/>
          <a:rect l="0" t="0" r="0" b="0"/>
          <a:pathLst>
            <a:path>
              <a:moveTo>
                <a:pt x="0" y="11765"/>
              </a:moveTo>
              <a:lnTo>
                <a:pt x="1513202" y="1176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861377" y="3921522"/>
        <a:ext cx="75660" cy="75660"/>
      </dsp:txXfrm>
    </dsp:sp>
    <dsp:sp modelId="{D913921C-D6AB-4C88-AA6F-44BBD293595B}">
      <dsp:nvSpPr>
        <dsp:cNvPr id="0" name=""/>
        <dsp:cNvSpPr/>
      </dsp:nvSpPr>
      <dsp:spPr>
        <a:xfrm>
          <a:off x="1027483" y="4316280"/>
          <a:ext cx="1323227" cy="777441"/>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en-US" sz="1500" kern="1200" smtClean="0">
            <a:latin typeface="Times New Roman" pitchFamily="18" charset="0"/>
            <a:cs typeface="Times New Roman" pitchFamily="18" charset="0"/>
          </a:endParaRPr>
        </a:p>
        <a:p>
          <a:pPr lvl="0" algn="ctr" defTabSz="666750">
            <a:lnSpc>
              <a:spcPct val="90000"/>
            </a:lnSpc>
            <a:spcBef>
              <a:spcPct val="0"/>
            </a:spcBef>
            <a:spcAft>
              <a:spcPct val="35000"/>
            </a:spcAft>
          </a:pPr>
          <a:r>
            <a:rPr lang="en-US" sz="1500" kern="1200" smtClean="0">
              <a:latin typeface="Times New Roman" pitchFamily="18" charset="0"/>
              <a:cs typeface="Times New Roman" pitchFamily="18" charset="0"/>
            </a:rPr>
            <a:t>Theo nguyên căn vi sinh</a:t>
          </a:r>
          <a:endParaRPr lang="en-US" sz="1500" kern="1200">
            <a:latin typeface="Times New Roman" pitchFamily="18" charset="0"/>
            <a:cs typeface="Times New Roman" pitchFamily="18" charset="0"/>
          </a:endParaRPr>
        </a:p>
      </dsp:txBody>
      <dsp:txXfrm>
        <a:off x="1050253" y="4339050"/>
        <a:ext cx="1277687" cy="731901"/>
      </dsp:txXfrm>
    </dsp:sp>
    <dsp:sp modelId="{674E8E8B-90F7-4A9F-A9C9-58895A0F31E0}">
      <dsp:nvSpPr>
        <dsp:cNvPr id="0" name=""/>
        <dsp:cNvSpPr/>
      </dsp:nvSpPr>
      <dsp:spPr>
        <a:xfrm rot="85450">
          <a:off x="2350526" y="4708071"/>
          <a:ext cx="1193877" cy="23531"/>
        </a:xfrm>
        <a:custGeom>
          <a:avLst/>
          <a:gdLst/>
          <a:ahLst/>
          <a:cxnLst/>
          <a:rect l="0" t="0" r="0" b="0"/>
          <a:pathLst>
            <a:path>
              <a:moveTo>
                <a:pt x="0" y="11765"/>
              </a:moveTo>
              <a:lnTo>
                <a:pt x="1193877" y="1176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917618" y="4689990"/>
        <a:ext cx="59693" cy="59693"/>
      </dsp:txXfrm>
    </dsp:sp>
    <dsp:sp modelId="{432F98C7-1356-4668-9B91-31B36FB29A68}">
      <dsp:nvSpPr>
        <dsp:cNvPr id="0" name=""/>
        <dsp:cNvSpPr/>
      </dsp:nvSpPr>
      <dsp:spPr>
        <a:xfrm>
          <a:off x="3544219" y="4316280"/>
          <a:ext cx="2482394" cy="836786"/>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l" defTabSz="666750">
            <a:lnSpc>
              <a:spcPct val="90000"/>
            </a:lnSpc>
            <a:spcBef>
              <a:spcPct val="0"/>
            </a:spcBef>
            <a:spcAft>
              <a:spcPct val="35000"/>
            </a:spcAft>
          </a:pPr>
          <a:r>
            <a:rPr lang="en-US" sz="1500" kern="1200" smtClean="0">
              <a:latin typeface="Times New Roman" pitchFamily="18" charset="0"/>
              <a:cs typeface="Times New Roman" pitchFamily="18" charset="0"/>
            </a:rPr>
            <a:t>-Viêm phổi do vi khuẩn</a:t>
          </a:r>
        </a:p>
        <a:p>
          <a:pPr lvl="0" algn="l" defTabSz="666750">
            <a:lnSpc>
              <a:spcPct val="90000"/>
            </a:lnSpc>
            <a:spcBef>
              <a:spcPct val="0"/>
            </a:spcBef>
            <a:spcAft>
              <a:spcPct val="35000"/>
            </a:spcAft>
          </a:pPr>
          <a:r>
            <a:rPr lang="en-US" sz="1500" kern="1200" smtClean="0">
              <a:latin typeface="Times New Roman" pitchFamily="18" charset="0"/>
              <a:cs typeface="Times New Roman" pitchFamily="18" charset="0"/>
            </a:rPr>
            <a:t>-Do vi khuẩn không điển hình</a:t>
          </a:r>
        </a:p>
        <a:p>
          <a:pPr lvl="0" algn="l" defTabSz="666750">
            <a:lnSpc>
              <a:spcPct val="90000"/>
            </a:lnSpc>
            <a:spcBef>
              <a:spcPct val="0"/>
            </a:spcBef>
            <a:spcAft>
              <a:spcPct val="35000"/>
            </a:spcAft>
          </a:pPr>
          <a:r>
            <a:rPr lang="en-US" sz="1500" kern="1200" smtClean="0">
              <a:latin typeface="Times New Roman" pitchFamily="18" charset="0"/>
              <a:cs typeface="Times New Roman" pitchFamily="18" charset="0"/>
            </a:rPr>
            <a:t>-Do virus</a:t>
          </a:r>
          <a:endParaRPr lang="en-US" sz="1500" kern="1200">
            <a:latin typeface="Times New Roman" pitchFamily="18" charset="0"/>
            <a:cs typeface="Times New Roman" pitchFamily="18" charset="0"/>
          </a:endParaRPr>
        </a:p>
      </dsp:txBody>
      <dsp:txXfrm>
        <a:off x="3568728" y="4340789"/>
        <a:ext cx="2433376" cy="787768"/>
      </dsp:txXfrm>
    </dsp:sp>
    <dsp:sp modelId="{FDCF3A54-4C80-4565-9E98-5DFE9C404DC5}">
      <dsp:nvSpPr>
        <dsp:cNvPr id="0" name=""/>
        <dsp:cNvSpPr/>
      </dsp:nvSpPr>
      <dsp:spPr>
        <a:xfrm rot="5146642">
          <a:off x="-390538" y="4452324"/>
          <a:ext cx="2507577" cy="23531"/>
        </a:xfrm>
        <a:custGeom>
          <a:avLst/>
          <a:gdLst/>
          <a:ahLst/>
          <a:cxnLst/>
          <a:rect l="0" t="0" r="0" b="0"/>
          <a:pathLst>
            <a:path>
              <a:moveTo>
                <a:pt x="0" y="11765"/>
              </a:moveTo>
              <a:lnTo>
                <a:pt x="2507577" y="1176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kern="1200"/>
        </a:p>
      </dsp:txBody>
      <dsp:txXfrm>
        <a:off x="800561" y="4401400"/>
        <a:ext cx="125378" cy="125378"/>
      </dsp:txXfrm>
    </dsp:sp>
    <dsp:sp modelId="{7EC01FF9-74DF-442E-8708-F86B4FAA615B}">
      <dsp:nvSpPr>
        <dsp:cNvPr id="0" name=""/>
        <dsp:cNvSpPr/>
      </dsp:nvSpPr>
      <dsp:spPr>
        <a:xfrm>
          <a:off x="955569" y="5322976"/>
          <a:ext cx="1496024" cy="78299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smtClean="0">
              <a:latin typeface="Times New Roman" pitchFamily="18" charset="0"/>
              <a:cs typeface="Times New Roman" pitchFamily="18" charset="0"/>
            </a:rPr>
            <a:t>Dựa trên  tổn thương giải phẫu  bệnh</a:t>
          </a:r>
          <a:endParaRPr lang="en-US" sz="1500" kern="1200">
            <a:latin typeface="Times New Roman" pitchFamily="18" charset="0"/>
            <a:cs typeface="Times New Roman" pitchFamily="18" charset="0"/>
          </a:endParaRPr>
        </a:p>
      </dsp:txBody>
      <dsp:txXfrm>
        <a:off x="978502" y="5345909"/>
        <a:ext cx="1450158" cy="737132"/>
      </dsp:txXfrm>
    </dsp:sp>
    <dsp:sp modelId="{0A6FA7C3-FC6E-49FA-B95D-97445ED8C56F}">
      <dsp:nvSpPr>
        <dsp:cNvPr id="0" name=""/>
        <dsp:cNvSpPr/>
      </dsp:nvSpPr>
      <dsp:spPr>
        <a:xfrm rot="59890">
          <a:off x="2451510" y="5712228"/>
          <a:ext cx="1092791" cy="23531"/>
        </a:xfrm>
        <a:custGeom>
          <a:avLst/>
          <a:gdLst/>
          <a:ahLst/>
          <a:cxnLst/>
          <a:rect l="0" t="0" r="0" b="0"/>
          <a:pathLst>
            <a:path>
              <a:moveTo>
                <a:pt x="0" y="11765"/>
              </a:moveTo>
              <a:lnTo>
                <a:pt x="1092791" y="1176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970586" y="5696674"/>
        <a:ext cx="54639" cy="54639"/>
      </dsp:txXfrm>
    </dsp:sp>
    <dsp:sp modelId="{30100962-9C20-4695-A439-A33E93E844FB}">
      <dsp:nvSpPr>
        <dsp:cNvPr id="0" name=""/>
        <dsp:cNvSpPr/>
      </dsp:nvSpPr>
      <dsp:spPr>
        <a:xfrm>
          <a:off x="3544219" y="5322976"/>
          <a:ext cx="2856187" cy="821071"/>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smtClean="0">
              <a:latin typeface="Times New Roman" pitchFamily="18" charset="0"/>
              <a:cs typeface="Times New Roman" pitchFamily="18" charset="0"/>
            </a:rPr>
            <a:t>-Viêm phổi thùy</a:t>
          </a:r>
        </a:p>
        <a:p>
          <a:pPr lvl="0" algn="l" defTabSz="666750">
            <a:lnSpc>
              <a:spcPct val="90000"/>
            </a:lnSpc>
            <a:spcBef>
              <a:spcPct val="0"/>
            </a:spcBef>
            <a:spcAft>
              <a:spcPct val="35000"/>
            </a:spcAft>
          </a:pPr>
          <a:r>
            <a:rPr lang="en-US" sz="1500" kern="1200" smtClean="0">
              <a:latin typeface="Times New Roman" pitchFamily="18" charset="0"/>
              <a:cs typeface="Times New Roman" pitchFamily="18" charset="0"/>
            </a:rPr>
            <a:t>-Phế quản phế viêm</a:t>
          </a:r>
        </a:p>
        <a:p>
          <a:pPr lvl="0" algn="l" defTabSz="666750">
            <a:lnSpc>
              <a:spcPct val="90000"/>
            </a:lnSpc>
            <a:spcBef>
              <a:spcPct val="0"/>
            </a:spcBef>
            <a:spcAft>
              <a:spcPct val="35000"/>
            </a:spcAft>
          </a:pPr>
          <a:r>
            <a:rPr lang="en-US" sz="1500" kern="1200" smtClean="0">
              <a:latin typeface="Times New Roman" pitchFamily="18" charset="0"/>
              <a:cs typeface="Times New Roman" pitchFamily="18" charset="0"/>
            </a:rPr>
            <a:t>-Viêm phổi nhiễm trùng</a:t>
          </a:r>
        </a:p>
        <a:p>
          <a:pPr lvl="0" algn="l" defTabSz="666750">
            <a:lnSpc>
              <a:spcPct val="90000"/>
            </a:lnSpc>
            <a:spcBef>
              <a:spcPct val="0"/>
            </a:spcBef>
            <a:spcAft>
              <a:spcPct val="35000"/>
            </a:spcAft>
          </a:pPr>
          <a:r>
            <a:rPr lang="en-US" sz="1500" kern="1200" smtClean="0">
              <a:latin typeface="Times New Roman" pitchFamily="18" charset="0"/>
              <a:cs typeface="Times New Roman" pitchFamily="18" charset="0"/>
            </a:rPr>
            <a:t>-Viêm phổi không nhiễm trùng</a:t>
          </a:r>
        </a:p>
        <a:p>
          <a:pPr lvl="0" algn="ctr" defTabSz="666750">
            <a:lnSpc>
              <a:spcPct val="90000"/>
            </a:lnSpc>
            <a:spcBef>
              <a:spcPct val="0"/>
            </a:spcBef>
            <a:spcAft>
              <a:spcPct val="35000"/>
            </a:spcAft>
          </a:pPr>
          <a:r>
            <a:rPr lang="en-US" sz="1500" kern="1200" smtClean="0">
              <a:latin typeface="Times New Roman" pitchFamily="18" charset="0"/>
              <a:cs typeface="Times New Roman" pitchFamily="18" charset="0"/>
            </a:rPr>
            <a:t>-</a:t>
          </a:r>
          <a:endParaRPr lang="en-US" sz="1500" kern="1200">
            <a:latin typeface="Times New Roman" pitchFamily="18" charset="0"/>
            <a:cs typeface="Times New Roman" pitchFamily="18" charset="0"/>
          </a:endParaRPr>
        </a:p>
      </dsp:txBody>
      <dsp:txXfrm>
        <a:off x="3568267" y="5347024"/>
        <a:ext cx="2808091" cy="77297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8CA2CD-4C2C-4E28-AD0E-BB55B4D5F167}" type="datetimeFigureOut">
              <a:rPr lang="en-US" smtClean="0"/>
              <a:pPr/>
              <a:t>25/08/2016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F63485-6006-4200-A04C-5A28DDB64529}" type="slidenum">
              <a:rPr lang="en-US" smtClean="0"/>
              <a:pPr/>
              <a:t>‹#›</a:t>
            </a:fld>
            <a:endParaRPr lang="en-US"/>
          </a:p>
        </p:txBody>
      </p:sp>
    </p:spTree>
    <p:extLst>
      <p:ext uri="{BB962C8B-B14F-4D97-AF65-F5344CB8AC3E}">
        <p14:creationId xmlns:p14="http://schemas.microsoft.com/office/powerpoint/2010/main" val="3878189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8053AF3-813D-4B18-BB1E-B25DBB64B73F}" type="datetimeFigureOut">
              <a:rPr lang="en-US" smtClean="0"/>
              <a:pPr/>
              <a:t>25/08/2016</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FCF6668-588F-42EB-BC2A-25489A7B579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053AF3-813D-4B18-BB1E-B25DBB64B73F}" type="datetimeFigureOut">
              <a:rPr lang="en-US" smtClean="0"/>
              <a:pPr/>
              <a:t>25/08/2016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F6668-588F-42EB-BC2A-25489A7B57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053AF3-813D-4B18-BB1E-B25DBB64B73F}" type="datetimeFigureOut">
              <a:rPr lang="en-US" smtClean="0"/>
              <a:pPr/>
              <a:t>25/08/2016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F6668-588F-42EB-BC2A-25489A7B579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8053AF3-813D-4B18-BB1E-B25DBB64B73F}" type="datetimeFigureOut">
              <a:rPr lang="en-US" smtClean="0"/>
              <a:pPr/>
              <a:t>25/08/2016</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FCF6668-588F-42EB-BC2A-25489A7B579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8053AF3-813D-4B18-BB1E-B25DBB64B73F}" type="datetimeFigureOut">
              <a:rPr lang="en-US" smtClean="0"/>
              <a:pPr/>
              <a:t>25/08/2016</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3FCF6668-588F-42EB-BC2A-25489A7B579F}"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8053AF3-813D-4B18-BB1E-B25DBB64B73F}" type="datetimeFigureOut">
              <a:rPr lang="en-US" smtClean="0"/>
              <a:pPr/>
              <a:t>25/08/2016</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FCF6668-588F-42EB-BC2A-25489A7B579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8053AF3-813D-4B18-BB1E-B25DBB64B73F}" type="datetimeFigureOut">
              <a:rPr lang="en-US" smtClean="0"/>
              <a:pPr/>
              <a:t>25/08/2016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FCF6668-588F-42EB-BC2A-25489A7B579F}"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8053AF3-813D-4B18-BB1E-B25DBB64B73F}" type="datetimeFigureOut">
              <a:rPr lang="en-US" smtClean="0"/>
              <a:pPr/>
              <a:t>25/08/2016</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F6668-588F-42EB-BC2A-25489A7B57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8053AF3-813D-4B18-BB1E-B25DBB64B73F}" type="datetimeFigureOut">
              <a:rPr lang="en-US" smtClean="0"/>
              <a:pPr/>
              <a:t>25/08/2016</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CF6668-588F-42EB-BC2A-25489A7B57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8053AF3-813D-4B18-BB1E-B25DBB64B73F}" type="datetimeFigureOut">
              <a:rPr lang="en-US" smtClean="0"/>
              <a:pPr/>
              <a:t>25/08/2016</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CF6668-588F-42EB-BC2A-25489A7B579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8053AF3-813D-4B18-BB1E-B25DBB64B73F}" type="datetimeFigureOut">
              <a:rPr lang="en-US" smtClean="0"/>
              <a:pPr/>
              <a:t>25/08/2016</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FCF6668-588F-42EB-BC2A-25489A7B579F}"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8053AF3-813D-4B18-BB1E-B25DBB64B73F}" type="datetimeFigureOut">
              <a:rPr lang="en-US" smtClean="0"/>
              <a:pPr/>
              <a:t>25/08/2016</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FCF6668-588F-42EB-BC2A-25489A7B579F}"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686800" cy="1905000"/>
          </a:xfrm>
        </p:spPr>
        <p:txBody>
          <a:bodyPr>
            <a:normAutofit/>
          </a:bodyPr>
          <a:lstStyle/>
          <a:p>
            <a:pPr algn="ctr"/>
            <a:r>
              <a:rPr lang="en-US" sz="6000" dirty="0">
                <a:solidFill>
                  <a:srgbClr val="4E3B30"/>
                </a:solidFill>
                <a:latin typeface="Times New Roman" pitchFamily="18" charset="0"/>
                <a:cs typeface="Times New Roman" pitchFamily="18" charset="0"/>
              </a:rPr>
              <a:t>VIÊM PHỔI CẤP</a:t>
            </a:r>
            <a:endParaRPr lang="en-US" dirty="0"/>
          </a:p>
        </p:txBody>
      </p:sp>
      <p:sp>
        <p:nvSpPr>
          <p:cNvPr id="3" name="Content Placeholder 2"/>
          <p:cNvSpPr>
            <a:spLocks noGrp="1"/>
          </p:cNvSpPr>
          <p:nvPr>
            <p:ph sz="half" idx="1"/>
          </p:nvPr>
        </p:nvSpPr>
        <p:spPr>
          <a:xfrm>
            <a:off x="304800" y="3581400"/>
            <a:ext cx="3733800" cy="2743200"/>
          </a:xfrm>
        </p:spPr>
        <p:txBody>
          <a:bodyPr>
            <a:normAutofit fontScale="92500" lnSpcReduction="10000"/>
          </a:bodyPr>
          <a:lstStyle/>
          <a:p>
            <a:pPr marL="0" indent="0" algn="ctr">
              <a:buNone/>
            </a:pPr>
            <a:r>
              <a:rPr lang="en-US" dirty="0" smtClean="0"/>
              <a:t>                 </a:t>
            </a:r>
          </a:p>
          <a:p>
            <a:pPr marL="514350" indent="-514350">
              <a:buAutoNum type="arabicPeriod"/>
            </a:pPr>
            <a:r>
              <a:rPr lang="en-US" dirty="0" err="1" smtClean="0"/>
              <a:t>Tiêu</a:t>
            </a:r>
            <a:r>
              <a:rPr lang="en-US" dirty="0" smtClean="0"/>
              <a:t> </a:t>
            </a:r>
            <a:r>
              <a:rPr lang="en-US" dirty="0" err="1" smtClean="0"/>
              <a:t>Thị</a:t>
            </a:r>
            <a:r>
              <a:rPr lang="en-US" dirty="0" smtClean="0"/>
              <a:t> </a:t>
            </a:r>
            <a:r>
              <a:rPr lang="en-US" dirty="0" err="1" smtClean="0"/>
              <a:t>Ngọc</a:t>
            </a:r>
            <a:r>
              <a:rPr lang="en-US" dirty="0" smtClean="0"/>
              <a:t> </a:t>
            </a:r>
            <a:r>
              <a:rPr lang="en-US" dirty="0" err="1" smtClean="0"/>
              <a:t>Diệp</a:t>
            </a:r>
            <a:r>
              <a:rPr lang="en-US" dirty="0" smtClean="0"/>
              <a:t>             </a:t>
            </a:r>
          </a:p>
          <a:p>
            <a:pPr marL="514350" indent="-514350">
              <a:buAutoNum type="arabicPeriod"/>
            </a:pPr>
            <a:r>
              <a:rPr lang="en-US" dirty="0" err="1" smtClean="0"/>
              <a:t>Lê</a:t>
            </a:r>
            <a:r>
              <a:rPr lang="en-US" dirty="0" smtClean="0"/>
              <a:t> </a:t>
            </a:r>
            <a:r>
              <a:rPr lang="en-US" dirty="0" err="1" smtClean="0"/>
              <a:t>Thị</a:t>
            </a:r>
            <a:r>
              <a:rPr lang="en-US" dirty="0" smtClean="0"/>
              <a:t> </a:t>
            </a:r>
            <a:r>
              <a:rPr lang="en-US" dirty="0" err="1" smtClean="0"/>
              <a:t>Ngọc</a:t>
            </a:r>
            <a:r>
              <a:rPr lang="en-US" dirty="0" smtClean="0"/>
              <a:t> </a:t>
            </a:r>
            <a:r>
              <a:rPr lang="en-US" dirty="0" err="1" smtClean="0"/>
              <a:t>Điểm</a:t>
            </a:r>
            <a:endParaRPr lang="en-US" dirty="0" smtClean="0"/>
          </a:p>
          <a:p>
            <a:pPr marL="514350" indent="-514350">
              <a:buAutoNum type="arabicPeriod"/>
            </a:pPr>
            <a:r>
              <a:rPr lang="en-US" dirty="0" err="1" smtClean="0"/>
              <a:t>Phạm</a:t>
            </a:r>
            <a:r>
              <a:rPr lang="en-US" dirty="0" smtClean="0"/>
              <a:t> </a:t>
            </a:r>
            <a:r>
              <a:rPr lang="en-US" dirty="0" err="1" smtClean="0"/>
              <a:t>Văn</a:t>
            </a:r>
            <a:r>
              <a:rPr lang="en-US" dirty="0" smtClean="0"/>
              <a:t> </a:t>
            </a:r>
            <a:r>
              <a:rPr lang="en-US" dirty="0" err="1" smtClean="0"/>
              <a:t>Đông</a:t>
            </a:r>
            <a:endParaRPr lang="en-US" dirty="0" smtClean="0"/>
          </a:p>
          <a:p>
            <a:pPr marL="514350" indent="-514350">
              <a:buAutoNum type="arabicPeriod"/>
            </a:pPr>
            <a:r>
              <a:rPr lang="en-US" dirty="0" err="1" smtClean="0"/>
              <a:t>Lê</a:t>
            </a:r>
            <a:r>
              <a:rPr lang="en-US" dirty="0" smtClean="0"/>
              <a:t> </a:t>
            </a:r>
            <a:r>
              <a:rPr lang="en-US" dirty="0" err="1" smtClean="0"/>
              <a:t>Thị</a:t>
            </a:r>
            <a:r>
              <a:rPr lang="en-US" dirty="0" smtClean="0"/>
              <a:t> </a:t>
            </a:r>
            <a:r>
              <a:rPr lang="en-US" dirty="0" err="1" smtClean="0"/>
              <a:t>Lưu</a:t>
            </a:r>
            <a:endParaRPr lang="en-US" dirty="0"/>
          </a:p>
          <a:p>
            <a:pPr marL="514350" indent="-514350">
              <a:buAutoNum type="arabicPeriod"/>
            </a:pPr>
            <a:endParaRPr lang="en-US" dirty="0" smtClean="0"/>
          </a:p>
          <a:p>
            <a:pPr marL="514350" indent="-514350">
              <a:buAutoNum type="arabicPeriod"/>
            </a:pPr>
            <a:endParaRPr lang="en-US" dirty="0" smtClean="0"/>
          </a:p>
          <a:p>
            <a:pPr marL="514350" indent="-514350">
              <a:buAutoNum type="arabicPeriod"/>
            </a:pPr>
            <a:endParaRPr lang="en-US" dirty="0" smtClean="0"/>
          </a:p>
          <a:p>
            <a:endParaRPr lang="en-US" dirty="0"/>
          </a:p>
        </p:txBody>
      </p:sp>
      <p:sp>
        <p:nvSpPr>
          <p:cNvPr id="4" name="Content Placeholder 3"/>
          <p:cNvSpPr>
            <a:spLocks noGrp="1"/>
          </p:cNvSpPr>
          <p:nvPr>
            <p:ph sz="half" idx="2"/>
          </p:nvPr>
        </p:nvSpPr>
        <p:spPr>
          <a:xfrm>
            <a:off x="4572000" y="4059873"/>
            <a:ext cx="4343400" cy="1828800"/>
          </a:xfrm>
          <a:ln>
            <a:solidFill>
              <a:schemeClr val="accent1"/>
            </a:solidFill>
          </a:ln>
        </p:spPr>
        <p:txBody>
          <a:bodyPr>
            <a:normAutofit fontScale="92500" lnSpcReduction="10000"/>
          </a:bodyPr>
          <a:lstStyle/>
          <a:p>
            <a:pPr marL="514350" lvl="0" indent="-514350">
              <a:buClr>
                <a:srgbClr val="F0A22E"/>
              </a:buClr>
              <a:buFont typeface="Wingdings 2"/>
              <a:buAutoNum type="arabicPeriod"/>
            </a:pPr>
            <a:r>
              <a:rPr lang="en-US" dirty="0" err="1" smtClean="0">
                <a:solidFill>
                  <a:srgbClr val="4E3B30"/>
                </a:solidFill>
              </a:rPr>
              <a:t>Ngô</a:t>
            </a:r>
            <a:r>
              <a:rPr lang="en-US" dirty="0" smtClean="0">
                <a:solidFill>
                  <a:srgbClr val="4E3B30"/>
                </a:solidFill>
              </a:rPr>
              <a:t> </a:t>
            </a:r>
            <a:r>
              <a:rPr lang="en-US" dirty="0" err="1" smtClean="0">
                <a:solidFill>
                  <a:srgbClr val="4E3B30"/>
                </a:solidFill>
              </a:rPr>
              <a:t>Thị</a:t>
            </a:r>
            <a:r>
              <a:rPr lang="en-US" dirty="0" smtClean="0">
                <a:solidFill>
                  <a:srgbClr val="4E3B30"/>
                </a:solidFill>
              </a:rPr>
              <a:t> </a:t>
            </a:r>
            <a:r>
              <a:rPr lang="en-US" dirty="0" err="1" smtClean="0">
                <a:solidFill>
                  <a:srgbClr val="4E3B30"/>
                </a:solidFill>
              </a:rPr>
              <a:t>Thúy</a:t>
            </a:r>
            <a:r>
              <a:rPr lang="en-US" dirty="0" smtClean="0">
                <a:solidFill>
                  <a:srgbClr val="4E3B30"/>
                </a:solidFill>
              </a:rPr>
              <a:t> </a:t>
            </a:r>
            <a:r>
              <a:rPr lang="en-US" dirty="0" err="1" smtClean="0">
                <a:solidFill>
                  <a:srgbClr val="4E3B30"/>
                </a:solidFill>
              </a:rPr>
              <a:t>Hà</a:t>
            </a:r>
            <a:endParaRPr lang="en-US" dirty="0" smtClean="0">
              <a:solidFill>
                <a:srgbClr val="4E3B30"/>
              </a:solidFill>
            </a:endParaRPr>
          </a:p>
          <a:p>
            <a:pPr marL="514350" lvl="0" indent="-514350">
              <a:buClr>
                <a:srgbClr val="F0A22E"/>
              </a:buClr>
              <a:buFont typeface="Wingdings 2"/>
              <a:buAutoNum type="arabicPeriod"/>
            </a:pPr>
            <a:r>
              <a:rPr lang="en-US" dirty="0" err="1" smtClean="0">
                <a:solidFill>
                  <a:srgbClr val="4E3B30"/>
                </a:solidFill>
              </a:rPr>
              <a:t>Nguyễn</a:t>
            </a:r>
            <a:r>
              <a:rPr lang="en-US" dirty="0" smtClean="0">
                <a:solidFill>
                  <a:srgbClr val="4E3B30"/>
                </a:solidFill>
              </a:rPr>
              <a:t> Song </a:t>
            </a:r>
            <a:r>
              <a:rPr lang="en-US" dirty="0" err="1" smtClean="0">
                <a:solidFill>
                  <a:srgbClr val="4E3B30"/>
                </a:solidFill>
              </a:rPr>
              <a:t>Hào</a:t>
            </a:r>
            <a:endParaRPr lang="en-US" dirty="0" smtClean="0">
              <a:solidFill>
                <a:srgbClr val="4E3B30"/>
              </a:solidFill>
            </a:endParaRPr>
          </a:p>
          <a:p>
            <a:pPr marL="514350" lvl="0" indent="-514350">
              <a:buClr>
                <a:srgbClr val="F0A22E"/>
              </a:buClr>
              <a:buFont typeface="Wingdings 2"/>
              <a:buAutoNum type="arabicPeriod"/>
            </a:pPr>
            <a:r>
              <a:rPr lang="en-US" dirty="0" err="1" smtClean="0">
                <a:solidFill>
                  <a:srgbClr val="4E3B30"/>
                </a:solidFill>
              </a:rPr>
              <a:t>Nguyễn</a:t>
            </a:r>
            <a:r>
              <a:rPr lang="en-US" dirty="0" smtClean="0">
                <a:solidFill>
                  <a:srgbClr val="4E3B30"/>
                </a:solidFill>
              </a:rPr>
              <a:t> </a:t>
            </a:r>
            <a:r>
              <a:rPr lang="en-US" dirty="0" err="1" smtClean="0">
                <a:solidFill>
                  <a:srgbClr val="4E3B30"/>
                </a:solidFill>
              </a:rPr>
              <a:t>Thị</a:t>
            </a:r>
            <a:r>
              <a:rPr lang="en-US" dirty="0" smtClean="0">
                <a:solidFill>
                  <a:srgbClr val="4E3B30"/>
                </a:solidFill>
              </a:rPr>
              <a:t> Kim </a:t>
            </a:r>
            <a:r>
              <a:rPr lang="en-US" dirty="0" err="1" smtClean="0">
                <a:solidFill>
                  <a:srgbClr val="4E3B30"/>
                </a:solidFill>
              </a:rPr>
              <a:t>Hằng</a:t>
            </a:r>
            <a:endParaRPr lang="en-US" dirty="0" smtClean="0">
              <a:solidFill>
                <a:srgbClr val="4E3B30"/>
              </a:solidFill>
            </a:endParaRPr>
          </a:p>
          <a:p>
            <a:pPr marL="514350" lvl="0" indent="-514350">
              <a:buClr>
                <a:srgbClr val="F0A22E"/>
              </a:buClr>
              <a:buFont typeface="Wingdings 2"/>
              <a:buAutoNum type="arabicPeriod"/>
            </a:pPr>
            <a:r>
              <a:rPr lang="en-US" dirty="0" err="1" smtClean="0">
                <a:solidFill>
                  <a:srgbClr val="4E3B30"/>
                </a:solidFill>
              </a:rPr>
              <a:t>Nguyễn</a:t>
            </a:r>
            <a:r>
              <a:rPr lang="en-US" dirty="0" smtClean="0">
                <a:solidFill>
                  <a:srgbClr val="4E3B30"/>
                </a:solidFill>
              </a:rPr>
              <a:t> </a:t>
            </a:r>
            <a:r>
              <a:rPr lang="en-US" dirty="0" err="1" smtClean="0">
                <a:solidFill>
                  <a:srgbClr val="4E3B30"/>
                </a:solidFill>
              </a:rPr>
              <a:t>Thị</a:t>
            </a:r>
            <a:r>
              <a:rPr lang="en-US" dirty="0" smtClean="0">
                <a:solidFill>
                  <a:srgbClr val="4E3B30"/>
                </a:solidFill>
              </a:rPr>
              <a:t> </a:t>
            </a:r>
            <a:r>
              <a:rPr lang="en-US" dirty="0" err="1" smtClean="0">
                <a:solidFill>
                  <a:srgbClr val="4E3B30"/>
                </a:solidFill>
              </a:rPr>
              <a:t>Bích</a:t>
            </a:r>
            <a:r>
              <a:rPr lang="en-US" dirty="0" smtClean="0">
                <a:solidFill>
                  <a:srgbClr val="4E3B30"/>
                </a:solidFill>
              </a:rPr>
              <a:t> </a:t>
            </a:r>
            <a:r>
              <a:rPr lang="en-US" dirty="0" err="1" smtClean="0">
                <a:solidFill>
                  <a:srgbClr val="4E3B30"/>
                </a:solidFill>
              </a:rPr>
              <a:t>Hường</a:t>
            </a:r>
            <a:endParaRPr lang="en-US" dirty="0">
              <a:solidFill>
                <a:srgbClr val="4E3B3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313" y="3386138"/>
            <a:ext cx="3889375"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8159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152400"/>
            <a:ext cx="8153400" cy="1219200"/>
          </a:xfrm>
        </p:spPr>
        <p:txBody>
          <a:bodyPr>
            <a:noAutofit/>
          </a:bodyPr>
          <a:lstStyle/>
          <a:p>
            <a:pPr algn="ctr"/>
            <a:r>
              <a:rPr lang="en-US" sz="3600" b="1" dirty="0" err="1" smtClean="0">
                <a:solidFill>
                  <a:schemeClr val="tx1"/>
                </a:solidFill>
                <a:latin typeface="Times New Roman" pitchFamily="18" charset="0"/>
                <a:cs typeface="Times New Roman" pitchFamily="18" charset="0"/>
              </a:rPr>
              <a:t>Phế</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quản</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phế</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viêm</a:t>
            </a:r>
            <a:r>
              <a:rPr lang="en-US" sz="3600" b="1" dirty="0" smtClean="0">
                <a:solidFill>
                  <a:schemeClr val="tx1"/>
                </a:solidFill>
                <a:latin typeface="Times New Roman" pitchFamily="18" charset="0"/>
                <a:cs typeface="Times New Roman" pitchFamily="18" charset="0"/>
              </a:rPr>
              <a:t> </a:t>
            </a:r>
            <a:br>
              <a:rPr lang="en-US" sz="3600" b="1" dirty="0" smtClean="0">
                <a:solidFill>
                  <a:schemeClr val="tx1"/>
                </a:solidFill>
                <a:latin typeface="Times New Roman" pitchFamily="18" charset="0"/>
                <a:cs typeface="Times New Roman" pitchFamily="18" charset="0"/>
              </a:rPr>
            </a:br>
            <a:r>
              <a:rPr lang="en-US" sz="3200" i="1" dirty="0" smtClean="0">
                <a:solidFill>
                  <a:schemeClr val="tx1"/>
                </a:solidFill>
                <a:latin typeface="Times New Roman" pitchFamily="18" charset="0"/>
                <a:cs typeface="Times New Roman" pitchFamily="18" charset="0"/>
              </a:rPr>
              <a:t>(</a:t>
            </a:r>
            <a:r>
              <a:rPr lang="en-US" sz="3200" i="1" dirty="0" err="1" smtClean="0">
                <a:solidFill>
                  <a:schemeClr val="tx1"/>
                </a:solidFill>
                <a:latin typeface="Times New Roman" pitchFamily="18" charset="0"/>
                <a:cs typeface="Times New Roman" pitchFamily="18" charset="0"/>
              </a:rPr>
              <a:t>triệu</a:t>
            </a:r>
            <a:r>
              <a:rPr lang="en-US" sz="3200" i="1" dirty="0" smtClean="0">
                <a:solidFill>
                  <a:schemeClr val="tx1"/>
                </a:solidFill>
                <a:latin typeface="Times New Roman" pitchFamily="18" charset="0"/>
                <a:cs typeface="Times New Roman" pitchFamily="18" charset="0"/>
              </a:rPr>
              <a:t> </a:t>
            </a:r>
            <a:r>
              <a:rPr lang="en-US" sz="3200" i="1" dirty="0" err="1" smtClean="0">
                <a:solidFill>
                  <a:schemeClr val="tx1"/>
                </a:solidFill>
                <a:latin typeface="Times New Roman" pitchFamily="18" charset="0"/>
                <a:cs typeface="Times New Roman" pitchFamily="18" charset="0"/>
              </a:rPr>
              <a:t>chứng</a:t>
            </a:r>
            <a:r>
              <a:rPr lang="en-US" sz="3200" i="1" dirty="0" smtClean="0">
                <a:solidFill>
                  <a:schemeClr val="tx1"/>
                </a:solidFill>
                <a:latin typeface="Times New Roman" pitchFamily="18" charset="0"/>
                <a:cs typeface="Times New Roman" pitchFamily="18" charset="0"/>
              </a:rPr>
              <a:t> </a:t>
            </a:r>
            <a:r>
              <a:rPr lang="en-US" sz="3200" i="1" dirty="0" err="1" smtClean="0">
                <a:solidFill>
                  <a:schemeClr val="tx1"/>
                </a:solidFill>
                <a:latin typeface="Times New Roman" pitchFamily="18" charset="0"/>
                <a:cs typeface="Times New Roman" pitchFamily="18" charset="0"/>
              </a:rPr>
              <a:t>cận</a:t>
            </a:r>
            <a:r>
              <a:rPr lang="en-US" sz="3200" i="1" dirty="0" smtClean="0">
                <a:solidFill>
                  <a:schemeClr val="tx1"/>
                </a:solidFill>
                <a:latin typeface="Times New Roman" pitchFamily="18" charset="0"/>
                <a:cs typeface="Times New Roman" pitchFamily="18" charset="0"/>
              </a:rPr>
              <a:t> </a:t>
            </a:r>
            <a:r>
              <a:rPr lang="en-US" sz="3200" i="1" dirty="0" err="1" smtClean="0">
                <a:solidFill>
                  <a:schemeClr val="tx1"/>
                </a:solidFill>
                <a:latin typeface="Times New Roman" pitchFamily="18" charset="0"/>
                <a:cs typeface="Times New Roman" pitchFamily="18" charset="0"/>
              </a:rPr>
              <a:t>lâm</a:t>
            </a:r>
            <a:r>
              <a:rPr lang="en-US" sz="3200" i="1" dirty="0" smtClean="0">
                <a:solidFill>
                  <a:schemeClr val="tx1"/>
                </a:solidFill>
                <a:latin typeface="Times New Roman" pitchFamily="18" charset="0"/>
                <a:cs typeface="Times New Roman" pitchFamily="18" charset="0"/>
              </a:rPr>
              <a:t> </a:t>
            </a:r>
            <a:r>
              <a:rPr lang="en-US" sz="3200" i="1" dirty="0" err="1" smtClean="0">
                <a:solidFill>
                  <a:schemeClr val="tx1"/>
                </a:solidFill>
                <a:latin typeface="Times New Roman" pitchFamily="18" charset="0"/>
                <a:cs typeface="Times New Roman" pitchFamily="18" charset="0"/>
              </a:rPr>
              <a:t>sàng</a:t>
            </a:r>
            <a:r>
              <a:rPr lang="en-US" sz="3200" i="1" dirty="0" smtClean="0">
                <a:solidFill>
                  <a:schemeClr val="tx1"/>
                </a:solidFill>
                <a:latin typeface="Times New Roman" pitchFamily="18" charset="0"/>
                <a:cs typeface="Times New Roman" pitchFamily="18" charset="0"/>
              </a:rPr>
              <a:t> )</a:t>
            </a:r>
            <a:endParaRPr lang="en-US" sz="3200" i="1" dirty="0">
              <a:solidFill>
                <a:schemeClr val="tx1"/>
              </a:solidFill>
              <a:latin typeface="Times New Roman" pitchFamily="18" charset="0"/>
              <a:cs typeface="Times New Roman" pitchFamily="18" charset="0"/>
            </a:endParaRPr>
          </a:p>
        </p:txBody>
      </p:sp>
      <p:sp>
        <p:nvSpPr>
          <p:cNvPr id="6" name="Content Placeholder 5"/>
          <p:cNvSpPr>
            <a:spLocks noGrp="1"/>
          </p:cNvSpPr>
          <p:nvPr>
            <p:ph idx="1"/>
          </p:nvPr>
        </p:nvSpPr>
        <p:spPr>
          <a:xfrm>
            <a:off x="304800" y="1828800"/>
            <a:ext cx="8686800" cy="4251325"/>
          </a:xfrm>
        </p:spPr>
        <p:txBody>
          <a:bodyPr>
            <a:normAutofit/>
          </a:bodyPr>
          <a:lstStyle/>
          <a:p>
            <a:pPr algn="just">
              <a:buNone/>
            </a:pPr>
            <a:r>
              <a:rPr lang="en-US" sz="3600" dirty="0" smtClean="0">
                <a:latin typeface="Times New Roman" pitchFamily="18" charset="0"/>
                <a:cs typeface="Times New Roman" pitchFamily="18" charset="0"/>
              </a:rPr>
              <a:t>   </a:t>
            </a:r>
            <a:r>
              <a:rPr lang="vi-VN" sz="3600" dirty="0" smtClean="0">
                <a:latin typeface="Times New Roman" pitchFamily="18" charset="0"/>
                <a:cs typeface="Times New Roman" pitchFamily="18" charset="0"/>
              </a:rPr>
              <a:t>Xét nghiệm máu có lượng bạch cầu tăng, bạch cầu trung tính tăng, tốc độ máu lắng cao, soi tưới và cấy đàm có thể tìm thấy phế cầu, có khi cấy máu có phế cầu. Chụp film phổi thấy có một đám mờ bờ rõ hay không rõ chiếm một thùy hay phân thùy và thuờng gặp là thùy dưới phổi phải</a:t>
            </a:r>
            <a:endParaRPr lang="en-US" sz="3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153400" cy="990600"/>
          </a:xfrm>
        </p:spPr>
        <p:txBody>
          <a:bodyPr>
            <a:noAutofit/>
          </a:bodyPr>
          <a:lstStyle/>
          <a:p>
            <a:pPr algn="ctr"/>
            <a:r>
              <a:rPr lang="en-US" sz="4400" dirty="0" err="1" smtClean="0">
                <a:solidFill>
                  <a:schemeClr val="tx1"/>
                </a:solidFill>
                <a:latin typeface="Times New Roman" pitchFamily="18" charset="0"/>
                <a:cs typeface="Times New Roman" pitchFamily="18" charset="0"/>
              </a:rPr>
              <a:t>Nguyên</a:t>
            </a:r>
            <a:r>
              <a:rPr lang="en-US" sz="4400" dirty="0" smtClean="0">
                <a:solidFill>
                  <a:schemeClr val="tx1"/>
                </a:solidFill>
                <a:latin typeface="Times New Roman" pitchFamily="18" charset="0"/>
                <a:cs typeface="Times New Roman" pitchFamily="18" charset="0"/>
              </a:rPr>
              <a:t> </a:t>
            </a:r>
            <a:r>
              <a:rPr lang="en-US" sz="4400" dirty="0" err="1" smtClean="0">
                <a:solidFill>
                  <a:schemeClr val="tx1"/>
                </a:solidFill>
                <a:latin typeface="Times New Roman" pitchFamily="18" charset="0"/>
                <a:cs typeface="Times New Roman" pitchFamily="18" charset="0"/>
              </a:rPr>
              <a:t>tắc</a:t>
            </a:r>
            <a:r>
              <a:rPr lang="en-US" sz="4400" dirty="0" smtClean="0">
                <a:solidFill>
                  <a:schemeClr val="tx1"/>
                </a:solidFill>
                <a:latin typeface="Times New Roman" pitchFamily="18" charset="0"/>
                <a:cs typeface="Times New Roman" pitchFamily="18" charset="0"/>
              </a:rPr>
              <a:t> </a:t>
            </a:r>
            <a:r>
              <a:rPr lang="en-US" sz="4400" dirty="0" err="1" smtClean="0">
                <a:solidFill>
                  <a:schemeClr val="tx1"/>
                </a:solidFill>
                <a:latin typeface="Times New Roman" pitchFamily="18" charset="0"/>
                <a:cs typeface="Times New Roman" pitchFamily="18" charset="0"/>
              </a:rPr>
              <a:t>điều</a:t>
            </a:r>
            <a:r>
              <a:rPr lang="en-US" sz="4400" dirty="0" smtClean="0">
                <a:solidFill>
                  <a:schemeClr val="tx1"/>
                </a:solidFill>
                <a:latin typeface="Times New Roman" pitchFamily="18" charset="0"/>
                <a:cs typeface="Times New Roman" pitchFamily="18" charset="0"/>
              </a:rPr>
              <a:t> </a:t>
            </a:r>
            <a:r>
              <a:rPr lang="en-US" sz="4400" dirty="0" err="1" smtClean="0">
                <a:solidFill>
                  <a:schemeClr val="tx1"/>
                </a:solidFill>
                <a:latin typeface="Times New Roman" pitchFamily="18" charset="0"/>
                <a:cs typeface="Times New Roman" pitchFamily="18" charset="0"/>
              </a:rPr>
              <a:t>trị</a:t>
            </a:r>
            <a:r>
              <a:rPr lang="en-US" sz="4400" dirty="0" smtClean="0">
                <a:solidFill>
                  <a:schemeClr val="tx1"/>
                </a:solidFill>
                <a:latin typeface="Times New Roman" pitchFamily="18" charset="0"/>
                <a:cs typeface="Times New Roman" pitchFamily="18" charset="0"/>
              </a:rPr>
              <a:t> </a:t>
            </a:r>
            <a:r>
              <a:rPr lang="en-US" sz="4400" dirty="0" smtClean="0">
                <a:solidFill>
                  <a:schemeClr val="tx1"/>
                </a:solidFill>
                <a:latin typeface="Times New Roman" pitchFamily="18" charset="0"/>
                <a:cs typeface="Times New Roman" pitchFamily="18" charset="0"/>
              </a:rPr>
              <a:t/>
            </a:r>
            <a:br>
              <a:rPr lang="en-US" sz="4400" dirty="0" smtClean="0">
                <a:solidFill>
                  <a:schemeClr val="tx1"/>
                </a:solidFill>
                <a:latin typeface="Times New Roman" pitchFamily="18" charset="0"/>
                <a:cs typeface="Times New Roman" pitchFamily="18" charset="0"/>
              </a:rPr>
            </a:br>
            <a:r>
              <a:rPr lang="en-US" sz="4400" dirty="0" err="1" smtClean="0">
                <a:solidFill>
                  <a:schemeClr val="tx1"/>
                </a:solidFill>
                <a:latin typeface="Times New Roman" pitchFamily="18" charset="0"/>
                <a:cs typeface="Times New Roman" pitchFamily="18" charset="0"/>
              </a:rPr>
              <a:t>viêm</a:t>
            </a:r>
            <a:r>
              <a:rPr lang="en-US" sz="4400" dirty="0" smtClean="0">
                <a:solidFill>
                  <a:schemeClr val="tx1"/>
                </a:solidFill>
                <a:latin typeface="Times New Roman" pitchFamily="18" charset="0"/>
                <a:cs typeface="Times New Roman" pitchFamily="18" charset="0"/>
              </a:rPr>
              <a:t> </a:t>
            </a:r>
            <a:r>
              <a:rPr lang="en-US" sz="4400" dirty="0" err="1" smtClean="0">
                <a:solidFill>
                  <a:schemeClr val="tx1"/>
                </a:solidFill>
                <a:latin typeface="Times New Roman" pitchFamily="18" charset="0"/>
                <a:cs typeface="Times New Roman" pitchFamily="18" charset="0"/>
              </a:rPr>
              <a:t>phổi</a:t>
            </a:r>
            <a:r>
              <a:rPr lang="en-US" sz="4400" dirty="0" smtClean="0">
                <a:solidFill>
                  <a:schemeClr val="tx1"/>
                </a:solidFill>
                <a:latin typeface="Times New Roman" pitchFamily="18" charset="0"/>
                <a:cs typeface="Times New Roman" pitchFamily="18" charset="0"/>
              </a:rPr>
              <a:t> </a:t>
            </a:r>
            <a:r>
              <a:rPr lang="en-US" sz="4400" dirty="0" err="1" smtClean="0">
                <a:solidFill>
                  <a:schemeClr val="tx1"/>
                </a:solidFill>
                <a:latin typeface="Times New Roman" pitchFamily="18" charset="0"/>
                <a:cs typeface="Times New Roman" pitchFamily="18" charset="0"/>
              </a:rPr>
              <a:t>thùy</a:t>
            </a:r>
            <a:endParaRPr lang="en-US" sz="44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609600" y="2133600"/>
            <a:ext cx="8153400" cy="4343400"/>
          </a:xfrm>
        </p:spPr>
        <p:txBody>
          <a:bodyPr>
            <a:normAutofit fontScale="55000" lnSpcReduction="20000"/>
          </a:bodyPr>
          <a:lstStyle/>
          <a:p>
            <a:pPr>
              <a:buNone/>
            </a:pPr>
            <a:r>
              <a:rPr lang="en-US" sz="5100" b="1" i="1" u="heavy" dirty="0" err="1" smtClean="0">
                <a:latin typeface="Times New Roman" pitchFamily="18" charset="0"/>
                <a:cs typeface="Times New Roman" pitchFamily="18" charset="0"/>
              </a:rPr>
              <a:t>Kháng</a:t>
            </a:r>
            <a:r>
              <a:rPr lang="en-US" sz="5100" b="1" i="1" u="heavy" dirty="0" smtClean="0">
                <a:latin typeface="Times New Roman" pitchFamily="18" charset="0"/>
                <a:cs typeface="Times New Roman" pitchFamily="18" charset="0"/>
              </a:rPr>
              <a:t> </a:t>
            </a:r>
            <a:r>
              <a:rPr lang="en-US" sz="5100" b="1" i="1" u="heavy" dirty="0" err="1" smtClean="0">
                <a:latin typeface="Times New Roman" pitchFamily="18" charset="0"/>
                <a:cs typeface="Times New Roman" pitchFamily="18" charset="0"/>
              </a:rPr>
              <a:t>sinh</a:t>
            </a:r>
            <a:endParaRPr lang="en-US" sz="5100" b="1" i="1" dirty="0" smtClean="0">
              <a:latin typeface="Times New Roman" pitchFamily="18" charset="0"/>
              <a:cs typeface="Times New Roman" pitchFamily="18" charset="0"/>
            </a:endParaRPr>
          </a:p>
          <a:p>
            <a:pPr algn="just">
              <a:buFont typeface="Wingdings" pitchFamily="2" charset="2"/>
              <a:buChar char="Ø"/>
            </a:pPr>
            <a:r>
              <a:rPr lang="en-US" sz="3800" dirty="0" err="1" smtClean="0">
                <a:latin typeface="Times New Roman" pitchFamily="18" charset="0"/>
                <a:cs typeface="Times New Roman" pitchFamily="18" charset="0"/>
              </a:rPr>
              <a:t>Tiêm</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bắp</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thịt</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Penixilin</a:t>
            </a:r>
            <a:r>
              <a:rPr lang="en-US" sz="3800" dirty="0" smtClean="0">
                <a:latin typeface="Times New Roman" pitchFamily="18" charset="0"/>
                <a:cs typeface="Times New Roman" pitchFamily="18" charset="0"/>
              </a:rPr>
              <a:t> </a:t>
            </a:r>
            <a:r>
              <a:rPr lang="en-US" sz="3800" dirty="0" smtClean="0">
                <a:latin typeface="Times New Roman" pitchFamily="18" charset="0"/>
                <a:cs typeface="Times New Roman" pitchFamily="18" charset="0"/>
              </a:rPr>
              <a:t>G </a:t>
            </a:r>
            <a:r>
              <a:rPr lang="en-US" sz="3800" dirty="0" smtClean="0">
                <a:latin typeface="Times New Roman" pitchFamily="18" charset="0"/>
                <a:cs typeface="Times New Roman" pitchFamily="18" charset="0"/>
              </a:rPr>
              <a:t>600.000 UI/</a:t>
            </a:r>
            <a:r>
              <a:rPr lang="en-US" sz="3800" dirty="0" err="1" smtClean="0">
                <a:latin typeface="Times New Roman" pitchFamily="18" charset="0"/>
                <a:cs typeface="Times New Roman" pitchFamily="18" charset="0"/>
              </a:rPr>
              <a:t>lần</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ngày</a:t>
            </a:r>
            <a:r>
              <a:rPr lang="en-US" sz="3800" dirty="0" smtClean="0">
                <a:latin typeface="Times New Roman" pitchFamily="18" charset="0"/>
                <a:cs typeface="Times New Roman" pitchFamily="18" charset="0"/>
              </a:rPr>
              <a:t> 2 </a:t>
            </a:r>
            <a:r>
              <a:rPr lang="en-US" sz="3800" dirty="0" err="1" smtClean="0">
                <a:latin typeface="Times New Roman" pitchFamily="18" charset="0"/>
                <a:cs typeface="Times New Roman" pitchFamily="18" charset="0"/>
              </a:rPr>
              <a:t>lần</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penixilin</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procain</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hoặc</a:t>
            </a:r>
            <a:r>
              <a:rPr lang="en-US" sz="3800" dirty="0" smtClean="0">
                <a:latin typeface="Times New Roman" pitchFamily="18" charset="0"/>
                <a:cs typeface="Times New Roman" pitchFamily="18" charset="0"/>
              </a:rPr>
              <a:t> 1 </a:t>
            </a:r>
            <a:r>
              <a:rPr lang="en-US" sz="3800" dirty="0" err="1" smtClean="0">
                <a:latin typeface="Times New Roman" pitchFamily="18" charset="0"/>
                <a:cs typeface="Times New Roman" pitchFamily="18" charset="0"/>
              </a:rPr>
              <a:t>triệu</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đơn</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vị</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tiêm</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tĩnh</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mạch</a:t>
            </a:r>
            <a:r>
              <a:rPr lang="en-US" sz="3800" dirty="0" smtClean="0">
                <a:latin typeface="Times New Roman" pitchFamily="18" charset="0"/>
                <a:cs typeface="Times New Roman" pitchFamily="18" charset="0"/>
              </a:rPr>
              <a:t>/</a:t>
            </a:r>
            <a:r>
              <a:rPr lang="en-US" sz="3800" dirty="0" err="1" smtClean="0">
                <a:latin typeface="Times New Roman" pitchFamily="18" charset="0"/>
                <a:cs typeface="Times New Roman" pitchFamily="18" charset="0"/>
              </a:rPr>
              <a:t>lần</a:t>
            </a:r>
            <a:r>
              <a:rPr lang="en-US" sz="3800" dirty="0" smtClean="0">
                <a:latin typeface="Times New Roman" pitchFamily="18" charset="0"/>
                <a:cs typeface="Times New Roman" pitchFamily="18" charset="0"/>
              </a:rPr>
              <a:t>, 4 </a:t>
            </a:r>
            <a:r>
              <a:rPr lang="en-US" sz="3800" dirty="0" err="1" smtClean="0">
                <a:latin typeface="Times New Roman" pitchFamily="18" charset="0"/>
                <a:cs typeface="Times New Roman" pitchFamily="18" charset="0"/>
              </a:rPr>
              <a:t>giờ</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tiêm</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một</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lần</a:t>
            </a:r>
            <a:r>
              <a:rPr lang="en-US" sz="3800" dirty="0" smtClean="0">
                <a:latin typeface="Times New Roman" pitchFamily="18" charset="0"/>
                <a:cs typeface="Times New Roman" pitchFamily="18" charset="0"/>
              </a:rPr>
              <a:t>.</a:t>
            </a:r>
          </a:p>
          <a:p>
            <a:pPr algn="just">
              <a:buFont typeface="Wingdings" pitchFamily="2" charset="2"/>
              <a:buChar char="Ø"/>
            </a:pPr>
            <a:r>
              <a:rPr lang="en-US" sz="3800" dirty="0" err="1" smtClean="0">
                <a:latin typeface="Times New Roman" pitchFamily="18" charset="0"/>
                <a:cs typeface="Times New Roman" pitchFamily="18" charset="0"/>
              </a:rPr>
              <a:t>Những</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kháng</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sinh</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khác</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có</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hiệu</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quả</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cao</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với</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viêm</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phổi</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phế</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cầu</a:t>
            </a:r>
            <a:r>
              <a:rPr lang="en-US" sz="3800" dirty="0" smtClean="0">
                <a:latin typeface="Times New Roman" pitchFamily="18" charset="0"/>
                <a:cs typeface="Times New Roman" pitchFamily="18" charset="0"/>
              </a:rPr>
              <a:t>: </a:t>
            </a:r>
            <a:r>
              <a:rPr lang="en-US" sz="3800" dirty="0" err="1">
                <a:latin typeface="Times New Roman" pitchFamily="18" charset="0"/>
                <a:cs typeface="Times New Roman" pitchFamily="18" charset="0"/>
              </a:rPr>
              <a:t>A</a:t>
            </a:r>
            <a:r>
              <a:rPr lang="en-US" sz="3800" dirty="0" err="1" smtClean="0">
                <a:latin typeface="Times New Roman" pitchFamily="18" charset="0"/>
                <a:cs typeface="Times New Roman" pitchFamily="18" charset="0"/>
              </a:rPr>
              <a:t>mpixilin</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Tetraxiclin</a:t>
            </a:r>
            <a:r>
              <a:rPr lang="en-US" sz="3800" dirty="0" smtClean="0">
                <a:latin typeface="Times New Roman" pitchFamily="18" charset="0"/>
                <a:cs typeface="Times New Roman" pitchFamily="18" charset="0"/>
              </a:rPr>
              <a:t>, </a:t>
            </a:r>
            <a:r>
              <a:rPr lang="en-US" sz="3800" dirty="0" smtClean="0">
                <a:latin typeface="Times New Roman" pitchFamily="18" charset="0"/>
                <a:cs typeface="Times New Roman" pitchFamily="18" charset="0"/>
              </a:rPr>
              <a:t>Cephalosporin </a:t>
            </a:r>
            <a:r>
              <a:rPr lang="en-US" sz="3800" dirty="0" err="1" smtClean="0">
                <a:latin typeface="Times New Roman" pitchFamily="18" charset="0"/>
                <a:cs typeface="Times New Roman" pitchFamily="18" charset="0"/>
              </a:rPr>
              <a:t>thế</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hệ</a:t>
            </a:r>
            <a:r>
              <a:rPr lang="en-US" sz="3800" dirty="0" smtClean="0">
                <a:latin typeface="Times New Roman" pitchFamily="18" charset="0"/>
                <a:cs typeface="Times New Roman" pitchFamily="18" charset="0"/>
              </a:rPr>
              <a:t> III </a:t>
            </a:r>
            <a:r>
              <a:rPr lang="en-US" sz="3800" dirty="0" err="1" smtClean="0">
                <a:latin typeface="Times New Roman" pitchFamily="18" charset="0"/>
                <a:cs typeface="Times New Roman" pitchFamily="18" charset="0"/>
              </a:rPr>
              <a:t>như</a:t>
            </a:r>
            <a:r>
              <a:rPr lang="en-US" sz="3800" dirty="0" smtClean="0">
                <a:latin typeface="Times New Roman" pitchFamily="18" charset="0"/>
                <a:cs typeface="Times New Roman" pitchFamily="18" charset="0"/>
              </a:rPr>
              <a:t> </a:t>
            </a:r>
            <a:r>
              <a:rPr lang="en-US" sz="3800" dirty="0" err="1">
                <a:latin typeface="Times New Roman" pitchFamily="18" charset="0"/>
                <a:cs typeface="Times New Roman" pitchFamily="18" charset="0"/>
              </a:rPr>
              <a:t>C</a:t>
            </a:r>
            <a:r>
              <a:rPr lang="en-US" sz="3800" dirty="0" err="1" smtClean="0">
                <a:latin typeface="Times New Roman" pitchFamily="18" charset="0"/>
                <a:cs typeface="Times New Roman" pitchFamily="18" charset="0"/>
              </a:rPr>
              <a:t>efazolin</a:t>
            </a:r>
            <a:r>
              <a:rPr lang="en-US" sz="3800" dirty="0" smtClean="0">
                <a:latin typeface="Times New Roman" pitchFamily="18" charset="0"/>
                <a:cs typeface="Times New Roman" pitchFamily="18" charset="0"/>
              </a:rPr>
              <a:t>.</a:t>
            </a:r>
          </a:p>
          <a:p>
            <a:pPr algn="just">
              <a:buFont typeface="Wingdings" pitchFamily="2" charset="2"/>
              <a:buChar char="Ø"/>
            </a:pPr>
            <a:r>
              <a:rPr lang="en-US" sz="3800" dirty="0" err="1" smtClean="0">
                <a:latin typeface="Times New Roman" pitchFamily="18" charset="0"/>
                <a:cs typeface="Times New Roman" pitchFamily="18" charset="0"/>
              </a:rPr>
              <a:t>Có</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thể</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dùng</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nhóm</a:t>
            </a:r>
            <a:r>
              <a:rPr lang="en-US" sz="3800" dirty="0" smtClean="0">
                <a:latin typeface="Times New Roman" pitchFamily="18" charset="0"/>
                <a:cs typeface="Times New Roman" pitchFamily="18" charset="0"/>
              </a:rPr>
              <a:t> </a:t>
            </a:r>
            <a:r>
              <a:rPr lang="en-US" sz="3800" dirty="0" err="1">
                <a:latin typeface="Times New Roman" pitchFamily="18" charset="0"/>
                <a:cs typeface="Times New Roman" pitchFamily="18" charset="0"/>
              </a:rPr>
              <a:t>M</a:t>
            </a:r>
            <a:r>
              <a:rPr lang="en-US" sz="3800" dirty="0" err="1" smtClean="0">
                <a:latin typeface="Times New Roman" pitchFamily="18" charset="0"/>
                <a:cs typeface="Times New Roman" pitchFamily="18" charset="0"/>
              </a:rPr>
              <a:t>acrolid</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Clindamyxin</a:t>
            </a:r>
            <a:endParaRPr lang="en-US" sz="3800" dirty="0" smtClean="0">
              <a:latin typeface="Times New Roman" pitchFamily="18" charset="0"/>
              <a:cs typeface="Times New Roman" pitchFamily="18" charset="0"/>
            </a:endParaRPr>
          </a:p>
          <a:p>
            <a:pPr algn="just">
              <a:buFont typeface="Wingdings" pitchFamily="2" charset="2"/>
              <a:buChar char="Ø"/>
            </a:pPr>
            <a:r>
              <a:rPr lang="en-US" sz="3800" dirty="0" err="1" smtClean="0">
                <a:latin typeface="Times New Roman" pitchFamily="18" charset="0"/>
                <a:cs typeface="Times New Roman" pitchFamily="18" charset="0"/>
              </a:rPr>
              <a:t>Bổ</a:t>
            </a:r>
            <a:r>
              <a:rPr lang="en-US" sz="3800" dirty="0" smtClean="0">
                <a:latin typeface="Times New Roman" pitchFamily="18" charset="0"/>
                <a:cs typeface="Times New Roman" pitchFamily="18" charset="0"/>
              </a:rPr>
              <a:t> s</a:t>
            </a:r>
            <a:r>
              <a:rPr lang="en-US" sz="3800" dirty="0" smtClean="0">
                <a:latin typeface="Times New Roman" pitchFamily="18" charset="0"/>
                <a:cs typeface="Times New Roman" pitchFamily="18" charset="0"/>
              </a:rPr>
              <a:t>ung </a:t>
            </a:r>
            <a:r>
              <a:rPr lang="en-US" sz="3800" dirty="0" err="1" smtClean="0">
                <a:latin typeface="Times New Roman" pitchFamily="18" charset="0"/>
                <a:cs typeface="Times New Roman" pitchFamily="18" charset="0"/>
              </a:rPr>
              <a:t>đủ</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nước</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điện</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giải</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truyền</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dịch</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các</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loại</a:t>
            </a:r>
            <a:r>
              <a:rPr lang="en-US" sz="3800" dirty="0" smtClean="0">
                <a:latin typeface="Times New Roman" pitchFamily="18" charset="0"/>
                <a:cs typeface="Times New Roman" pitchFamily="18" charset="0"/>
              </a:rPr>
              <a:t>.</a:t>
            </a:r>
          </a:p>
          <a:p>
            <a:pPr algn="just">
              <a:buFont typeface="Wingdings" pitchFamily="2" charset="2"/>
              <a:buChar char="Ø"/>
            </a:pPr>
            <a:r>
              <a:rPr lang="en-US" sz="3800" dirty="0" err="1" smtClean="0">
                <a:latin typeface="Times New Roman" pitchFamily="18" charset="0"/>
                <a:cs typeface="Times New Roman" pitchFamily="18" charset="0"/>
              </a:rPr>
              <a:t>Giảm</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đau</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ngực</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dùng</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Codein</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cho</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những</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ca</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nhẹ</a:t>
            </a:r>
            <a:r>
              <a:rPr lang="en-US" sz="3800" dirty="0" smtClean="0">
                <a:latin typeface="Times New Roman" pitchFamily="18" charset="0"/>
                <a:cs typeface="Times New Roman" pitchFamily="18" charset="0"/>
              </a:rPr>
              <a:t>, </a:t>
            </a:r>
            <a:r>
              <a:rPr lang="en-US" sz="3800" dirty="0" smtClean="0">
                <a:latin typeface="Times New Roman" pitchFamily="18" charset="0"/>
                <a:cs typeface="Times New Roman" pitchFamily="18" charset="0"/>
              </a:rPr>
              <a:t>aspirin </a:t>
            </a:r>
            <a:r>
              <a:rPr lang="en-US" sz="3800" dirty="0" err="1" smtClean="0">
                <a:latin typeface="Times New Roman" pitchFamily="18" charset="0"/>
                <a:cs typeface="Times New Roman" pitchFamily="18" charset="0"/>
              </a:rPr>
              <a:t>đôi</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khi</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phải</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dùng</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Meperidin</a:t>
            </a:r>
            <a:r>
              <a:rPr lang="en-US" sz="3800" dirty="0" smtClean="0">
                <a:latin typeface="Times New Roman" pitchFamily="18" charset="0"/>
                <a:cs typeface="Times New Roman" pitchFamily="18" charset="0"/>
              </a:rPr>
              <a:t> .</a:t>
            </a:r>
          </a:p>
          <a:p>
            <a:pPr algn="just">
              <a:buFont typeface="Wingdings" pitchFamily="2" charset="2"/>
              <a:buChar char="Ø"/>
            </a:pPr>
            <a:r>
              <a:rPr lang="en-US" sz="3800" dirty="0" err="1" smtClean="0">
                <a:latin typeface="Times New Roman" pitchFamily="18" charset="0"/>
                <a:cs typeface="Times New Roman" pitchFamily="18" charset="0"/>
              </a:rPr>
              <a:t>Giảm</a:t>
            </a:r>
            <a:r>
              <a:rPr lang="en-US" sz="3800" dirty="0" smtClean="0">
                <a:latin typeface="Times New Roman" pitchFamily="18" charset="0"/>
                <a:cs typeface="Times New Roman" pitchFamily="18" charset="0"/>
              </a:rPr>
              <a:t> ho, long </a:t>
            </a:r>
            <a:r>
              <a:rPr lang="en-US" sz="3800" dirty="0" err="1" smtClean="0">
                <a:latin typeface="Times New Roman" pitchFamily="18" charset="0"/>
                <a:cs typeface="Times New Roman" pitchFamily="18" charset="0"/>
              </a:rPr>
              <a:t>đờm</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hạ</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nhiệt</a:t>
            </a:r>
            <a:r>
              <a:rPr lang="en-US" sz="3800" dirty="0" smtClean="0">
                <a:latin typeface="Times New Roman" pitchFamily="18" charset="0"/>
                <a:cs typeface="Times New Roman" pitchFamily="18" charset="0"/>
              </a:rPr>
              <a:t> ( </a:t>
            </a:r>
            <a:r>
              <a:rPr lang="en-US" sz="3800" dirty="0" err="1" smtClean="0">
                <a:latin typeface="Times New Roman" pitchFamily="18" charset="0"/>
                <a:cs typeface="Times New Roman" pitchFamily="18" charset="0"/>
              </a:rPr>
              <a:t>nếu</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cần</a:t>
            </a:r>
            <a:r>
              <a:rPr lang="en-US" sz="3800" dirty="0" smtClean="0">
                <a:latin typeface="Times New Roman" pitchFamily="18" charset="0"/>
                <a:cs typeface="Times New Roman" pitchFamily="18" charset="0"/>
              </a:rPr>
              <a:t> ).</a:t>
            </a:r>
          </a:p>
          <a:p>
            <a:pPr algn="just">
              <a:buFont typeface="Wingdings" pitchFamily="2" charset="2"/>
              <a:buChar char="Ø"/>
            </a:pPr>
            <a:r>
              <a:rPr lang="en-US" sz="3800" dirty="0" err="1" smtClean="0">
                <a:latin typeface="Times New Roman" pitchFamily="18" charset="0"/>
                <a:cs typeface="Times New Roman" pitchFamily="18" charset="0"/>
              </a:rPr>
              <a:t>Điều</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trị</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biến</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chứng</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mủ</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màng</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phổi</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viêm</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màng</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ngoài</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tim.</a:t>
            </a:r>
            <a:r>
              <a:rPr lang="en-US" sz="3800" dirty="0" smtClean="0">
                <a:latin typeface="Times New Roman" pitchFamily="18" charset="0"/>
                <a:cs typeface="Times New Roman" pitchFamily="18" charset="0"/>
              </a:rPr>
              <a:t>..).</a:t>
            </a:r>
          </a:p>
          <a:p>
            <a:pPr algn="just">
              <a:buFont typeface="Wingdings" pitchFamily="2" charset="2"/>
              <a:buChar char="Ø"/>
            </a:pPr>
            <a:r>
              <a:rPr lang="en-US" sz="3800" dirty="0" err="1" smtClean="0">
                <a:latin typeface="Times New Roman" pitchFamily="18" charset="0"/>
                <a:cs typeface="Times New Roman" pitchFamily="18" charset="0"/>
              </a:rPr>
              <a:t>Dự</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phòng</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dùng</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vacxin</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phế</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cầu</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cho</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nhóm</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nguy</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cơ</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cao</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như</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suy</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thận</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mạn</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tính</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đa</a:t>
            </a:r>
            <a:r>
              <a:rPr lang="en-US" sz="3800" dirty="0" smtClean="0">
                <a:latin typeface="Times New Roman" pitchFamily="18" charset="0"/>
                <a:cs typeface="Times New Roman" pitchFamily="18" charset="0"/>
              </a:rPr>
              <a:t> u </a:t>
            </a:r>
            <a:r>
              <a:rPr lang="en-US" sz="3800" dirty="0" err="1" smtClean="0">
                <a:latin typeface="Times New Roman" pitchFamily="18" charset="0"/>
                <a:cs typeface="Times New Roman" pitchFamily="18" charset="0"/>
              </a:rPr>
              <a:t>tủy</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hội</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chứng</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thận</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hư</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ghép</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thận</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bệnh</a:t>
            </a:r>
            <a:r>
              <a:rPr lang="en-US" sz="3800" dirty="0" smtClean="0">
                <a:latin typeface="Times New Roman" pitchFamily="18" charset="0"/>
                <a:cs typeface="Times New Roman" pitchFamily="18" charset="0"/>
              </a:rPr>
              <a:t> Hodgkin... </a:t>
            </a:r>
            <a:r>
              <a:rPr lang="en-US" sz="3800" dirty="0" err="1" smtClean="0">
                <a:latin typeface="Times New Roman" pitchFamily="18" charset="0"/>
                <a:cs typeface="Times New Roman" pitchFamily="18" charset="0"/>
              </a:rPr>
              <a:t>Tiêm</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bắp</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thịt</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một</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lần</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duy</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nhất</a:t>
            </a:r>
            <a:r>
              <a:rPr lang="en-US" sz="3800"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153400" cy="914400"/>
          </a:xfrm>
        </p:spPr>
        <p:txBody>
          <a:bodyPr>
            <a:noAutofit/>
          </a:bodyPr>
          <a:lstStyle/>
          <a:p>
            <a:pPr algn="ctr"/>
            <a:r>
              <a:rPr lang="en-US" sz="4000" dirty="0" err="1" smtClean="0">
                <a:solidFill>
                  <a:schemeClr val="tx1"/>
                </a:solidFill>
                <a:latin typeface="Times New Roman" pitchFamily="18" charset="0"/>
                <a:cs typeface="Times New Roman" pitchFamily="18" charset="0"/>
              </a:rPr>
              <a:t>Nguyên</a:t>
            </a:r>
            <a:r>
              <a:rPr lang="en-US" sz="4000" dirty="0" smtClean="0">
                <a:solidFill>
                  <a:schemeClr val="tx1"/>
                </a:solidFill>
                <a:latin typeface="Times New Roman" pitchFamily="18" charset="0"/>
                <a:cs typeface="Times New Roman" pitchFamily="18" charset="0"/>
              </a:rPr>
              <a:t> </a:t>
            </a:r>
            <a:r>
              <a:rPr lang="en-US" sz="4000" dirty="0" err="1" smtClean="0">
                <a:solidFill>
                  <a:schemeClr val="tx1"/>
                </a:solidFill>
                <a:latin typeface="Times New Roman" pitchFamily="18" charset="0"/>
                <a:cs typeface="Times New Roman" pitchFamily="18" charset="0"/>
              </a:rPr>
              <a:t>tắc</a:t>
            </a:r>
            <a:r>
              <a:rPr lang="en-US" sz="4000" dirty="0" smtClean="0">
                <a:solidFill>
                  <a:schemeClr val="tx1"/>
                </a:solidFill>
                <a:latin typeface="Times New Roman" pitchFamily="18" charset="0"/>
                <a:cs typeface="Times New Roman" pitchFamily="18" charset="0"/>
              </a:rPr>
              <a:t> </a:t>
            </a:r>
            <a:r>
              <a:rPr lang="en-US" sz="4000" dirty="0" err="1" smtClean="0">
                <a:solidFill>
                  <a:schemeClr val="tx1"/>
                </a:solidFill>
                <a:latin typeface="Times New Roman" pitchFamily="18" charset="0"/>
                <a:cs typeface="Times New Roman" pitchFamily="18" charset="0"/>
              </a:rPr>
              <a:t>điều</a:t>
            </a:r>
            <a:r>
              <a:rPr lang="en-US" sz="4000" dirty="0" smtClean="0">
                <a:solidFill>
                  <a:schemeClr val="tx1"/>
                </a:solidFill>
                <a:latin typeface="Times New Roman" pitchFamily="18" charset="0"/>
                <a:cs typeface="Times New Roman" pitchFamily="18" charset="0"/>
              </a:rPr>
              <a:t> </a:t>
            </a:r>
            <a:r>
              <a:rPr lang="en-US" sz="4000" dirty="0" err="1" smtClean="0">
                <a:solidFill>
                  <a:schemeClr val="tx1"/>
                </a:solidFill>
                <a:latin typeface="Times New Roman" pitchFamily="18" charset="0"/>
                <a:cs typeface="Times New Roman" pitchFamily="18" charset="0"/>
              </a:rPr>
              <a:t>trị</a:t>
            </a:r>
            <a:r>
              <a:rPr lang="en-US" sz="4000" dirty="0" smtClean="0">
                <a:solidFill>
                  <a:schemeClr val="tx1"/>
                </a:solidFill>
                <a:latin typeface="Times New Roman" pitchFamily="18" charset="0"/>
                <a:cs typeface="Times New Roman" pitchFamily="18" charset="0"/>
              </a:rPr>
              <a:t> </a:t>
            </a:r>
            <a:r>
              <a:rPr lang="en-US" sz="4000" dirty="0" smtClean="0">
                <a:solidFill>
                  <a:schemeClr val="tx1"/>
                </a:solidFill>
                <a:latin typeface="Times New Roman" pitchFamily="18" charset="0"/>
                <a:cs typeface="Times New Roman" pitchFamily="18" charset="0"/>
              </a:rPr>
              <a:t/>
            </a:r>
            <a:br>
              <a:rPr lang="en-US" sz="4000" dirty="0" smtClean="0">
                <a:solidFill>
                  <a:schemeClr val="tx1"/>
                </a:solidFill>
                <a:latin typeface="Times New Roman" pitchFamily="18" charset="0"/>
                <a:cs typeface="Times New Roman" pitchFamily="18" charset="0"/>
              </a:rPr>
            </a:br>
            <a:r>
              <a:rPr lang="en-US" sz="4000" dirty="0" err="1" smtClean="0">
                <a:solidFill>
                  <a:schemeClr val="tx1"/>
                </a:solidFill>
                <a:latin typeface="Times New Roman" pitchFamily="18" charset="0"/>
                <a:cs typeface="Times New Roman" pitchFamily="18" charset="0"/>
              </a:rPr>
              <a:t>phế</a:t>
            </a:r>
            <a:r>
              <a:rPr lang="en-US" sz="4000" dirty="0" smtClean="0">
                <a:solidFill>
                  <a:schemeClr val="tx1"/>
                </a:solidFill>
                <a:latin typeface="Times New Roman" pitchFamily="18" charset="0"/>
                <a:cs typeface="Times New Roman" pitchFamily="18" charset="0"/>
              </a:rPr>
              <a:t> </a:t>
            </a:r>
            <a:r>
              <a:rPr lang="en-US" sz="4000" dirty="0" err="1" smtClean="0">
                <a:solidFill>
                  <a:schemeClr val="tx1"/>
                </a:solidFill>
                <a:latin typeface="Times New Roman" pitchFamily="18" charset="0"/>
                <a:cs typeface="Times New Roman" pitchFamily="18" charset="0"/>
              </a:rPr>
              <a:t>quản</a:t>
            </a:r>
            <a:r>
              <a:rPr lang="en-US" sz="4000" dirty="0" smtClean="0">
                <a:solidFill>
                  <a:schemeClr val="tx1"/>
                </a:solidFill>
                <a:latin typeface="Times New Roman" pitchFamily="18" charset="0"/>
                <a:cs typeface="Times New Roman" pitchFamily="18" charset="0"/>
              </a:rPr>
              <a:t> </a:t>
            </a:r>
            <a:r>
              <a:rPr lang="en-US" sz="4000" dirty="0" err="1" smtClean="0">
                <a:solidFill>
                  <a:schemeClr val="tx1"/>
                </a:solidFill>
                <a:latin typeface="Times New Roman" pitchFamily="18" charset="0"/>
                <a:cs typeface="Times New Roman" pitchFamily="18" charset="0"/>
              </a:rPr>
              <a:t>phế</a:t>
            </a:r>
            <a:r>
              <a:rPr lang="en-US" sz="4000" dirty="0" smtClean="0">
                <a:solidFill>
                  <a:schemeClr val="tx1"/>
                </a:solidFill>
                <a:latin typeface="Times New Roman" pitchFamily="18" charset="0"/>
                <a:cs typeface="Times New Roman" pitchFamily="18" charset="0"/>
              </a:rPr>
              <a:t> </a:t>
            </a:r>
            <a:r>
              <a:rPr lang="en-US" sz="4000" dirty="0" err="1" smtClean="0">
                <a:solidFill>
                  <a:schemeClr val="tx1"/>
                </a:solidFill>
                <a:latin typeface="Times New Roman" pitchFamily="18" charset="0"/>
                <a:cs typeface="Times New Roman" pitchFamily="18" charset="0"/>
              </a:rPr>
              <a:t>viêm</a:t>
            </a:r>
            <a:endParaRPr lang="en-US" sz="40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612648" y="1981200"/>
            <a:ext cx="8153400" cy="4114800"/>
          </a:xfrm>
        </p:spPr>
        <p:txBody>
          <a:bodyPr>
            <a:noAutofit/>
          </a:bodyPr>
          <a:lstStyle/>
          <a:p>
            <a:pPr algn="just">
              <a:buFont typeface="Wingdings" pitchFamily="2" charset="2"/>
              <a:buChar char="Ø"/>
            </a:pPr>
            <a:r>
              <a:rPr lang="en-US" sz="2500" dirty="0" err="1" smtClean="0">
                <a:latin typeface="Times New Roman" pitchFamily="18" charset="0"/>
                <a:cs typeface="Times New Roman" pitchFamily="18" charset="0"/>
              </a:rPr>
              <a:t>Liên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cầu</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nhạy</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cảm</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với</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penixilin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nên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điều</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trị</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chủ</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yếu</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dùng</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penixilin</a:t>
            </a:r>
            <a:r>
              <a:rPr lang="en-US" sz="2500" dirty="0" smtClean="0">
                <a:latin typeface="Times New Roman" pitchFamily="18" charset="0"/>
                <a:cs typeface="Times New Roman" pitchFamily="18" charset="0"/>
              </a:rPr>
              <a:t> G </a:t>
            </a:r>
            <a:r>
              <a:rPr lang="en-US" sz="2500" dirty="0" err="1" smtClean="0">
                <a:latin typeface="Times New Roman" pitchFamily="18" charset="0"/>
                <a:cs typeface="Times New Roman" pitchFamily="18" charset="0"/>
              </a:rPr>
              <a:t>với</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liều</a:t>
            </a:r>
            <a:r>
              <a:rPr lang="en-US" sz="2500" dirty="0" smtClean="0">
                <a:latin typeface="Times New Roman" pitchFamily="18" charset="0"/>
                <a:cs typeface="Times New Roman" pitchFamily="18" charset="0"/>
              </a:rPr>
              <a:t> 6 - 8 </a:t>
            </a:r>
            <a:r>
              <a:rPr lang="en-US" sz="2500" dirty="0" err="1" smtClean="0">
                <a:latin typeface="Times New Roman" pitchFamily="18" charset="0"/>
                <a:cs typeface="Times New Roman" pitchFamily="18" charset="0"/>
              </a:rPr>
              <a:t>triệu</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đơn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vị</a:t>
            </a:r>
            <a:r>
              <a:rPr lang="en-US" sz="2500" dirty="0" smtClean="0">
                <a:latin typeface="Times New Roman" pitchFamily="18" charset="0"/>
                <a:cs typeface="Times New Roman" pitchFamily="18" charset="0"/>
              </a:rPr>
              <a:t>/</a:t>
            </a:r>
            <a:r>
              <a:rPr lang="en-US" sz="2500" dirty="0" err="1" smtClean="0">
                <a:latin typeface="Times New Roman" pitchFamily="18" charset="0"/>
                <a:cs typeface="Times New Roman" pitchFamily="18" charset="0"/>
              </a:rPr>
              <a:t>ngày</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tiêm</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tĩnh</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mạch</a:t>
            </a:r>
            <a:r>
              <a:rPr lang="en-US" sz="2500" dirty="0" smtClean="0">
                <a:latin typeface="Times New Roman" pitchFamily="18" charset="0"/>
                <a:cs typeface="Times New Roman" pitchFamily="18" charset="0"/>
              </a:rPr>
              <a:t> 4 - 6 </a:t>
            </a:r>
            <a:r>
              <a:rPr lang="en-US" sz="2500" dirty="0" err="1" smtClean="0">
                <a:latin typeface="Times New Roman" pitchFamily="18" charset="0"/>
                <a:cs typeface="Times New Roman" pitchFamily="18" charset="0"/>
              </a:rPr>
              <a:t>giờ</a:t>
            </a:r>
            <a:r>
              <a:rPr lang="en-US" sz="2500" dirty="0" smtClean="0">
                <a:latin typeface="Times New Roman" pitchFamily="18" charset="0"/>
                <a:cs typeface="Times New Roman" pitchFamily="18" charset="0"/>
              </a:rPr>
              <a:t>/</a:t>
            </a:r>
            <a:r>
              <a:rPr lang="en-US" sz="2500" dirty="0" err="1" smtClean="0">
                <a:latin typeface="Times New Roman" pitchFamily="18" charset="0"/>
                <a:cs typeface="Times New Roman" pitchFamily="18" charset="0"/>
              </a:rPr>
              <a:t>lần</a:t>
            </a:r>
            <a:r>
              <a:rPr lang="en-US" sz="2500" dirty="0" smtClean="0">
                <a:latin typeface="Times New Roman" pitchFamily="18" charset="0"/>
                <a:cs typeface="Times New Roman" pitchFamily="18" charset="0"/>
              </a:rPr>
              <a:t>.</a:t>
            </a:r>
          </a:p>
          <a:p>
            <a:pPr algn="just">
              <a:buFont typeface="Wingdings" pitchFamily="2" charset="2"/>
              <a:buChar char="Ø"/>
            </a:pPr>
            <a:r>
              <a:rPr lang="en-US" sz="2500" dirty="0" err="1" smtClean="0">
                <a:latin typeface="Times New Roman" pitchFamily="18" charset="0"/>
                <a:cs typeface="Times New Roman" pitchFamily="18" charset="0"/>
              </a:rPr>
              <a:t>Ngoài</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ra</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dùng</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các</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thuốc</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trợ</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tim</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mạch</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dãn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phế</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quản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thở</a:t>
            </a:r>
            <a:r>
              <a:rPr lang="en-US" sz="2500" dirty="0" smtClean="0">
                <a:latin typeface="Times New Roman" pitchFamily="18" charset="0"/>
                <a:cs typeface="Times New Roman" pitchFamily="18" charset="0"/>
              </a:rPr>
              <a:t> </a:t>
            </a:r>
            <a:endParaRPr lang="en-US" sz="2500" dirty="0" smtClean="0">
              <a:latin typeface="Times New Roman" pitchFamily="18" charset="0"/>
              <a:cs typeface="Times New Roman" pitchFamily="18" charset="0"/>
            </a:endParaRPr>
          </a:p>
          <a:p>
            <a:pPr marL="0" indent="0" algn="just">
              <a:buNone/>
            </a:pPr>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ôxy</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chống</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suy</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hô</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hấp</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dùng</a:t>
            </a:r>
            <a:r>
              <a:rPr lang="en-US" sz="2500" dirty="0" smtClean="0">
                <a:latin typeface="Times New Roman" pitchFamily="18" charset="0"/>
                <a:cs typeface="Times New Roman" pitchFamily="18" charset="0"/>
              </a:rPr>
              <a:t> Corticoid </a:t>
            </a:r>
            <a:r>
              <a:rPr lang="en-US" sz="2500" dirty="0" err="1" smtClean="0">
                <a:latin typeface="Times New Roman" pitchFamily="18" charset="0"/>
                <a:cs typeface="Times New Roman" pitchFamily="18" charset="0"/>
              </a:rPr>
              <a:t>kết</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hợp</a:t>
            </a:r>
            <a:r>
              <a:rPr lang="en-US" sz="2500" dirty="0" smtClean="0">
                <a:latin typeface="Times New Roman" pitchFamily="18" charset="0"/>
                <a:cs typeface="Times New Roman" pitchFamily="18" charset="0"/>
              </a:rPr>
              <a:t>)</a:t>
            </a:r>
          </a:p>
          <a:p>
            <a:pPr algn="just">
              <a:buFont typeface="Wingdings" pitchFamily="2" charset="2"/>
              <a:buChar char="Ø"/>
            </a:pPr>
            <a:r>
              <a:rPr lang="en-US" sz="2500" dirty="0" err="1" smtClean="0">
                <a:latin typeface="Times New Roman" pitchFamily="18" charset="0"/>
                <a:cs typeface="Times New Roman" pitchFamily="18" charset="0"/>
              </a:rPr>
              <a:t>Liên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cầu</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nhóm</a:t>
            </a:r>
            <a:r>
              <a:rPr lang="en-US" sz="2500" dirty="0" smtClean="0">
                <a:latin typeface="Times New Roman" pitchFamily="18" charset="0"/>
                <a:cs typeface="Times New Roman" pitchFamily="18" charset="0"/>
              </a:rPr>
              <a:t> B (S. </a:t>
            </a:r>
            <a:r>
              <a:rPr lang="en-US" sz="2500" dirty="0" err="1" smtClean="0">
                <a:latin typeface="Times New Roman" pitchFamily="18" charset="0"/>
                <a:cs typeface="Times New Roman" pitchFamily="18" charset="0"/>
              </a:rPr>
              <a:t>agalactiae</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gây</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viêm</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phổi</a:t>
            </a:r>
            <a:r>
              <a:rPr lang="en-US" sz="2500" dirty="0" smtClean="0">
                <a:latin typeface="Times New Roman" pitchFamily="18" charset="0"/>
                <a:cs typeface="Times New Roman" pitchFamily="18" charset="0"/>
              </a:rPr>
              <a:t> ở </a:t>
            </a:r>
            <a:r>
              <a:rPr lang="en-US" sz="2500" dirty="0" err="1" smtClean="0">
                <a:latin typeface="Times New Roman" pitchFamily="18" charset="0"/>
                <a:cs typeface="Times New Roman" pitchFamily="18" charset="0"/>
              </a:rPr>
              <a:t>trẻ</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sơ</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sinh</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và</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nhiễm</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trùng</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huyết</a:t>
            </a:r>
            <a:r>
              <a:rPr lang="en-US" sz="2500" dirty="0" smtClean="0">
                <a:latin typeface="Times New Roman" pitchFamily="18" charset="0"/>
                <a:cs typeface="Times New Roman" pitchFamily="18" charset="0"/>
              </a:rPr>
              <a:t> ở </a:t>
            </a:r>
            <a:r>
              <a:rPr lang="en-US" sz="2500" dirty="0" err="1" smtClean="0">
                <a:latin typeface="Times New Roman" pitchFamily="18" charset="0"/>
                <a:cs typeface="Times New Roman" pitchFamily="18" charset="0"/>
              </a:rPr>
              <a:t>sản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phụ</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Nhóm</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này</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có</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thể</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gây</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viêm</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phổi</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bệnh</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viện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thường</a:t>
            </a:r>
            <a:r>
              <a:rPr lang="en-US" sz="2500" dirty="0" smtClean="0">
                <a:latin typeface="Times New Roman" pitchFamily="18" charset="0"/>
                <a:cs typeface="Times New Roman" pitchFamily="18" charset="0"/>
              </a:rPr>
              <a:t> ở </a:t>
            </a:r>
            <a:r>
              <a:rPr lang="en-US" sz="2500" dirty="0" err="1" smtClean="0">
                <a:latin typeface="Times New Roman" pitchFamily="18" charset="0"/>
                <a:cs typeface="Times New Roman" pitchFamily="18" charset="0"/>
              </a:rPr>
              <a:t>bệnh</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nhân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cao</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tuổi</a:t>
            </a:r>
            <a:r>
              <a:rPr lang="en-US" sz="2500" dirty="0" smtClean="0">
                <a:latin typeface="Times New Roman" pitchFamily="18" charset="0"/>
                <a:cs typeface="Times New Roman" pitchFamily="18" charset="0"/>
              </a:rPr>
              <a:t>. </a:t>
            </a:r>
          </a:p>
          <a:p>
            <a:pPr algn="just">
              <a:buFont typeface="Wingdings" pitchFamily="2" charset="2"/>
              <a:buChar char="Ø"/>
            </a:pPr>
            <a:r>
              <a:rPr lang="en-US" sz="2500" dirty="0" err="1" smtClean="0">
                <a:latin typeface="Times New Roman" pitchFamily="18" charset="0"/>
                <a:cs typeface="Times New Roman" pitchFamily="18" charset="0"/>
              </a:rPr>
              <a:t>Kháng</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sinh</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nhạy</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cảm</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là</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penixilin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nhưng</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liều</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dùng</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cao</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hơn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nhóm</a:t>
            </a:r>
            <a:r>
              <a:rPr lang="en-US" sz="2500" dirty="0" smtClean="0">
                <a:latin typeface="Times New Roman" pitchFamily="18" charset="0"/>
                <a:cs typeface="Times New Roman" pitchFamily="18" charset="0"/>
              </a:rPr>
              <a:t> A.</a:t>
            </a:r>
            <a:endParaRPr lang="en-US" sz="2500" dirty="0">
              <a:latin typeface="Times New Roman" pitchFamily="18" charset="0"/>
              <a:cs typeface="Times New Roman" pitchFamily="18" charset="0"/>
            </a:endParaRPr>
          </a:p>
        </p:txBody>
      </p:sp>
    </p:spTree>
  </p:cSld>
  <p:clrMapOvr>
    <a:masterClrMapping/>
  </p:clrMapOvr>
  <p:transition>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i="1" dirty="0" err="1" smtClean="0"/>
              <a:t>Chúc</a:t>
            </a:r>
            <a:r>
              <a:rPr lang="en-US" sz="2800" i="1" dirty="0" smtClean="0"/>
              <a:t> </a:t>
            </a:r>
            <a:r>
              <a:rPr lang="en-US" sz="2800" i="1" dirty="0" err="1" smtClean="0"/>
              <a:t>thầy</a:t>
            </a:r>
            <a:r>
              <a:rPr lang="en-US" sz="2800" i="1" dirty="0" smtClean="0"/>
              <a:t> </a:t>
            </a:r>
            <a:r>
              <a:rPr lang="en-US" sz="2800" i="1" dirty="0" err="1" smtClean="0"/>
              <a:t>và</a:t>
            </a:r>
            <a:r>
              <a:rPr lang="en-US" sz="2800" i="1" dirty="0" smtClean="0"/>
              <a:t> </a:t>
            </a:r>
            <a:r>
              <a:rPr lang="en-US" sz="2800" i="1" dirty="0" err="1" smtClean="0"/>
              <a:t>các</a:t>
            </a:r>
            <a:r>
              <a:rPr lang="en-US" sz="2800" i="1" dirty="0" smtClean="0"/>
              <a:t> </a:t>
            </a:r>
            <a:r>
              <a:rPr lang="en-US" sz="2800" i="1" dirty="0" err="1" smtClean="0"/>
              <a:t>bạn</a:t>
            </a:r>
            <a:r>
              <a:rPr lang="en-US" sz="2800" i="1" dirty="0" smtClean="0"/>
              <a:t> </a:t>
            </a:r>
            <a:r>
              <a:rPr lang="en-US" sz="2800" i="1" dirty="0" err="1" smtClean="0"/>
              <a:t>luôn</a:t>
            </a:r>
            <a:r>
              <a:rPr lang="en-US" sz="2800" i="1" dirty="0" smtClean="0"/>
              <a:t> </a:t>
            </a:r>
            <a:r>
              <a:rPr lang="en-US" sz="2800" i="1" dirty="0" err="1" smtClean="0"/>
              <a:t>manh</a:t>
            </a:r>
            <a:r>
              <a:rPr lang="en-US" sz="2800" i="1" dirty="0" smtClean="0"/>
              <a:t> </a:t>
            </a:r>
            <a:r>
              <a:rPr lang="en-US" sz="2800" i="1" dirty="0" err="1" smtClean="0"/>
              <a:t>khỏe</a:t>
            </a:r>
            <a:r>
              <a:rPr lang="en-US" sz="2800" i="1" dirty="0" smtClean="0"/>
              <a:t> !</a:t>
            </a:r>
            <a:endParaRPr lang="vi-VN" sz="2800" i="1" dirty="0" smtClean="0"/>
          </a:p>
        </p:txBody>
      </p:sp>
      <p:sp>
        <p:nvSpPr>
          <p:cNvPr id="3" name="Content Placeholder 2"/>
          <p:cNvSpPr>
            <a:spLocks noGrp="1"/>
          </p:cNvSpPr>
          <p:nvPr>
            <p:ph idx="1"/>
          </p:nvPr>
        </p:nvSpPr>
        <p:spPr/>
        <p:txBody>
          <a:bodyPr/>
          <a:lstStyle/>
          <a:p>
            <a:pPr marL="0" indent="0">
              <a:buNone/>
            </a:pPr>
            <a:endParaRPr lang="en-US" dirty="0"/>
          </a:p>
        </p:txBody>
      </p:sp>
      <p:pic>
        <p:nvPicPr>
          <p:cNvPr id="5122" name="Picture 2" descr="C:\Users\Administrator.PC-201606041026\Desktop\170955_cay-tram-o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1" y="1524000"/>
            <a:ext cx="8534399" cy="4952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3648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Autofit/>
          </a:bodyPr>
          <a:lstStyle/>
          <a:p>
            <a:r>
              <a:rPr lang="en-US" sz="6000" smtClean="0">
                <a:solidFill>
                  <a:schemeClr val="tx1"/>
                </a:solidFill>
                <a:latin typeface="Times New Roman" pitchFamily="18" charset="0"/>
                <a:cs typeface="Times New Roman" pitchFamily="18" charset="0"/>
              </a:rPr>
              <a:t>Định nghĩa</a:t>
            </a:r>
            <a:endParaRPr lang="en-US" sz="600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numCol="2"/>
          <a:lstStyle/>
          <a:p>
            <a:pPr algn="just">
              <a:buNone/>
            </a:pPr>
            <a:r>
              <a:rPr lang="en-US" sz="3200" dirty="0" smtClean="0">
                <a:latin typeface="Times New Roman" pitchFamily="18" charset="0"/>
                <a:cs typeface="Times New Roman" pitchFamily="18" charset="0"/>
              </a:rPr>
              <a:t>   </a:t>
            </a:r>
          </a:p>
          <a:p>
            <a:pPr algn="just">
              <a:buNone/>
            </a:pP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Viêm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phổi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quá</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trình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viêm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nhiễm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của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mô</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phổi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bao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gồm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viêm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phế</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nang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túi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phế</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nang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ống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phế</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nang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tổ</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chức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liên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kết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khe</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kẽ</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viêm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tiểu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phế</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quản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tận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cùng</a:t>
            </a:r>
            <a:endParaRPr lang="en-US" sz="3200"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pic>
        <p:nvPicPr>
          <p:cNvPr id="5" name="Picture 2" descr="C:\Users\PC\Downloads\174311_viem-phoi1.jpg"/>
          <p:cNvPicPr>
            <a:picLocks noChangeAspect="1" noChangeArrowheads="1"/>
          </p:cNvPicPr>
          <p:nvPr/>
        </p:nvPicPr>
        <p:blipFill>
          <a:blip r:embed="rId2"/>
          <a:srcRect/>
          <a:stretch>
            <a:fillRect/>
          </a:stretch>
        </p:blipFill>
        <p:spPr bwMode="auto">
          <a:xfrm>
            <a:off x="5105400" y="1676400"/>
            <a:ext cx="4038600" cy="4267200"/>
          </a:xfrm>
          <a:prstGeom prst="rect">
            <a:avLst/>
          </a:prstGeom>
          <a:noFill/>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4294967295"/>
          </p:nvPr>
        </p:nvGraphicFramePr>
        <p:xfrm>
          <a:off x="457200" y="1295400"/>
          <a:ext cx="8504237"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idx="4294967295"/>
          </p:nvPr>
        </p:nvSpPr>
        <p:spPr>
          <a:xfrm>
            <a:off x="228600" y="304800"/>
            <a:ext cx="8534400" cy="758825"/>
          </a:xfrm>
        </p:spPr>
        <p:txBody>
          <a:bodyPr>
            <a:noAutofit/>
          </a:bodyPr>
          <a:lstStyle/>
          <a:p>
            <a:pPr algn="ctr"/>
            <a:r>
              <a:rPr lang="en-US" sz="3600" b="1" smtClean="0">
                <a:solidFill>
                  <a:srgbClr val="FF0000"/>
                </a:solidFill>
                <a:latin typeface="Times New Roman" pitchFamily="18" charset="0"/>
                <a:cs typeface="Times New Roman" pitchFamily="18" charset="0"/>
              </a:rPr>
              <a:t>Nguyên nhân gây ra viêm phổi</a:t>
            </a:r>
            <a:endParaRPr lang="en-US" sz="3600" b="1">
              <a:solidFill>
                <a:srgbClr val="FF0000"/>
              </a:solidFill>
              <a:latin typeface="Times New Roman" pitchFamily="18" charset="0"/>
              <a:cs typeface="Times New Roman" pitchFamily="18" charset="0"/>
            </a:endParaRPr>
          </a:p>
        </p:txBody>
      </p:sp>
    </p:spTree>
  </p:cSld>
  <p:clrMapOvr>
    <a:masterClrMapping/>
  </p:clrMapOvr>
  <p:transition>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228600" y="304800"/>
          <a:ext cx="87630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heel spokes="2"/>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b="1" i="1" dirty="0" err="1" smtClean="0">
                <a:solidFill>
                  <a:schemeClr val="tx1"/>
                </a:solidFill>
                <a:latin typeface="Times New Roman" pitchFamily="18" charset="0"/>
                <a:cs typeface="Times New Roman" pitchFamily="18" charset="0"/>
              </a:rPr>
              <a:t>Viêm</a:t>
            </a:r>
            <a:r>
              <a:rPr lang="en-US" sz="4000" b="1" i="1" dirty="0" smtClean="0">
                <a:solidFill>
                  <a:schemeClr val="tx1"/>
                </a:solidFill>
                <a:latin typeface="Times New Roman" pitchFamily="18" charset="0"/>
                <a:cs typeface="Times New Roman" pitchFamily="18" charset="0"/>
              </a:rPr>
              <a:t> </a:t>
            </a:r>
            <a:r>
              <a:rPr lang="en-US" sz="4000" b="1" i="1" dirty="0" err="1" smtClean="0">
                <a:solidFill>
                  <a:schemeClr val="tx1"/>
                </a:solidFill>
                <a:latin typeface="Times New Roman" pitchFamily="18" charset="0"/>
                <a:cs typeface="Times New Roman" pitchFamily="18" charset="0"/>
              </a:rPr>
              <a:t>phổi</a:t>
            </a:r>
            <a:r>
              <a:rPr lang="en-US" sz="4000" b="1" i="1" dirty="0" smtClean="0">
                <a:solidFill>
                  <a:schemeClr val="tx1"/>
                </a:solidFill>
                <a:latin typeface="Times New Roman" pitchFamily="18" charset="0"/>
                <a:cs typeface="Times New Roman" pitchFamily="18" charset="0"/>
              </a:rPr>
              <a:t> </a:t>
            </a:r>
            <a:r>
              <a:rPr lang="en-US" sz="4000" b="1" i="1" dirty="0" err="1" smtClean="0">
                <a:solidFill>
                  <a:schemeClr val="tx1"/>
                </a:solidFill>
                <a:latin typeface="Times New Roman" pitchFamily="18" charset="0"/>
                <a:cs typeface="Times New Roman" pitchFamily="18" charset="0"/>
              </a:rPr>
              <a:t>mắc</a:t>
            </a:r>
            <a:r>
              <a:rPr lang="en-US" sz="4000" b="1" i="1" dirty="0" smtClean="0">
                <a:solidFill>
                  <a:schemeClr val="tx1"/>
                </a:solidFill>
                <a:latin typeface="Times New Roman" pitchFamily="18" charset="0"/>
                <a:cs typeface="Times New Roman" pitchFamily="18" charset="0"/>
              </a:rPr>
              <a:t> </a:t>
            </a:r>
            <a:r>
              <a:rPr lang="en-US" sz="4000" b="1" i="1" dirty="0" err="1" smtClean="0">
                <a:solidFill>
                  <a:schemeClr val="tx1"/>
                </a:solidFill>
                <a:latin typeface="Times New Roman" pitchFamily="18" charset="0"/>
                <a:cs typeface="Times New Roman" pitchFamily="18" charset="0"/>
              </a:rPr>
              <a:t>phải</a:t>
            </a:r>
            <a:r>
              <a:rPr lang="en-US" sz="4000" b="1" i="1" dirty="0" smtClean="0">
                <a:solidFill>
                  <a:schemeClr val="tx1"/>
                </a:solidFill>
                <a:latin typeface="Times New Roman" pitchFamily="18" charset="0"/>
                <a:cs typeface="Times New Roman" pitchFamily="18" charset="0"/>
              </a:rPr>
              <a:t> ở </a:t>
            </a:r>
            <a:r>
              <a:rPr lang="en-US" sz="4000" b="1" i="1" dirty="0" err="1" smtClean="0">
                <a:solidFill>
                  <a:schemeClr val="tx1"/>
                </a:solidFill>
                <a:latin typeface="Times New Roman" pitchFamily="18" charset="0"/>
                <a:cs typeface="Times New Roman" pitchFamily="18" charset="0"/>
              </a:rPr>
              <a:t>Bệnh</a:t>
            </a:r>
            <a:r>
              <a:rPr lang="en-US" sz="4000" b="1" i="1" dirty="0" smtClean="0">
                <a:solidFill>
                  <a:schemeClr val="tx1"/>
                </a:solidFill>
                <a:latin typeface="Times New Roman" pitchFamily="18" charset="0"/>
                <a:cs typeface="Times New Roman" pitchFamily="18" charset="0"/>
              </a:rPr>
              <a:t> </a:t>
            </a:r>
            <a:r>
              <a:rPr lang="en-US" sz="4000" b="1" i="1" dirty="0" err="1" smtClean="0">
                <a:solidFill>
                  <a:schemeClr val="tx1"/>
                </a:solidFill>
                <a:latin typeface="Times New Roman" pitchFamily="18" charset="0"/>
                <a:cs typeface="Times New Roman" pitchFamily="18" charset="0"/>
              </a:rPr>
              <a:t>viện</a:t>
            </a:r>
            <a:endParaRPr lang="en-US" sz="4000" b="1" i="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US" sz="2000" dirty="0" err="1" smtClean="0">
                <a:solidFill>
                  <a:schemeClr val="tx1"/>
                </a:solidFill>
                <a:latin typeface="Times New Roman" pitchFamily="18" charset="0"/>
                <a:cs typeface="Times New Roman" pitchFamily="18" charset="0"/>
              </a:rPr>
              <a:t>Là</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viêm</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phổi</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xuất</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hiện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sau</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khi</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nhập</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viện</a:t>
            </a:r>
            <a:r>
              <a:rPr lang="en-US" sz="2000" dirty="0" smtClean="0">
                <a:solidFill>
                  <a:schemeClr val="tx1"/>
                </a:solidFill>
                <a:latin typeface="Times New Roman" pitchFamily="18" charset="0"/>
                <a:cs typeface="Times New Roman" pitchFamily="18" charset="0"/>
              </a:rPr>
              <a:t> 48 </a:t>
            </a:r>
            <a:r>
              <a:rPr lang="en-US" sz="2000" dirty="0" err="1" smtClean="0">
                <a:solidFill>
                  <a:schemeClr val="tx1"/>
                </a:solidFill>
                <a:latin typeface="Times New Roman" pitchFamily="18" charset="0"/>
                <a:cs typeface="Times New Roman" pitchFamily="18" charset="0"/>
              </a:rPr>
              <a:t>giờ</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hoặc</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muộn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hơn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bao</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gồm</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cả</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viêm</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phổi</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xuất</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hiện</a:t>
            </a:r>
            <a:r>
              <a:rPr lang="en-US" sz="2000" dirty="0" smtClean="0">
                <a:solidFill>
                  <a:schemeClr val="tx1"/>
                </a:solidFill>
                <a:latin typeface="Times New Roman" pitchFamily="18" charset="0"/>
                <a:cs typeface="Times New Roman" pitchFamily="18" charset="0"/>
              </a:rPr>
              <a:t> ở </a:t>
            </a:r>
            <a:r>
              <a:rPr lang="en-US" sz="2000" dirty="0" err="1" smtClean="0">
                <a:solidFill>
                  <a:schemeClr val="tx1"/>
                </a:solidFill>
                <a:latin typeface="Times New Roman" pitchFamily="18" charset="0"/>
                <a:cs typeface="Times New Roman" pitchFamily="18" charset="0"/>
              </a:rPr>
              <a:t>nhà</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ăn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dưỡng</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điều</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dưỡng</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trại</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tâm</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thần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trại</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phục</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hồi</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chức</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năng</a:t>
            </a:r>
            <a:r>
              <a:rPr lang="en-US" sz="2000" dirty="0" smtClean="0">
                <a:solidFill>
                  <a:schemeClr val="tx1"/>
                </a:solidFill>
                <a:latin typeface="Times New Roman" pitchFamily="18" charset="0"/>
                <a:cs typeface="Times New Roman" pitchFamily="18" charset="0"/>
              </a:rPr>
              <a:t> . </a:t>
            </a:r>
            <a:r>
              <a:rPr lang="en-US" sz="2000" dirty="0" err="1" smtClean="0">
                <a:solidFill>
                  <a:schemeClr val="tx1"/>
                </a:solidFill>
                <a:latin typeface="Times New Roman" pitchFamily="18" charset="0"/>
                <a:cs typeface="Times New Roman" pitchFamily="18" charset="0"/>
              </a:rPr>
              <a:t>Đây</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là</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một</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trong</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những</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nguyên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nhân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gây</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tử</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vong</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hàng</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đầu</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trong</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các</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bệnh</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nhiễm</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trùng</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mắc</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phải</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tại</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bệnh</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viện</a:t>
            </a:r>
            <a:r>
              <a:rPr lang="en-US" sz="2000" dirty="0" smtClean="0">
                <a:solidFill>
                  <a:schemeClr val="tx1"/>
                </a:solidFill>
                <a:latin typeface="Times New Roman" pitchFamily="18" charset="0"/>
                <a:cs typeface="Times New Roman" pitchFamily="18" charset="0"/>
              </a:rPr>
              <a:t>.</a:t>
            </a:r>
          </a:p>
          <a:p>
            <a:pPr algn="just">
              <a:buFont typeface="Wingdings" pitchFamily="2" charset="2"/>
              <a:buChar char="Ø"/>
            </a:pPr>
            <a:r>
              <a:rPr lang="en-US" sz="2000" dirty="0" err="1" smtClean="0">
                <a:solidFill>
                  <a:schemeClr val="tx1"/>
                </a:solidFill>
                <a:latin typeface="Times New Roman" pitchFamily="18" charset="0"/>
                <a:cs typeface="Times New Roman" pitchFamily="18" charset="0"/>
              </a:rPr>
              <a:t>Tác</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nhân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gây</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bệnh</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chính</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là</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các</a:t>
            </a:r>
            <a:r>
              <a:rPr lang="en-US" sz="2000" dirty="0" smtClean="0">
                <a:solidFill>
                  <a:schemeClr val="tx1"/>
                </a:solidFill>
                <a:latin typeface="Times New Roman" pitchFamily="18" charset="0"/>
                <a:cs typeface="Times New Roman" pitchFamily="18" charset="0"/>
              </a:rPr>
              <a:t> vi </a:t>
            </a:r>
            <a:r>
              <a:rPr lang="en-US" sz="2000" dirty="0" err="1" smtClean="0">
                <a:solidFill>
                  <a:schemeClr val="tx1"/>
                </a:solidFill>
                <a:latin typeface="Times New Roman" pitchFamily="18" charset="0"/>
                <a:cs typeface="Times New Roman" pitchFamily="18" charset="0"/>
              </a:rPr>
              <a:t>khuẩn</a:t>
            </a:r>
            <a:r>
              <a:rPr lang="en-US" sz="2000" dirty="0" smtClean="0">
                <a:solidFill>
                  <a:schemeClr val="tx1"/>
                </a:solidFill>
                <a:latin typeface="Times New Roman" pitchFamily="18" charset="0"/>
                <a:cs typeface="Times New Roman" pitchFamily="18" charset="0"/>
              </a:rPr>
              <a:t> Gram </a:t>
            </a:r>
            <a:r>
              <a:rPr lang="en-US" sz="2000" dirty="0" err="1" smtClean="0">
                <a:solidFill>
                  <a:schemeClr val="tx1"/>
                </a:solidFill>
                <a:latin typeface="Times New Roman" pitchFamily="18" charset="0"/>
                <a:cs typeface="Times New Roman" pitchFamily="18" charset="0"/>
              </a:rPr>
              <a:t>âm</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và</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S.aureus</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thường</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hít</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từ</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họng</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Tổn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thương</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thường</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thấy</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là</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hoại</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tử</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phế</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quản</a:t>
            </a:r>
            <a:r>
              <a:rPr lang="en-US" sz="2000" dirty="0" smtClean="0">
                <a:solidFill>
                  <a:schemeClr val="tx1"/>
                </a:solidFill>
                <a:latin typeface="Times New Roman" pitchFamily="18" charset="0"/>
                <a:cs typeface="Times New Roman" pitchFamily="18" charset="0"/>
              </a:rPr>
              <a:t> – </a:t>
            </a:r>
            <a:r>
              <a:rPr lang="en-US" sz="2000" dirty="0" err="1" smtClean="0">
                <a:solidFill>
                  <a:schemeClr val="tx1"/>
                </a:solidFill>
                <a:latin typeface="Times New Roman" pitchFamily="18" charset="0"/>
                <a:cs typeface="Times New Roman" pitchFamily="18" charset="0"/>
              </a:rPr>
              <a:t>phổi</a:t>
            </a:r>
            <a:r>
              <a:rPr lang="en-US" sz="2000" dirty="0" smtClean="0">
                <a:solidFill>
                  <a:schemeClr val="tx1"/>
                </a:solidFill>
                <a:latin typeface="Times New Roman" pitchFamily="18" charset="0"/>
                <a:cs typeface="Times New Roman" pitchFamily="18" charset="0"/>
              </a:rPr>
              <a:t>.</a:t>
            </a:r>
          </a:p>
          <a:p>
            <a:pPr algn="just">
              <a:buFont typeface="Wingdings" pitchFamily="2" charset="2"/>
              <a:buChar char="Ø"/>
            </a:pPr>
            <a:r>
              <a:rPr lang="en-US" sz="2000" dirty="0" err="1" smtClean="0">
                <a:solidFill>
                  <a:schemeClr val="tx1"/>
                </a:solidFill>
                <a:latin typeface="Times New Roman" pitchFamily="18" charset="0"/>
                <a:cs typeface="Times New Roman" pitchFamily="18" charset="0"/>
              </a:rPr>
              <a:t>Những</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trường</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hợp</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dễ</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dẫn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tới</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viêm</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phổi</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mắc</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phải</a:t>
            </a:r>
            <a:r>
              <a:rPr lang="en-US" sz="2000" dirty="0" smtClean="0">
                <a:solidFill>
                  <a:schemeClr val="tx1"/>
                </a:solidFill>
                <a:latin typeface="Times New Roman" pitchFamily="18" charset="0"/>
                <a:cs typeface="Times New Roman" pitchFamily="18" charset="0"/>
              </a:rPr>
              <a:t> ở </a:t>
            </a:r>
            <a:r>
              <a:rPr lang="en-US" sz="2000" dirty="0" err="1" smtClean="0">
                <a:solidFill>
                  <a:schemeClr val="tx1"/>
                </a:solidFill>
                <a:latin typeface="Times New Roman" pitchFamily="18" charset="0"/>
                <a:cs typeface="Times New Roman" pitchFamily="18" charset="0"/>
              </a:rPr>
              <a:t>bệnh</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viện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là</a:t>
            </a:r>
            <a:r>
              <a:rPr lang="en-US" sz="2000" dirty="0" smtClean="0">
                <a:solidFill>
                  <a:schemeClr val="tx1"/>
                </a:solidFill>
                <a:latin typeface="Times New Roman" pitchFamily="18" charset="0"/>
                <a:cs typeface="Times New Roman" pitchFamily="18" charset="0"/>
              </a:rPr>
              <a:t>:</a:t>
            </a:r>
          </a:p>
          <a:p>
            <a:pPr lvl="3" algn="just">
              <a:buFont typeface="Wingdings" pitchFamily="2" charset="2"/>
              <a:buChar char="v"/>
            </a:pPr>
            <a:r>
              <a:rPr lang="en-US" dirty="0" err="1" smtClean="0">
                <a:solidFill>
                  <a:schemeClr val="tx1"/>
                </a:solidFill>
                <a:latin typeface="Times New Roman" pitchFamily="18" charset="0"/>
                <a:cs typeface="Times New Roman" pitchFamily="18" charset="0"/>
              </a:rPr>
              <a:t>Bệnh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nhân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hôn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mê</a:t>
            </a:r>
            <a:r>
              <a:rPr lang="en-US" dirty="0" smtClean="0">
                <a:solidFill>
                  <a:schemeClr val="tx1"/>
                </a:solidFill>
                <a:latin typeface="Times New Roman" pitchFamily="18" charset="0"/>
                <a:cs typeface="Times New Roman" pitchFamily="18" charset="0"/>
              </a:rPr>
              <a:t> – </a:t>
            </a:r>
            <a:r>
              <a:rPr lang="en-US" dirty="0" err="1" smtClean="0">
                <a:solidFill>
                  <a:schemeClr val="tx1"/>
                </a:solidFill>
                <a:latin typeface="Times New Roman" pitchFamily="18" charset="0"/>
                <a:cs typeface="Times New Roman" pitchFamily="18" charset="0"/>
              </a:rPr>
              <a:t>phản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xạ</a:t>
            </a:r>
            <a:r>
              <a:rPr lang="en-US" dirty="0" smtClean="0">
                <a:solidFill>
                  <a:schemeClr val="tx1"/>
                </a:solidFill>
                <a:latin typeface="Times New Roman" pitchFamily="18" charset="0"/>
                <a:cs typeface="Times New Roman" pitchFamily="18" charset="0"/>
              </a:rPr>
              <a:t> ho </a:t>
            </a:r>
            <a:r>
              <a:rPr lang="en-US" dirty="0" err="1" smtClean="0">
                <a:solidFill>
                  <a:schemeClr val="tx1"/>
                </a:solidFill>
                <a:latin typeface="Times New Roman" pitchFamily="18" charset="0"/>
                <a:cs typeface="Times New Roman" pitchFamily="18" charset="0"/>
              </a:rPr>
              <a:t>kém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gây</a:t>
            </a:r>
            <a:r>
              <a:rPr lang="en-US" dirty="0" smtClean="0">
                <a:solidFill>
                  <a:schemeClr val="tx1"/>
                </a:solidFill>
                <a:latin typeface="Times New Roman" pitchFamily="18" charset="0"/>
                <a:cs typeface="Times New Roman" pitchFamily="18" charset="0"/>
              </a:rPr>
              <a:t> ứ </a:t>
            </a:r>
            <a:r>
              <a:rPr lang="en-US" dirty="0" err="1" smtClean="0">
                <a:solidFill>
                  <a:schemeClr val="tx1"/>
                </a:solidFill>
                <a:latin typeface="Times New Roman" pitchFamily="18" charset="0"/>
                <a:cs typeface="Times New Roman" pitchFamily="18" charset="0"/>
              </a:rPr>
              <a:t>đọng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chất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tiết</a:t>
            </a:r>
            <a:r>
              <a:rPr lang="en-US" dirty="0" smtClean="0">
                <a:solidFill>
                  <a:schemeClr val="tx1"/>
                </a:solidFill>
                <a:latin typeface="Times New Roman" pitchFamily="18" charset="0"/>
                <a:cs typeface="Times New Roman" pitchFamily="18" charset="0"/>
              </a:rPr>
              <a:t>…</a:t>
            </a:r>
          </a:p>
          <a:p>
            <a:pPr lvl="3" algn="just">
              <a:buFont typeface="Wingdings" pitchFamily="2" charset="2"/>
              <a:buChar char="v"/>
            </a:pPr>
            <a:r>
              <a:rPr lang="en-US" dirty="0" err="1" smtClean="0">
                <a:solidFill>
                  <a:schemeClr val="tx1"/>
                </a:solidFill>
                <a:latin typeface="Times New Roman" pitchFamily="18" charset="0"/>
                <a:cs typeface="Times New Roman" pitchFamily="18" charset="0"/>
              </a:rPr>
              <a:t>Bệnh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nhân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có</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bệnh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phổi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tim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mà</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cơ</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chế</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làm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sạch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đường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thở</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bị</a:t>
            </a:r>
            <a:endParaRPr lang="en-US" dirty="0" smtClean="0">
              <a:solidFill>
                <a:schemeClr val="tx1"/>
              </a:solidFill>
              <a:latin typeface="Times New Roman" pitchFamily="18" charset="0"/>
              <a:cs typeface="Times New Roman" pitchFamily="18" charset="0"/>
            </a:endParaRPr>
          </a:p>
          <a:p>
            <a:pPr algn="just">
              <a:buFont typeface="Wingdings" pitchFamily="2" charset="2"/>
              <a:buChar char="Ø"/>
            </a:pPr>
            <a:r>
              <a:rPr lang="en-US" sz="2000" dirty="0" err="1" smtClean="0">
                <a:solidFill>
                  <a:schemeClr val="tx1"/>
                </a:solidFill>
                <a:latin typeface="Times New Roman" pitchFamily="18" charset="0"/>
                <a:cs typeface="Times New Roman" pitchFamily="18" charset="0"/>
              </a:rPr>
              <a:t>suy</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giảm</a:t>
            </a:r>
            <a:endParaRPr lang="en-US" sz="2000" dirty="0" smtClean="0">
              <a:solidFill>
                <a:schemeClr val="tx1"/>
              </a:solidFill>
              <a:latin typeface="Times New Roman" pitchFamily="18" charset="0"/>
              <a:cs typeface="Times New Roman" pitchFamily="18" charset="0"/>
            </a:endParaRPr>
          </a:p>
          <a:p>
            <a:pPr lvl="3" algn="just">
              <a:buFont typeface="Wingdings" pitchFamily="2" charset="2"/>
              <a:buChar char="v"/>
            </a:pPr>
            <a:r>
              <a:rPr lang="en-US" dirty="0" err="1" smtClean="0">
                <a:solidFill>
                  <a:schemeClr val="tx1"/>
                </a:solidFill>
                <a:latin typeface="Times New Roman" pitchFamily="18" charset="0"/>
                <a:cs typeface="Times New Roman" pitchFamily="18" charset="0"/>
              </a:rPr>
              <a:t>Bệnh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nhân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phải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đặt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nội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khí</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quản</a:t>
            </a:r>
            <a:r>
              <a:rPr lang="en-US" dirty="0" smtClean="0">
                <a:solidFill>
                  <a:schemeClr val="tx1"/>
                </a:solidFill>
                <a:latin typeface="Times New Roman" pitchFamily="18" charset="0"/>
                <a:cs typeface="Times New Roman" pitchFamily="18" charset="0"/>
              </a:rPr>
              <a:t> hay </a:t>
            </a:r>
            <a:r>
              <a:rPr lang="en-US" dirty="0" err="1" smtClean="0">
                <a:solidFill>
                  <a:schemeClr val="tx1"/>
                </a:solidFill>
                <a:latin typeface="Times New Roman" pitchFamily="18" charset="0"/>
                <a:cs typeface="Times New Roman" pitchFamily="18" charset="0"/>
              </a:rPr>
              <a:t>thở</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máy</a:t>
            </a:r>
            <a:r>
              <a:rPr lang="en-US" dirty="0" smtClean="0">
                <a:solidFill>
                  <a:schemeClr val="tx1"/>
                </a:solidFill>
                <a:latin typeface="Times New Roman" pitchFamily="18" charset="0"/>
                <a:cs typeface="Times New Roman" pitchFamily="18" charset="0"/>
              </a:rPr>
              <a:t>.</a:t>
            </a:r>
          </a:p>
          <a:p>
            <a:pPr lvl="3" algn="just">
              <a:buFont typeface="Wingdings" pitchFamily="2" charset="2"/>
              <a:buChar char="v"/>
            </a:pPr>
            <a:r>
              <a:rPr lang="en-US" dirty="0" err="1" smtClean="0">
                <a:solidFill>
                  <a:schemeClr val="tx1"/>
                </a:solidFill>
                <a:latin typeface="Times New Roman" pitchFamily="18" charset="0"/>
                <a:cs typeface="Times New Roman" pitchFamily="18" charset="0"/>
              </a:rPr>
              <a:t>Điều</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trị</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thường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khó</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khăn</a:t>
            </a:r>
            <a:r>
              <a:rPr lang="en-US" dirty="0" smtClean="0">
                <a:solidFill>
                  <a:schemeClr val="tx1"/>
                </a:solidFill>
                <a:latin typeface="Times New Roman" pitchFamily="18" charset="0"/>
                <a:cs typeface="Times New Roman" pitchFamily="18" charset="0"/>
              </a:rPr>
              <a:t> do </a:t>
            </a:r>
            <a:r>
              <a:rPr lang="en-US" dirty="0" err="1" smtClean="0">
                <a:solidFill>
                  <a:schemeClr val="tx1"/>
                </a:solidFill>
                <a:latin typeface="Times New Roman" pitchFamily="18" charset="0"/>
                <a:cs typeface="Times New Roman" pitchFamily="18" charset="0"/>
              </a:rPr>
              <a:t>các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kháng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sinh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bị</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kháng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cả</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nên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kém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hiệu</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quả</a:t>
            </a:r>
            <a:r>
              <a:rPr lang="en-US" dirty="0" smtClean="0">
                <a:solidFill>
                  <a:schemeClr val="tx1"/>
                </a:solidFill>
                <a:latin typeface="Times New Roman" pitchFamily="18" charset="0"/>
                <a:cs typeface="Times New Roman" pitchFamily="18" charset="0"/>
              </a:rPr>
              <a:t>.</a:t>
            </a:r>
          </a:p>
          <a:p>
            <a:endParaRPr lang="en-US" dirty="0"/>
          </a:p>
        </p:txBody>
      </p:sp>
    </p:spTree>
  </p:cSld>
  <p:clrMapOvr>
    <a:masterClrMapping/>
  </p:clrMapOvr>
  <p:transition>
    <p:whee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686800" cy="1066800"/>
          </a:xfrm>
        </p:spPr>
        <p:txBody>
          <a:bodyPr/>
          <a:lstStyle/>
          <a:p>
            <a:pPr algn="ctr"/>
            <a:r>
              <a:rPr lang="en-US" sz="3700" b="1" i="1" dirty="0" err="1">
                <a:solidFill>
                  <a:prstClr val="black"/>
                </a:solidFill>
                <a:latin typeface="Times New Roman" pitchFamily="18" charset="0"/>
                <a:cs typeface="Times New Roman" pitchFamily="18" charset="0"/>
              </a:rPr>
              <a:t>Viêm</a:t>
            </a:r>
            <a:r>
              <a:rPr lang="en-US" sz="3700" b="1" i="1" dirty="0">
                <a:solidFill>
                  <a:prstClr val="black"/>
                </a:solidFill>
                <a:latin typeface="Times New Roman" pitchFamily="18" charset="0"/>
                <a:cs typeface="Times New Roman" pitchFamily="18" charset="0"/>
              </a:rPr>
              <a:t> </a:t>
            </a:r>
            <a:r>
              <a:rPr lang="en-US" sz="3700" b="1" i="1" dirty="0" err="1">
                <a:solidFill>
                  <a:prstClr val="black"/>
                </a:solidFill>
                <a:latin typeface="Times New Roman" pitchFamily="18" charset="0"/>
                <a:cs typeface="Times New Roman" pitchFamily="18" charset="0"/>
              </a:rPr>
              <a:t>phổi</a:t>
            </a:r>
            <a:r>
              <a:rPr lang="en-US" sz="3700" b="1" i="1" dirty="0">
                <a:solidFill>
                  <a:prstClr val="black"/>
                </a:solidFill>
                <a:latin typeface="Times New Roman" pitchFamily="18" charset="0"/>
                <a:cs typeface="Times New Roman" pitchFamily="18" charset="0"/>
              </a:rPr>
              <a:t> </a:t>
            </a:r>
            <a:r>
              <a:rPr lang="en-US" sz="3700" b="1" i="1" dirty="0" err="1">
                <a:solidFill>
                  <a:prstClr val="black"/>
                </a:solidFill>
                <a:latin typeface="Times New Roman" pitchFamily="18" charset="0"/>
                <a:cs typeface="Times New Roman" pitchFamily="18" charset="0"/>
              </a:rPr>
              <a:t>không</a:t>
            </a:r>
            <a:r>
              <a:rPr lang="en-US" sz="3700" b="1" i="1" dirty="0">
                <a:solidFill>
                  <a:prstClr val="black"/>
                </a:solidFill>
                <a:latin typeface="Times New Roman" pitchFamily="18" charset="0"/>
                <a:cs typeface="Times New Roman" pitchFamily="18" charset="0"/>
              </a:rPr>
              <a:t> </a:t>
            </a:r>
            <a:r>
              <a:rPr lang="en-US" sz="3700" b="1" i="1" dirty="0" err="1">
                <a:solidFill>
                  <a:prstClr val="black"/>
                </a:solidFill>
                <a:latin typeface="Times New Roman" pitchFamily="18" charset="0"/>
                <a:cs typeface="Times New Roman" pitchFamily="18" charset="0"/>
              </a:rPr>
              <a:t>điển</a:t>
            </a:r>
            <a:r>
              <a:rPr lang="en-US" sz="3700" b="1" i="1" dirty="0">
                <a:solidFill>
                  <a:prstClr val="black"/>
                </a:solidFill>
                <a:latin typeface="Times New Roman" pitchFamily="18" charset="0"/>
                <a:cs typeface="Times New Roman" pitchFamily="18" charset="0"/>
              </a:rPr>
              <a:t> </a:t>
            </a:r>
            <a:r>
              <a:rPr lang="en-US" sz="3700" b="1" i="1" dirty="0" err="1">
                <a:solidFill>
                  <a:prstClr val="black"/>
                </a:solidFill>
                <a:latin typeface="Times New Roman" pitchFamily="18" charset="0"/>
                <a:cs typeface="Times New Roman" pitchFamily="18" charset="0"/>
              </a:rPr>
              <a:t>hình</a:t>
            </a:r>
            <a:r>
              <a:rPr lang="en-US" sz="3700" b="1" i="1" dirty="0">
                <a:solidFill>
                  <a:prstClr val="black"/>
                </a:solidFill>
                <a:latin typeface="Times New Roman" pitchFamily="18" charset="0"/>
                <a:cs typeface="Times New Roman" pitchFamily="18" charset="0"/>
              </a:rPr>
              <a:t> </a:t>
            </a:r>
            <a:endParaRPr lang="en-US" dirty="0"/>
          </a:p>
        </p:txBody>
      </p:sp>
      <p:sp>
        <p:nvSpPr>
          <p:cNvPr id="3" name="Content Placeholder 2"/>
          <p:cNvSpPr>
            <a:spLocks noGrp="1"/>
          </p:cNvSpPr>
          <p:nvPr>
            <p:ph sz="half" idx="1"/>
          </p:nvPr>
        </p:nvSpPr>
        <p:spPr>
          <a:xfrm>
            <a:off x="304800" y="1828800"/>
            <a:ext cx="4191000" cy="4495800"/>
          </a:xfrm>
        </p:spPr>
        <p:txBody>
          <a:bodyPr>
            <a:normAutofit lnSpcReduction="10000"/>
          </a:bodyPr>
          <a:lstStyle/>
          <a:p>
            <a:pPr lvl="0">
              <a:buClr>
                <a:srgbClr val="F0A22E"/>
              </a:buClr>
            </a:pPr>
            <a:r>
              <a:rPr lang="en-US" sz="1900" dirty="0" err="1">
                <a:solidFill>
                  <a:srgbClr val="4E3B30"/>
                </a:solidFill>
                <a:latin typeface="Times New Roman" pitchFamily="18" charset="0"/>
                <a:cs typeface="Times New Roman" pitchFamily="18" charset="0"/>
              </a:rPr>
              <a:t>Viêm</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phổi</a:t>
            </a:r>
            <a:r>
              <a:rPr lang="en-US" sz="1900" dirty="0">
                <a:solidFill>
                  <a:srgbClr val="4E3B30"/>
                </a:solidFill>
                <a:latin typeface="Times New Roman" pitchFamily="18" charset="0"/>
                <a:cs typeface="Times New Roman" pitchFamily="18" charset="0"/>
              </a:rPr>
              <a:t> do vi </a:t>
            </a:r>
            <a:r>
              <a:rPr lang="en-US" sz="1900" dirty="0" err="1">
                <a:solidFill>
                  <a:srgbClr val="4E3B30"/>
                </a:solidFill>
                <a:latin typeface="Times New Roman" pitchFamily="18" charset="0"/>
                <a:cs typeface="Times New Roman" pitchFamily="18" charset="0"/>
              </a:rPr>
              <a:t>khuẩn</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không</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điển</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hình</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ví</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dụ</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viêm</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phổi</a:t>
            </a:r>
            <a:r>
              <a:rPr lang="en-US" sz="1900" dirty="0">
                <a:solidFill>
                  <a:srgbClr val="4E3B30"/>
                </a:solidFill>
                <a:latin typeface="Times New Roman" pitchFamily="18" charset="0"/>
                <a:cs typeface="Times New Roman" pitchFamily="18" charset="0"/>
              </a:rPr>
              <a:t> do Mycoplasma, Legionella, Chlamydia </a:t>
            </a:r>
            <a:r>
              <a:rPr lang="en-US" sz="1900" dirty="0" err="1">
                <a:solidFill>
                  <a:srgbClr val="4E3B30"/>
                </a:solidFill>
                <a:latin typeface="Times New Roman" pitchFamily="18" charset="0"/>
                <a:cs typeface="Times New Roman" pitchFamily="18" charset="0"/>
              </a:rPr>
              <a:t>pneumoniae</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hoặc</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viêm</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phổi</a:t>
            </a:r>
            <a:r>
              <a:rPr lang="en-US" sz="1900" dirty="0">
                <a:solidFill>
                  <a:srgbClr val="4E3B30"/>
                </a:solidFill>
                <a:latin typeface="Times New Roman" pitchFamily="18" charset="0"/>
                <a:cs typeface="Times New Roman" pitchFamily="18" charset="0"/>
              </a:rPr>
              <a:t> do virus) . </a:t>
            </a:r>
            <a:r>
              <a:rPr lang="en-US" sz="1900" dirty="0" err="1">
                <a:solidFill>
                  <a:srgbClr val="4E3B30"/>
                </a:solidFill>
                <a:latin typeface="Times New Roman" pitchFamily="18" charset="0"/>
                <a:cs typeface="Times New Roman" pitchFamily="18" charset="0"/>
              </a:rPr>
              <a:t>Có</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thể</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gặp</a:t>
            </a:r>
            <a:r>
              <a:rPr lang="en-US" sz="1900" dirty="0">
                <a:solidFill>
                  <a:srgbClr val="4E3B30"/>
                </a:solidFill>
                <a:latin typeface="Times New Roman" pitchFamily="18" charset="0"/>
                <a:cs typeface="Times New Roman" pitchFamily="18" charset="0"/>
              </a:rPr>
              <a:t> ở </a:t>
            </a:r>
            <a:r>
              <a:rPr lang="en-US" sz="1900" dirty="0" err="1">
                <a:solidFill>
                  <a:srgbClr val="4E3B30"/>
                </a:solidFill>
                <a:latin typeface="Times New Roman" pitchFamily="18" charset="0"/>
                <a:cs typeface="Times New Roman" pitchFamily="18" charset="0"/>
              </a:rPr>
              <a:t>mọi</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lứa</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tuổi</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nhưng</a:t>
            </a:r>
            <a:r>
              <a:rPr lang="en-US" sz="1900" dirty="0">
                <a:solidFill>
                  <a:srgbClr val="4E3B30"/>
                </a:solidFill>
                <a:latin typeface="Times New Roman" pitchFamily="18" charset="0"/>
                <a:cs typeface="Times New Roman" pitchFamily="18" charset="0"/>
              </a:rPr>
              <a:t> hay </a:t>
            </a:r>
            <a:r>
              <a:rPr lang="en-US" sz="1900" dirty="0" err="1">
                <a:solidFill>
                  <a:srgbClr val="4E3B30"/>
                </a:solidFill>
                <a:latin typeface="Times New Roman" pitchFamily="18" charset="0"/>
                <a:cs typeface="Times New Roman" pitchFamily="18" charset="0"/>
              </a:rPr>
              <a:t>gặp</a:t>
            </a:r>
            <a:r>
              <a:rPr lang="en-US" sz="1900" dirty="0">
                <a:solidFill>
                  <a:srgbClr val="4E3B30"/>
                </a:solidFill>
                <a:latin typeface="Times New Roman" pitchFamily="18" charset="0"/>
                <a:cs typeface="Times New Roman" pitchFamily="18" charset="0"/>
              </a:rPr>
              <a:t> ở </a:t>
            </a:r>
            <a:r>
              <a:rPr lang="en-US" sz="1900" dirty="0" err="1">
                <a:solidFill>
                  <a:srgbClr val="4E3B30"/>
                </a:solidFill>
                <a:latin typeface="Times New Roman" pitchFamily="18" charset="0"/>
                <a:cs typeface="Times New Roman" pitchFamily="18" charset="0"/>
              </a:rPr>
              <a:t>trẻ</a:t>
            </a:r>
            <a:r>
              <a:rPr lang="en-US" sz="1900" dirty="0">
                <a:solidFill>
                  <a:srgbClr val="4E3B30"/>
                </a:solidFill>
                <a:latin typeface="Times New Roman" pitchFamily="18" charset="0"/>
                <a:cs typeface="Times New Roman" pitchFamily="18" charset="0"/>
              </a:rPr>
              <a:t> &gt; 5 </a:t>
            </a:r>
            <a:r>
              <a:rPr lang="en-US" sz="1900" dirty="0" err="1">
                <a:solidFill>
                  <a:srgbClr val="4E3B30"/>
                </a:solidFill>
                <a:latin typeface="Times New Roman" pitchFamily="18" charset="0"/>
                <a:cs typeface="Times New Roman" pitchFamily="18" charset="0"/>
              </a:rPr>
              <a:t>tuổi</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và</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thiếu</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niên</a:t>
            </a:r>
            <a:r>
              <a:rPr lang="en-US" sz="1900" dirty="0">
                <a:solidFill>
                  <a:srgbClr val="4E3B30"/>
                </a:solidFill>
                <a:latin typeface="Times New Roman" pitchFamily="18" charset="0"/>
                <a:cs typeface="Times New Roman" pitchFamily="18" charset="0"/>
              </a:rPr>
              <a:t>.</a:t>
            </a:r>
          </a:p>
          <a:p>
            <a:pPr lvl="0">
              <a:buClr>
                <a:srgbClr val="F0A22E"/>
              </a:buClr>
            </a:pPr>
            <a:r>
              <a:rPr lang="en-US" sz="1900" b="1" i="1" dirty="0" err="1">
                <a:solidFill>
                  <a:srgbClr val="4E3B30"/>
                </a:solidFill>
                <a:latin typeface="Times New Roman" pitchFamily="18" charset="0"/>
                <a:cs typeface="Times New Roman" pitchFamily="18" charset="0"/>
              </a:rPr>
              <a:t>Nguyên</a:t>
            </a:r>
            <a:r>
              <a:rPr lang="en-US" sz="1900" b="1" i="1" dirty="0">
                <a:solidFill>
                  <a:srgbClr val="4E3B30"/>
                </a:solidFill>
                <a:latin typeface="Times New Roman" pitchFamily="18" charset="0"/>
                <a:cs typeface="Times New Roman" pitchFamily="18" charset="0"/>
              </a:rPr>
              <a:t> </a:t>
            </a:r>
            <a:r>
              <a:rPr lang="en-US" sz="1900" b="1" i="1" dirty="0" err="1">
                <a:solidFill>
                  <a:srgbClr val="4E3B30"/>
                </a:solidFill>
                <a:latin typeface="Times New Roman" pitchFamily="18" charset="0"/>
                <a:cs typeface="Times New Roman" pitchFamily="18" charset="0"/>
              </a:rPr>
              <a:t>nhân</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thường</a:t>
            </a:r>
            <a:r>
              <a:rPr lang="en-US" sz="1900" dirty="0">
                <a:solidFill>
                  <a:srgbClr val="4E3B30"/>
                </a:solidFill>
                <a:latin typeface="Times New Roman" pitchFamily="18" charset="0"/>
                <a:cs typeface="Times New Roman" pitchFamily="18" charset="0"/>
              </a:rPr>
              <a:t> do virus, Mycoplasma </a:t>
            </a:r>
            <a:r>
              <a:rPr lang="en-US" sz="1900" dirty="0" err="1">
                <a:solidFill>
                  <a:srgbClr val="4E3B30"/>
                </a:solidFill>
                <a:latin typeface="Times New Roman" pitchFamily="18" charset="0"/>
                <a:cs typeface="Times New Roman" pitchFamily="18" charset="0"/>
              </a:rPr>
              <a:t>pneumoniae</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Legionnella</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pneumophila</a:t>
            </a:r>
            <a:r>
              <a:rPr lang="en-US" sz="1900" dirty="0">
                <a:solidFill>
                  <a:srgbClr val="4E3B30"/>
                </a:solidFill>
                <a:latin typeface="Times New Roman" pitchFamily="18" charset="0"/>
                <a:cs typeface="Times New Roman" pitchFamily="18" charset="0"/>
              </a:rPr>
              <a:t>.</a:t>
            </a:r>
          </a:p>
          <a:p>
            <a:pPr lvl="0">
              <a:buClr>
                <a:srgbClr val="F0A22E"/>
              </a:buClr>
            </a:pPr>
            <a:r>
              <a:rPr lang="en-US" sz="1900" b="1" i="1" dirty="0" err="1">
                <a:solidFill>
                  <a:srgbClr val="4E3B30"/>
                </a:solidFill>
                <a:latin typeface="Times New Roman" pitchFamily="18" charset="0"/>
                <a:cs typeface="Times New Roman" pitchFamily="18" charset="0"/>
              </a:rPr>
              <a:t>Triệu</a:t>
            </a:r>
            <a:r>
              <a:rPr lang="en-US" sz="1900" b="1" i="1" dirty="0">
                <a:solidFill>
                  <a:srgbClr val="4E3B30"/>
                </a:solidFill>
                <a:latin typeface="Times New Roman" pitchFamily="18" charset="0"/>
                <a:cs typeface="Times New Roman" pitchFamily="18" charset="0"/>
              </a:rPr>
              <a:t> </a:t>
            </a:r>
            <a:r>
              <a:rPr lang="en-US" sz="1900" b="1" i="1" dirty="0" err="1">
                <a:solidFill>
                  <a:srgbClr val="4E3B30"/>
                </a:solidFill>
                <a:latin typeface="Times New Roman" pitchFamily="18" charset="0"/>
                <a:cs typeface="Times New Roman" pitchFamily="18" charset="0"/>
              </a:rPr>
              <a:t>chứng</a:t>
            </a:r>
            <a:r>
              <a:rPr lang="en-US" sz="1900" b="1" i="1" dirty="0">
                <a:solidFill>
                  <a:srgbClr val="4E3B30"/>
                </a:solidFill>
                <a:latin typeface="Times New Roman" pitchFamily="18" charset="0"/>
                <a:cs typeface="Times New Roman" pitchFamily="18" charset="0"/>
              </a:rPr>
              <a:t> </a:t>
            </a:r>
            <a:r>
              <a:rPr lang="en-US" sz="1900" b="1" i="1" dirty="0" err="1">
                <a:solidFill>
                  <a:srgbClr val="4E3B30"/>
                </a:solidFill>
                <a:latin typeface="Times New Roman" pitchFamily="18" charset="0"/>
                <a:cs typeface="Times New Roman" pitchFamily="18" charset="0"/>
              </a:rPr>
              <a:t>lâm</a:t>
            </a:r>
            <a:r>
              <a:rPr lang="en-US" sz="1900" b="1" i="1" dirty="0">
                <a:solidFill>
                  <a:srgbClr val="4E3B30"/>
                </a:solidFill>
                <a:latin typeface="Times New Roman" pitchFamily="18" charset="0"/>
                <a:cs typeface="Times New Roman" pitchFamily="18" charset="0"/>
              </a:rPr>
              <a:t> </a:t>
            </a:r>
            <a:r>
              <a:rPr lang="en-US" sz="1900" b="1" i="1" dirty="0" err="1">
                <a:solidFill>
                  <a:srgbClr val="4E3B30"/>
                </a:solidFill>
                <a:latin typeface="Times New Roman" pitchFamily="18" charset="0"/>
                <a:cs typeface="Times New Roman" pitchFamily="18" charset="0"/>
              </a:rPr>
              <a:t>sàng</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thường</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là</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đau</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đầu</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mệt</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mỏi</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sốt</a:t>
            </a:r>
            <a:r>
              <a:rPr lang="en-US" sz="1900" dirty="0">
                <a:solidFill>
                  <a:srgbClr val="4E3B30"/>
                </a:solidFill>
                <a:latin typeface="Times New Roman" pitchFamily="18" charset="0"/>
                <a:cs typeface="Times New Roman" pitchFamily="18" charset="0"/>
              </a:rPr>
              <a:t> &lt; 39 </a:t>
            </a:r>
            <a:r>
              <a:rPr lang="en-US" sz="1900" dirty="0" err="1">
                <a:solidFill>
                  <a:srgbClr val="4E3B30"/>
                </a:solidFill>
                <a:latin typeface="Times New Roman" pitchFamily="18" charset="0"/>
                <a:cs typeface="Times New Roman" pitchFamily="18" charset="0"/>
              </a:rPr>
              <a:t>độ</a:t>
            </a:r>
            <a:r>
              <a:rPr lang="en-US" sz="1900" dirty="0">
                <a:solidFill>
                  <a:srgbClr val="4E3B30"/>
                </a:solidFill>
                <a:latin typeface="Times New Roman" pitchFamily="18" charset="0"/>
                <a:cs typeface="Times New Roman" pitchFamily="18" charset="0"/>
              </a:rPr>
              <a:t>, ho khan </a:t>
            </a:r>
            <a:r>
              <a:rPr lang="en-US" sz="1900" dirty="0" err="1">
                <a:solidFill>
                  <a:srgbClr val="4E3B30"/>
                </a:solidFill>
                <a:latin typeface="Times New Roman" pitchFamily="18" charset="0"/>
                <a:cs typeface="Times New Roman" pitchFamily="18" charset="0"/>
              </a:rPr>
              <a:t>hoặc</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có</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đờm</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nhày</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không</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có</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khó</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thở</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phổi</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có</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ít</a:t>
            </a:r>
            <a:r>
              <a:rPr lang="en-US" sz="1900" dirty="0">
                <a:solidFill>
                  <a:srgbClr val="4E3B30"/>
                </a:solidFill>
                <a:latin typeface="Times New Roman" pitchFamily="18" charset="0"/>
                <a:cs typeface="Times New Roman" pitchFamily="18" charset="0"/>
              </a:rPr>
              <a:t> ran </a:t>
            </a:r>
            <a:r>
              <a:rPr lang="en-US" sz="1900" dirty="0" err="1">
                <a:solidFill>
                  <a:srgbClr val="4E3B30"/>
                </a:solidFill>
                <a:latin typeface="Times New Roman" pitchFamily="18" charset="0"/>
                <a:cs typeface="Times New Roman" pitchFamily="18" charset="0"/>
              </a:rPr>
              <a:t>nổ</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và</a:t>
            </a:r>
            <a:r>
              <a:rPr lang="en-US" sz="1900" dirty="0">
                <a:solidFill>
                  <a:srgbClr val="4E3B30"/>
                </a:solidFill>
                <a:latin typeface="Times New Roman" pitchFamily="18" charset="0"/>
                <a:cs typeface="Times New Roman" pitchFamily="18" charset="0"/>
              </a:rPr>
              <a:t> ran </a:t>
            </a:r>
            <a:r>
              <a:rPr lang="en-US" sz="1900" dirty="0" err="1">
                <a:solidFill>
                  <a:srgbClr val="4E3B30"/>
                </a:solidFill>
                <a:latin typeface="Times New Roman" pitchFamily="18" charset="0"/>
                <a:cs typeface="Times New Roman" pitchFamily="18" charset="0"/>
              </a:rPr>
              <a:t>rít</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rải</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rác</a:t>
            </a:r>
            <a:r>
              <a:rPr lang="en-US" sz="1900" dirty="0">
                <a:solidFill>
                  <a:srgbClr val="4E3B30"/>
                </a:solidFill>
                <a:latin typeface="Times New Roman" pitchFamily="18" charset="0"/>
                <a:cs typeface="Times New Roman" pitchFamily="18" charset="0"/>
              </a:rPr>
              <a:t>.</a:t>
            </a:r>
          </a:p>
          <a:p>
            <a:pPr lvl="0">
              <a:buClr>
                <a:srgbClr val="F0A22E"/>
              </a:buClr>
            </a:pPr>
            <a:r>
              <a:rPr lang="en-US" sz="1900" dirty="0" err="1">
                <a:solidFill>
                  <a:srgbClr val="4E3B30"/>
                </a:solidFill>
                <a:latin typeface="Times New Roman" pitchFamily="18" charset="0"/>
                <a:cs typeface="Times New Roman" pitchFamily="18" charset="0"/>
              </a:rPr>
              <a:t>Khoảng</a:t>
            </a:r>
            <a:r>
              <a:rPr lang="en-US" sz="1900" dirty="0">
                <a:solidFill>
                  <a:srgbClr val="4E3B30"/>
                </a:solidFill>
                <a:latin typeface="Times New Roman" pitchFamily="18" charset="0"/>
                <a:cs typeface="Times New Roman" pitchFamily="18" charset="0"/>
              </a:rPr>
              <a:t> 30% </a:t>
            </a:r>
            <a:r>
              <a:rPr lang="en-US" sz="1900" dirty="0" err="1">
                <a:solidFill>
                  <a:srgbClr val="4E3B30"/>
                </a:solidFill>
                <a:latin typeface="Times New Roman" pitchFamily="18" charset="0"/>
                <a:cs typeface="Times New Roman" pitchFamily="18" charset="0"/>
              </a:rPr>
              <a:t>bệnh</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nhân</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có</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kèm</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theo</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triệu</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chứng</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viêm</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đường</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hô</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hấp</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trên</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Số</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lượng</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bạch</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cầu</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không</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tăng</a:t>
            </a:r>
            <a:endParaRPr lang="en-US" sz="1900" dirty="0">
              <a:solidFill>
                <a:srgbClr val="4E3B30"/>
              </a:solidFill>
              <a:latin typeface="Times New Roman" pitchFamily="18" charset="0"/>
              <a:cs typeface="Times New Roman" pitchFamily="18" charset="0"/>
            </a:endParaRPr>
          </a:p>
          <a:p>
            <a:pPr lvl="0">
              <a:buClr>
                <a:srgbClr val="F0A22E"/>
              </a:buClr>
            </a:pPr>
            <a:endParaRPr lang="en-US" sz="1100" dirty="0">
              <a:solidFill>
                <a:srgbClr val="4E3B30"/>
              </a:solidFill>
            </a:endParaRPr>
          </a:p>
          <a:p>
            <a:endParaRPr lang="en-US" dirty="0"/>
          </a:p>
        </p:txBody>
      </p:sp>
      <p:sp>
        <p:nvSpPr>
          <p:cNvPr id="4" name="Content Placeholder 3"/>
          <p:cNvSpPr>
            <a:spLocks noGrp="1"/>
          </p:cNvSpPr>
          <p:nvPr>
            <p:ph sz="half" idx="2"/>
          </p:nvPr>
        </p:nvSpPr>
        <p:spPr>
          <a:xfrm>
            <a:off x="4648200" y="1676400"/>
            <a:ext cx="4343400" cy="4648200"/>
          </a:xfrm>
        </p:spPr>
        <p:txBody>
          <a:bodyPr>
            <a:normAutofit lnSpcReduction="10000"/>
          </a:bodyPr>
          <a:lstStyle/>
          <a:p>
            <a:r>
              <a:rPr lang="en-US" sz="1900" dirty="0" err="1">
                <a:solidFill>
                  <a:srgbClr val="4E3B30"/>
                </a:solidFill>
                <a:latin typeface="Times New Roman" pitchFamily="18" charset="0"/>
                <a:cs typeface="Times New Roman" pitchFamily="18" charset="0"/>
              </a:rPr>
              <a:t>Trên</a:t>
            </a:r>
            <a:r>
              <a:rPr lang="en-US" sz="1900" dirty="0">
                <a:solidFill>
                  <a:srgbClr val="4E3B30"/>
                </a:solidFill>
                <a:latin typeface="Times New Roman" pitchFamily="18" charset="0"/>
                <a:cs typeface="Times New Roman" pitchFamily="18" charset="0"/>
              </a:rPr>
              <a:t> x </a:t>
            </a:r>
            <a:r>
              <a:rPr lang="en-US" sz="1900" dirty="0" err="1">
                <a:solidFill>
                  <a:srgbClr val="4E3B30"/>
                </a:solidFill>
                <a:latin typeface="Times New Roman" pitchFamily="18" charset="0"/>
                <a:cs typeface="Times New Roman" pitchFamily="18" charset="0"/>
              </a:rPr>
              <a:t>quang</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thường</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có</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đám</a:t>
            </a:r>
            <a:r>
              <a:rPr lang="en-US" sz="1900" dirty="0">
                <a:solidFill>
                  <a:srgbClr val="4E3B30"/>
                </a:solidFill>
                <a:latin typeface="Times New Roman" pitchFamily="18" charset="0"/>
                <a:cs typeface="Times New Roman" pitchFamily="18" charset="0"/>
              </a:rPr>
              <a:t> </a:t>
            </a:r>
            <a:r>
              <a:rPr lang="en-US" sz="1900" dirty="0" err="1">
                <a:solidFill>
                  <a:srgbClr val="4E3B30"/>
                </a:solidFill>
                <a:latin typeface="Times New Roman" pitchFamily="18" charset="0"/>
                <a:cs typeface="Times New Roman" pitchFamily="18" charset="0"/>
              </a:rPr>
              <a:t>mờ</a:t>
            </a:r>
            <a:r>
              <a:rPr lang="en-US" sz="1900" dirty="0">
                <a:solidFill>
                  <a:srgbClr val="4E3B30"/>
                </a:solidFill>
                <a:latin typeface="Times New Roman" pitchFamily="18" charset="0"/>
                <a:cs typeface="Times New Roman" pitchFamily="18" charset="0"/>
              </a:rPr>
              <a:t> ở </a:t>
            </a:r>
            <a:r>
              <a:rPr lang="en-US" sz="1900" dirty="0" err="1">
                <a:solidFill>
                  <a:srgbClr val="4E3B30"/>
                </a:solidFill>
                <a:latin typeface="Times New Roman" pitchFamily="18" charset="0"/>
                <a:cs typeface="Times New Roman" pitchFamily="18" charset="0"/>
              </a:rPr>
              <a:t>thùy</a:t>
            </a:r>
            <a:r>
              <a:rPr lang="en-US" sz="1900" dirty="0">
                <a:solidFill>
                  <a:srgbClr val="4E3B30"/>
                </a:solidFill>
                <a:latin typeface="Times New Roman" pitchFamily="18" charset="0"/>
                <a:cs typeface="Times New Roman" pitchFamily="18" charset="0"/>
              </a:rPr>
              <a:t> </a:t>
            </a:r>
            <a:r>
              <a:rPr lang="en-US" sz="1900" dirty="0" err="1" smtClean="0">
                <a:solidFill>
                  <a:srgbClr val="4E3B30"/>
                </a:solidFill>
                <a:latin typeface="Times New Roman" pitchFamily="18" charset="0"/>
                <a:cs typeface="Times New Roman" pitchFamily="18" charset="0"/>
              </a:rPr>
              <a:t>dưới</a:t>
            </a:r>
            <a:endParaRPr lang="en-US" sz="1900" dirty="0" smtClean="0">
              <a:solidFill>
                <a:srgbClr val="4E3B30"/>
              </a:solidFill>
              <a:latin typeface="Times New Roman" pitchFamily="18" charset="0"/>
              <a:cs typeface="Times New Roman" pitchFamily="18" charset="0"/>
            </a:endParaRPr>
          </a:p>
          <a:p>
            <a:endParaRPr lang="en-US" dirty="0"/>
          </a:p>
        </p:txBody>
      </p:sp>
      <p:pic>
        <p:nvPicPr>
          <p:cNvPr id="5" name="image8.jpeg" descr="þÿ"/>
          <p:cNvPicPr/>
          <p:nvPr/>
        </p:nvPicPr>
        <p:blipFill>
          <a:blip r:embed="rId2" cstate="print"/>
          <a:stretch>
            <a:fillRect/>
          </a:stretch>
        </p:blipFill>
        <p:spPr>
          <a:xfrm>
            <a:off x="4953000" y="2438400"/>
            <a:ext cx="3886200" cy="3962400"/>
          </a:xfrm>
          <a:prstGeom prst="rect">
            <a:avLst/>
          </a:prstGeom>
        </p:spPr>
      </p:pic>
    </p:spTree>
    <p:extLst>
      <p:ext uri="{BB962C8B-B14F-4D97-AF65-F5344CB8AC3E}">
        <p14:creationId xmlns:p14="http://schemas.microsoft.com/office/powerpoint/2010/main" val="202981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400" b="1" i="1" dirty="0" err="1" smtClean="0">
                <a:solidFill>
                  <a:schemeClr val="tx1"/>
                </a:solidFill>
                <a:latin typeface="Times New Roman" pitchFamily="18" charset="0"/>
                <a:cs typeface="Times New Roman" pitchFamily="18" charset="0"/>
              </a:rPr>
              <a:t>Viêm</a:t>
            </a:r>
            <a:r>
              <a:rPr lang="en-US" sz="4400" b="1" i="1" dirty="0" smtClean="0">
                <a:solidFill>
                  <a:schemeClr val="tx1"/>
                </a:solidFill>
                <a:latin typeface="Times New Roman" pitchFamily="18" charset="0"/>
                <a:cs typeface="Times New Roman" pitchFamily="18" charset="0"/>
              </a:rPr>
              <a:t> </a:t>
            </a:r>
            <a:r>
              <a:rPr lang="en-US" sz="4400" b="1" i="1" dirty="0" err="1" smtClean="0">
                <a:solidFill>
                  <a:schemeClr val="tx1"/>
                </a:solidFill>
                <a:latin typeface="Times New Roman" pitchFamily="18" charset="0"/>
                <a:cs typeface="Times New Roman" pitchFamily="18" charset="0"/>
              </a:rPr>
              <a:t>phổi</a:t>
            </a:r>
            <a:r>
              <a:rPr lang="en-US" sz="4400" b="1" i="1" dirty="0" smtClean="0">
                <a:solidFill>
                  <a:schemeClr val="tx1"/>
                </a:solidFill>
                <a:latin typeface="Times New Roman" pitchFamily="18" charset="0"/>
                <a:cs typeface="Times New Roman" pitchFamily="18" charset="0"/>
              </a:rPr>
              <a:t> </a:t>
            </a:r>
            <a:r>
              <a:rPr lang="en-US" sz="4400" b="1" i="1" dirty="0" err="1" smtClean="0">
                <a:solidFill>
                  <a:schemeClr val="tx1"/>
                </a:solidFill>
                <a:latin typeface="Times New Roman" pitchFamily="18" charset="0"/>
                <a:cs typeface="Times New Roman" pitchFamily="18" charset="0"/>
              </a:rPr>
              <a:t>thùy</a:t>
            </a:r>
            <a:r>
              <a:rPr lang="en-US" sz="4400" b="1" i="1" dirty="0" smtClean="0">
                <a:solidFill>
                  <a:schemeClr val="tx1"/>
                </a:solidFill>
                <a:latin typeface="Times New Roman" pitchFamily="18" charset="0"/>
                <a:cs typeface="Times New Roman" pitchFamily="18" charset="0"/>
              </a:rPr>
              <a:t> </a:t>
            </a:r>
            <a:r>
              <a:rPr lang="en-US" sz="4000" dirty="0" smtClean="0">
                <a:solidFill>
                  <a:schemeClr val="tx1"/>
                </a:solidFill>
                <a:latin typeface="Times New Roman" pitchFamily="18" charset="0"/>
                <a:cs typeface="Times New Roman" pitchFamily="18" charset="0"/>
              </a:rPr>
              <a:t/>
            </a:r>
            <a:br>
              <a:rPr lang="en-US" sz="4000" dirty="0" smtClean="0">
                <a:solidFill>
                  <a:schemeClr val="tx1"/>
                </a:solidFill>
                <a:latin typeface="Times New Roman" pitchFamily="18" charset="0"/>
                <a:cs typeface="Times New Roman" pitchFamily="18" charset="0"/>
              </a:rPr>
            </a:br>
            <a:r>
              <a:rPr lang="en-US" sz="3100" i="1" dirty="0" smtClean="0">
                <a:solidFill>
                  <a:schemeClr val="tx1"/>
                </a:solidFill>
                <a:latin typeface="Times New Roman" pitchFamily="18" charset="0"/>
                <a:cs typeface="Times New Roman" pitchFamily="18" charset="0"/>
              </a:rPr>
              <a:t>( </a:t>
            </a:r>
            <a:r>
              <a:rPr lang="en-US" sz="3100" i="1" dirty="0" err="1" smtClean="0">
                <a:solidFill>
                  <a:schemeClr val="tx1"/>
                </a:solidFill>
                <a:latin typeface="Times New Roman" pitchFamily="18" charset="0"/>
                <a:cs typeface="Times New Roman" pitchFamily="18" charset="0"/>
              </a:rPr>
              <a:t>trong</a:t>
            </a:r>
            <a:r>
              <a:rPr lang="en-US" sz="3100" i="1" dirty="0" smtClean="0">
                <a:solidFill>
                  <a:schemeClr val="tx1"/>
                </a:solidFill>
                <a:latin typeface="Times New Roman" pitchFamily="18" charset="0"/>
                <a:cs typeface="Times New Roman" pitchFamily="18" charset="0"/>
              </a:rPr>
              <a:t> </a:t>
            </a:r>
            <a:r>
              <a:rPr lang="en-US" sz="3100" i="1" dirty="0" err="1" smtClean="0">
                <a:solidFill>
                  <a:schemeClr val="tx1"/>
                </a:solidFill>
                <a:latin typeface="Times New Roman" pitchFamily="18" charset="0"/>
                <a:cs typeface="Times New Roman" pitchFamily="18" charset="0"/>
              </a:rPr>
              <a:t>viêm</a:t>
            </a:r>
            <a:r>
              <a:rPr lang="en-US" sz="3100" i="1" dirty="0" smtClean="0">
                <a:solidFill>
                  <a:schemeClr val="tx1"/>
                </a:solidFill>
                <a:latin typeface="Times New Roman" pitchFamily="18" charset="0"/>
                <a:cs typeface="Times New Roman" pitchFamily="18" charset="0"/>
              </a:rPr>
              <a:t> </a:t>
            </a:r>
            <a:r>
              <a:rPr lang="en-US" sz="3100" i="1" dirty="0" err="1" smtClean="0">
                <a:solidFill>
                  <a:schemeClr val="tx1"/>
                </a:solidFill>
                <a:latin typeface="Times New Roman" pitchFamily="18" charset="0"/>
                <a:cs typeface="Times New Roman" pitchFamily="18" charset="0"/>
              </a:rPr>
              <a:t>phổi</a:t>
            </a:r>
            <a:r>
              <a:rPr lang="en-US" sz="3100" i="1" dirty="0" smtClean="0">
                <a:solidFill>
                  <a:schemeClr val="tx1"/>
                </a:solidFill>
                <a:latin typeface="Times New Roman" pitchFamily="18" charset="0"/>
                <a:cs typeface="Times New Roman" pitchFamily="18" charset="0"/>
              </a:rPr>
              <a:t> </a:t>
            </a:r>
            <a:r>
              <a:rPr lang="en-US" sz="3100" i="1" dirty="0" err="1" smtClean="0">
                <a:solidFill>
                  <a:schemeClr val="tx1"/>
                </a:solidFill>
                <a:latin typeface="Times New Roman" pitchFamily="18" charset="0"/>
                <a:cs typeface="Times New Roman" pitchFamily="18" charset="0"/>
              </a:rPr>
              <a:t>điển</a:t>
            </a:r>
            <a:r>
              <a:rPr lang="en-US" sz="3100" i="1" dirty="0" smtClean="0">
                <a:solidFill>
                  <a:schemeClr val="tx1"/>
                </a:solidFill>
                <a:latin typeface="Times New Roman" pitchFamily="18" charset="0"/>
                <a:cs typeface="Times New Roman" pitchFamily="18" charset="0"/>
              </a:rPr>
              <a:t> </a:t>
            </a:r>
            <a:r>
              <a:rPr lang="en-US" sz="3100" i="1" dirty="0" err="1" smtClean="0">
                <a:solidFill>
                  <a:schemeClr val="tx1"/>
                </a:solidFill>
                <a:latin typeface="Times New Roman" pitchFamily="18" charset="0"/>
                <a:cs typeface="Times New Roman" pitchFamily="18" charset="0"/>
              </a:rPr>
              <a:t>hình</a:t>
            </a:r>
            <a:r>
              <a:rPr lang="en-US" sz="3100" i="1" dirty="0" smtClean="0">
                <a:solidFill>
                  <a:schemeClr val="tx1"/>
                </a:solidFill>
                <a:latin typeface="Times New Roman" pitchFamily="18" charset="0"/>
                <a:cs typeface="Times New Roman" pitchFamily="18" charset="0"/>
              </a:rPr>
              <a:t> )</a:t>
            </a:r>
            <a:r>
              <a:rPr lang="en-US" dirty="0" smtClean="0"/>
              <a:t/>
            </a:r>
            <a:br>
              <a:rPr lang="en-US" dirty="0" smtClean="0"/>
            </a:br>
            <a:endParaRPr lang="en-US" dirty="0"/>
          </a:p>
        </p:txBody>
      </p:sp>
      <p:sp>
        <p:nvSpPr>
          <p:cNvPr id="5" name="Content Placeholder 4"/>
          <p:cNvSpPr>
            <a:spLocks noGrp="1"/>
          </p:cNvSpPr>
          <p:nvPr>
            <p:ph idx="1"/>
          </p:nvPr>
        </p:nvSpPr>
        <p:spPr>
          <a:xfrm>
            <a:off x="304800" y="1905000"/>
            <a:ext cx="4648200" cy="4800600"/>
          </a:xfrm>
        </p:spPr>
        <p:txBody>
          <a:bodyPr>
            <a:normAutofit fontScale="55000" lnSpcReduction="20000"/>
          </a:bodyPr>
          <a:lstStyle/>
          <a:p>
            <a:pPr algn="ctr">
              <a:buNone/>
            </a:pPr>
            <a:r>
              <a:rPr lang="en-US" sz="4000" b="1" i="1" dirty="0" err="1" smtClean="0">
                <a:latin typeface="Times New Roman" pitchFamily="18" charset="0"/>
                <a:cs typeface="Times New Roman" pitchFamily="18" charset="0"/>
              </a:rPr>
              <a:t>Triệu</a:t>
            </a:r>
            <a:r>
              <a:rPr lang="en-US" sz="4000" b="1" i="1" dirty="0" smtClean="0">
                <a:latin typeface="Times New Roman" pitchFamily="18" charset="0"/>
                <a:cs typeface="Times New Roman" pitchFamily="18" charset="0"/>
              </a:rPr>
              <a:t> </a:t>
            </a:r>
            <a:r>
              <a:rPr lang="en-US" sz="4000" b="1" i="1" dirty="0" err="1" smtClean="0">
                <a:latin typeface="Times New Roman" pitchFamily="18" charset="0"/>
                <a:cs typeface="Times New Roman" pitchFamily="18" charset="0"/>
              </a:rPr>
              <a:t>chứng</a:t>
            </a:r>
            <a:r>
              <a:rPr lang="en-US" sz="4000" b="1" i="1" dirty="0" smtClean="0">
                <a:latin typeface="Times New Roman" pitchFamily="18" charset="0"/>
                <a:cs typeface="Times New Roman" pitchFamily="18" charset="0"/>
              </a:rPr>
              <a:t> </a:t>
            </a:r>
            <a:r>
              <a:rPr lang="en-US" sz="4000" b="1" i="1" dirty="0" err="1" smtClean="0">
                <a:latin typeface="Times New Roman" pitchFamily="18" charset="0"/>
                <a:cs typeface="Times New Roman" pitchFamily="18" charset="0"/>
              </a:rPr>
              <a:t>lâm</a:t>
            </a:r>
            <a:r>
              <a:rPr lang="en-US" sz="4000" b="1" i="1" dirty="0" smtClean="0">
                <a:latin typeface="Times New Roman" pitchFamily="18" charset="0"/>
                <a:cs typeface="Times New Roman" pitchFamily="18" charset="0"/>
              </a:rPr>
              <a:t> </a:t>
            </a:r>
            <a:r>
              <a:rPr lang="en-US" sz="4000" b="1" i="1" dirty="0" err="1" smtClean="0">
                <a:latin typeface="Times New Roman" pitchFamily="18" charset="0"/>
                <a:cs typeface="Times New Roman" pitchFamily="18" charset="0"/>
              </a:rPr>
              <a:t>sàng</a:t>
            </a:r>
            <a:endParaRPr lang="en-US" sz="4000" b="1" i="1" dirty="0" smtClean="0">
              <a:latin typeface="Times New Roman" pitchFamily="18" charset="0"/>
              <a:cs typeface="Times New Roman" pitchFamily="18" charset="0"/>
            </a:endParaRPr>
          </a:p>
          <a:p>
            <a:pPr algn="just">
              <a:buFont typeface="Wingdings" pitchFamily="2" charset="2"/>
              <a:buChar char="Ø"/>
            </a:pP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Bệnh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xuất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hiện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đột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ngột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sau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cảm</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lạnh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viêm</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đường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hô</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hấp</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trên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có</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cơn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rét</a:t>
            </a:r>
            <a:r>
              <a:rPr lang="en-US" sz="3000" dirty="0" smtClean="0">
                <a:latin typeface="Times New Roman" pitchFamily="18" charset="0"/>
                <a:cs typeface="Times New Roman" pitchFamily="18" charset="0"/>
              </a:rPr>
              <a:t> run </a:t>
            </a:r>
            <a:r>
              <a:rPr lang="en-US" sz="3000" dirty="0" err="1" smtClean="0">
                <a:latin typeface="Times New Roman" pitchFamily="18" charset="0"/>
                <a:cs typeface="Times New Roman" pitchFamily="18" charset="0"/>
              </a:rPr>
              <a:t>dữ</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dội</a:t>
            </a:r>
            <a:r>
              <a:rPr lang="en-US" sz="3000" dirty="0" smtClean="0">
                <a:latin typeface="Times New Roman" pitchFamily="18" charset="0"/>
                <a:cs typeface="Times New Roman" pitchFamily="18" charset="0"/>
              </a:rPr>
              <a:t>.</a:t>
            </a:r>
          </a:p>
          <a:p>
            <a:pPr algn="just">
              <a:buFont typeface="Wingdings" pitchFamily="2" charset="2"/>
              <a:buChar char="Ø"/>
            </a:pP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Ngay</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sau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đó</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sốt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cao</a:t>
            </a:r>
            <a:r>
              <a:rPr lang="en-US" sz="30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39 – 41 </a:t>
            </a:r>
            <a:r>
              <a:rPr lang="en-US" sz="3000" dirty="0" err="1" smtClean="0">
                <a:latin typeface="Times New Roman" pitchFamily="18" charset="0"/>
                <a:cs typeface="Times New Roman" pitchFamily="18" charset="0"/>
              </a:rPr>
              <a:t>độ</a:t>
            </a:r>
            <a:r>
              <a:rPr lang="en-US" sz="3000" dirty="0" smtClean="0">
                <a:latin typeface="Times New Roman" pitchFamily="18" charset="0"/>
                <a:cs typeface="Times New Roman" pitchFamily="18" charset="0"/>
              </a:rPr>
              <a:t> 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thở</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nhanh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mạch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nhanh</a:t>
            </a:r>
            <a:r>
              <a:rPr lang="en-US" sz="3000" dirty="0" smtClean="0">
                <a:latin typeface="Times New Roman" pitchFamily="18" charset="0"/>
                <a:cs typeface="Times New Roman" pitchFamily="18" charset="0"/>
              </a:rPr>
              <a:t>, ho khan, </a:t>
            </a:r>
            <a:r>
              <a:rPr lang="en-US" sz="3000" dirty="0" err="1" smtClean="0">
                <a:latin typeface="Times New Roman" pitchFamily="18" charset="0"/>
                <a:cs typeface="Times New Roman" pitchFamily="18" charset="0"/>
              </a:rPr>
              <a:t>đau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ngực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buồn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nôn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nôn</a:t>
            </a:r>
            <a:r>
              <a:rPr lang="en-US" sz="3000" dirty="0" smtClean="0">
                <a:latin typeface="Times New Roman" pitchFamily="18" charset="0"/>
                <a:cs typeface="Times New Roman" pitchFamily="18" charset="0"/>
              </a:rPr>
              <a:t>.</a:t>
            </a:r>
          </a:p>
          <a:p>
            <a:pPr algn="just">
              <a:buFont typeface="Wingdings" pitchFamily="2" charset="2"/>
              <a:buChar char="Ø"/>
            </a:pP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Bệnh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đến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cao</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điểm</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vào</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ngày</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thứ</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hai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với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biểu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hiện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rất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mệt</a:t>
            </a:r>
            <a:r>
              <a:rPr lang="en-US" sz="3000" dirty="0" smtClean="0">
                <a:latin typeface="Times New Roman" pitchFamily="18" charset="0"/>
                <a:cs typeface="Times New Roman" pitchFamily="18" charset="0"/>
              </a:rPr>
              <a:t>, ho </a:t>
            </a:r>
            <a:r>
              <a:rPr lang="en-US" sz="3000" dirty="0" err="1" smtClean="0">
                <a:latin typeface="Times New Roman" pitchFamily="18" charset="0"/>
                <a:cs typeface="Times New Roman" pitchFamily="18" charset="0"/>
              </a:rPr>
              <a:t>khạc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đờm</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mầu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rỉ</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sắt</a:t>
            </a:r>
            <a:r>
              <a:rPr lang="en-US" sz="3000" dirty="0" smtClean="0">
                <a:latin typeface="Times New Roman" pitchFamily="18" charset="0"/>
                <a:cs typeface="Times New Roman" pitchFamily="18" charset="0"/>
              </a:rPr>
              <a:t> do </a:t>
            </a:r>
            <a:r>
              <a:rPr lang="en-US" sz="3000" dirty="0" err="1" smtClean="0">
                <a:latin typeface="Times New Roman" pitchFamily="18" charset="0"/>
                <a:cs typeface="Times New Roman" pitchFamily="18" charset="0"/>
              </a:rPr>
              <a:t>chảy</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máu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trong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phế</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nang</a:t>
            </a:r>
            <a:r>
              <a:rPr lang="en-US" sz="3000" dirty="0" smtClean="0">
                <a:latin typeface="Times New Roman" pitchFamily="18" charset="0"/>
                <a:cs typeface="Times New Roman" pitchFamily="18" charset="0"/>
              </a:rPr>
              <a:t>, Herpes </a:t>
            </a:r>
            <a:r>
              <a:rPr lang="en-US" sz="3000" dirty="0" err="1" smtClean="0">
                <a:latin typeface="Times New Roman" pitchFamily="18" charset="0"/>
                <a:cs typeface="Times New Roman" pitchFamily="18" charset="0"/>
              </a:rPr>
              <a:t>môi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thở</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nhanh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nông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vã</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mồ</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hôi</a:t>
            </a:r>
            <a:r>
              <a:rPr lang="en-US" sz="3000" dirty="0" smtClean="0">
                <a:latin typeface="Times New Roman" pitchFamily="18" charset="0"/>
                <a:cs typeface="Times New Roman" pitchFamily="18" charset="0"/>
              </a:rPr>
              <a:t>.</a:t>
            </a:r>
          </a:p>
          <a:p>
            <a:pPr algn="just">
              <a:buFont typeface="Wingdings" pitchFamily="2" charset="2"/>
              <a:buChar char="Ø"/>
            </a:pP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Cử</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động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lồng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ngực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bên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tổn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thương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giảm</a:t>
            </a:r>
            <a:r>
              <a:rPr lang="en-US" sz="3000" dirty="0" smtClean="0">
                <a:latin typeface="Times New Roman" pitchFamily="18" charset="0"/>
                <a:cs typeface="Times New Roman" pitchFamily="18" charset="0"/>
              </a:rPr>
              <a:t>, rung </a:t>
            </a:r>
            <a:r>
              <a:rPr lang="en-US" sz="3000" dirty="0" err="1" smtClean="0">
                <a:latin typeface="Times New Roman" pitchFamily="18" charset="0"/>
                <a:cs typeface="Times New Roman" pitchFamily="18" charset="0"/>
              </a:rPr>
              <a:t>thanh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tăng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đôi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khi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sờ</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thấy</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cọ</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màng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phổi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Gõ</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đục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khi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vùng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đông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đặc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rộng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Rì</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rào</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phế</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nang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giảm</a:t>
            </a:r>
            <a:r>
              <a:rPr lang="en-US" sz="3000" dirty="0" smtClean="0">
                <a:latin typeface="Times New Roman" pitchFamily="18" charset="0"/>
                <a:cs typeface="Times New Roman" pitchFamily="18" charset="0"/>
              </a:rPr>
              <a:t>, ran </a:t>
            </a:r>
            <a:r>
              <a:rPr lang="en-US" sz="3000" dirty="0" err="1" smtClean="0">
                <a:latin typeface="Times New Roman" pitchFamily="18" charset="0"/>
                <a:cs typeface="Times New Roman" pitchFamily="18" charset="0"/>
              </a:rPr>
              <a:t>nổ</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thổi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ống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tiếng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ngực</a:t>
            </a:r>
            <a:r>
              <a:rPr lang="en-US" sz="30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a:t>
            </a:r>
            <a:r>
              <a:rPr lang="en-US" sz="3000" dirty="0" err="1" smtClean="0">
                <a:latin typeface="Times New Roman" pitchFamily="18" charset="0"/>
                <a:cs typeface="Times New Roman" pitchFamily="18" charset="0"/>
              </a:rPr>
              <a:t>pectoriloquy</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cọ</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màng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phổi</a:t>
            </a:r>
            <a:r>
              <a:rPr lang="en-US" sz="3000" dirty="0" smtClean="0">
                <a:latin typeface="Times New Roman" pitchFamily="18" charset="0"/>
                <a:cs typeface="Times New Roman" pitchFamily="18" charset="0"/>
              </a:rPr>
              <a:t>.</a:t>
            </a:r>
          </a:p>
          <a:p>
            <a:pPr algn="just">
              <a:buFont typeface="Wingdings" pitchFamily="2" charset="2"/>
              <a:buChar char="Ø"/>
            </a:pPr>
            <a:r>
              <a:rPr lang="en-US" sz="3000" dirty="0" smtClean="0">
                <a:latin typeface="Times New Roman" pitchFamily="18" charset="0"/>
                <a:cs typeface="Times New Roman" pitchFamily="18" charset="0"/>
              </a:rPr>
              <a:t>Ở </a:t>
            </a:r>
            <a:r>
              <a:rPr lang="en-US" sz="3000" dirty="0" err="1" smtClean="0">
                <a:latin typeface="Times New Roman" pitchFamily="18" charset="0"/>
                <a:cs typeface="Times New Roman" pitchFamily="18" charset="0"/>
              </a:rPr>
              <a:t>thời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đại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kháng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sinh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triệu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chứng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không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điển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hình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như</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trên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đôi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khi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chỉ</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có</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đau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ngực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thậm</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chí</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không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sốt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và</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khạc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đờm</a:t>
            </a:r>
            <a:r>
              <a:rPr lang="en-US" sz="30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Ở </a:t>
            </a:r>
            <a:r>
              <a:rPr lang="en-US" sz="3000" dirty="0" err="1" smtClean="0">
                <a:latin typeface="Times New Roman" pitchFamily="18" charset="0"/>
                <a:cs typeface="Times New Roman" pitchFamily="18" charset="0"/>
              </a:rPr>
              <a:t>người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già</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có</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khi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không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thấy</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triệu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chứng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thực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thể</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nhưng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triệu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chứng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loạn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thần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nhiễm</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khuẩn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lại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nổi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bật</a:t>
            </a:r>
            <a:endParaRPr lang="en-US" sz="3000" dirty="0" smtClean="0">
              <a:latin typeface="Times New Roman" pitchFamily="18" charset="0"/>
              <a:cs typeface="Times New Roman" pitchFamily="18" charset="0"/>
            </a:endParaRPr>
          </a:p>
          <a:p>
            <a:endParaRPr lang="en-US" dirty="0"/>
          </a:p>
        </p:txBody>
      </p:sp>
      <p:pic>
        <p:nvPicPr>
          <p:cNvPr id="3074" name="Picture 2" descr="C:\Users\Administrator.PC-201606041026\Desktop\NHẬN-DẠNG-BỆNH-UNG-THƯ-PHỔ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905000"/>
            <a:ext cx="3687762" cy="46482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mtClean="0">
                <a:solidFill>
                  <a:schemeClr val="tx1"/>
                </a:solidFill>
                <a:latin typeface="Times New Roman" pitchFamily="18" charset="0"/>
                <a:cs typeface="Times New Roman" pitchFamily="18" charset="0"/>
              </a:rPr>
              <a:t/>
            </a:r>
            <a:br>
              <a:rPr lang="en-US" smtClean="0">
                <a:solidFill>
                  <a:schemeClr val="tx1"/>
                </a:solidFill>
                <a:latin typeface="Times New Roman" pitchFamily="18" charset="0"/>
                <a:cs typeface="Times New Roman" pitchFamily="18" charset="0"/>
              </a:rPr>
            </a:br>
            <a:r>
              <a:rPr lang="en-US" smtClean="0">
                <a:solidFill>
                  <a:schemeClr val="tx1"/>
                </a:solidFill>
                <a:latin typeface="Times New Roman" pitchFamily="18" charset="0"/>
                <a:cs typeface="Times New Roman" pitchFamily="18" charset="0"/>
              </a:rPr>
              <a:t/>
            </a:r>
            <a:br>
              <a:rPr lang="en-US" smtClean="0">
                <a:solidFill>
                  <a:schemeClr val="tx1"/>
                </a:solidFill>
                <a:latin typeface="Times New Roman" pitchFamily="18" charset="0"/>
                <a:cs typeface="Times New Roman" pitchFamily="18" charset="0"/>
              </a:rPr>
            </a:br>
            <a:r>
              <a:rPr lang="en-US" sz="4800" smtClean="0">
                <a:solidFill>
                  <a:schemeClr val="tx1"/>
                </a:solidFill>
                <a:latin typeface="Times New Roman" pitchFamily="18" charset="0"/>
                <a:cs typeface="Times New Roman" pitchFamily="18" charset="0"/>
              </a:rPr>
              <a:t>Phế quản phế viêm</a:t>
            </a:r>
            <a:r>
              <a:rPr lang="en-US" smtClean="0">
                <a:solidFill>
                  <a:schemeClr val="tx1"/>
                </a:solidFill>
                <a:latin typeface="Times New Roman" pitchFamily="18" charset="0"/>
                <a:cs typeface="Times New Roman" pitchFamily="18" charset="0"/>
              </a:rPr>
              <a:t/>
            </a:r>
            <a:br>
              <a:rPr lang="en-US" smtClean="0">
                <a:solidFill>
                  <a:schemeClr val="tx1"/>
                </a:solidFill>
                <a:latin typeface="Times New Roman" pitchFamily="18" charset="0"/>
                <a:cs typeface="Times New Roman" pitchFamily="18" charset="0"/>
              </a:rPr>
            </a:br>
            <a:r>
              <a:rPr lang="en-US" sz="2400" i="1" smtClean="0">
                <a:solidFill>
                  <a:schemeClr val="tx1"/>
                </a:solidFill>
                <a:latin typeface="Times New Roman" pitchFamily="18" charset="0"/>
                <a:cs typeface="Times New Roman" pitchFamily="18" charset="0"/>
              </a:rPr>
              <a:t>( trong viêm phổi điển hình )</a:t>
            </a:r>
            <a:r>
              <a:rPr lang="en-US" smtClean="0">
                <a:solidFill>
                  <a:schemeClr val="tx1"/>
                </a:solidFill>
                <a:latin typeface="Times New Roman" pitchFamily="18" charset="0"/>
                <a:cs typeface="Times New Roman" pitchFamily="18" charset="0"/>
              </a:rPr>
              <a:t/>
            </a:r>
            <a:br>
              <a:rPr lang="en-US" smtClean="0">
                <a:solidFill>
                  <a:schemeClr val="tx1"/>
                </a:solidFill>
                <a:latin typeface="Times New Roman" pitchFamily="18" charset="0"/>
                <a:cs typeface="Times New Roman" pitchFamily="18" charset="0"/>
              </a:rPr>
            </a:br>
            <a:r>
              <a:rPr lang="en-US" smtClean="0">
                <a:solidFill>
                  <a:schemeClr val="tx1"/>
                </a:solidFill>
                <a:latin typeface="Times New Roman" pitchFamily="18" charset="0"/>
                <a:cs typeface="Times New Roman" pitchFamily="18" charset="0"/>
              </a:rPr>
              <a:t/>
            </a:r>
            <a:br>
              <a:rPr lang="en-US" smtClean="0">
                <a:solidFill>
                  <a:schemeClr val="tx1"/>
                </a:solidFill>
                <a:latin typeface="Times New Roman" pitchFamily="18" charset="0"/>
                <a:cs typeface="Times New Roman" pitchFamily="18" charset="0"/>
              </a:rPr>
            </a:br>
            <a:endParaRPr lang="en-US">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600200"/>
            <a:ext cx="4648200" cy="4876800"/>
          </a:xfrm>
        </p:spPr>
        <p:txBody>
          <a:bodyPr>
            <a:normAutofit fontScale="92500" lnSpcReduction="20000"/>
          </a:bodyPr>
          <a:lstStyle/>
          <a:p>
            <a:pPr algn="ctr">
              <a:buNone/>
            </a:pPr>
            <a:r>
              <a:rPr lang="en-US" sz="3600" b="1" i="1" dirty="0" err="1" smtClean="0">
                <a:solidFill>
                  <a:schemeClr val="tx1"/>
                </a:solidFill>
                <a:latin typeface="Times New Roman" pitchFamily="18" charset="0"/>
                <a:cs typeface="Times New Roman" pitchFamily="18" charset="0"/>
              </a:rPr>
              <a:t>Triệu</a:t>
            </a:r>
            <a:r>
              <a:rPr lang="en-US" sz="3600" b="1" i="1" dirty="0" smtClean="0">
                <a:solidFill>
                  <a:schemeClr val="tx1"/>
                </a:solidFill>
                <a:latin typeface="Times New Roman" pitchFamily="18" charset="0"/>
                <a:cs typeface="Times New Roman" pitchFamily="18" charset="0"/>
              </a:rPr>
              <a:t> </a:t>
            </a:r>
            <a:r>
              <a:rPr lang="en-US" sz="3600" b="1" i="1" dirty="0" err="1" smtClean="0">
                <a:solidFill>
                  <a:schemeClr val="tx1"/>
                </a:solidFill>
                <a:latin typeface="Times New Roman" pitchFamily="18" charset="0"/>
                <a:cs typeface="Times New Roman" pitchFamily="18" charset="0"/>
              </a:rPr>
              <a:t>chứng</a:t>
            </a:r>
            <a:r>
              <a:rPr lang="en-US" sz="3600" b="1" i="1" dirty="0" smtClean="0">
                <a:solidFill>
                  <a:schemeClr val="tx1"/>
                </a:solidFill>
                <a:latin typeface="Times New Roman" pitchFamily="18" charset="0"/>
                <a:cs typeface="Times New Roman" pitchFamily="18" charset="0"/>
              </a:rPr>
              <a:t> </a:t>
            </a:r>
            <a:r>
              <a:rPr lang="en-US" sz="3600" b="1" i="1" dirty="0" err="1" smtClean="0">
                <a:solidFill>
                  <a:schemeClr val="tx1"/>
                </a:solidFill>
                <a:latin typeface="Times New Roman" pitchFamily="18" charset="0"/>
                <a:cs typeface="Times New Roman" pitchFamily="18" charset="0"/>
              </a:rPr>
              <a:t>lâm</a:t>
            </a:r>
            <a:r>
              <a:rPr lang="en-US" sz="3600" b="1" i="1" dirty="0" smtClean="0">
                <a:solidFill>
                  <a:schemeClr val="tx1"/>
                </a:solidFill>
                <a:latin typeface="Times New Roman" pitchFamily="18" charset="0"/>
                <a:cs typeface="Times New Roman" pitchFamily="18" charset="0"/>
              </a:rPr>
              <a:t> </a:t>
            </a:r>
            <a:r>
              <a:rPr lang="en-US" sz="3600" b="1" i="1" dirty="0" err="1" smtClean="0">
                <a:solidFill>
                  <a:schemeClr val="tx1"/>
                </a:solidFill>
                <a:latin typeface="Times New Roman" pitchFamily="18" charset="0"/>
                <a:cs typeface="Times New Roman" pitchFamily="18" charset="0"/>
              </a:rPr>
              <a:t>sàng</a:t>
            </a:r>
            <a:r>
              <a:rPr lang="en-US" sz="3600" b="1" i="1" dirty="0" smtClean="0">
                <a:solidFill>
                  <a:schemeClr val="tx1"/>
                </a:solidFill>
                <a:latin typeface="Times New Roman" pitchFamily="18" charset="0"/>
                <a:cs typeface="Times New Roman" pitchFamily="18" charset="0"/>
              </a:rPr>
              <a:t> </a:t>
            </a:r>
          </a:p>
          <a:p>
            <a:pPr algn="just">
              <a:buFont typeface="Wingdings" pitchFamily="2" charset="2"/>
              <a:buChar char="Ø"/>
            </a:pPr>
            <a:r>
              <a:rPr lang="en-US" sz="3200" dirty="0" err="1" smtClean="0">
                <a:latin typeface="Times New Roman" pitchFamily="18" charset="0"/>
                <a:cs typeface="Times New Roman" pitchFamily="18" charset="0"/>
              </a:rPr>
              <a:t>khởi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phát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đột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ngột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sốt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triệu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chứng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cảm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tiếp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theo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đó</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khó</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thở</a:t>
            </a:r>
            <a:r>
              <a:rPr lang="en-US" sz="3200" dirty="0" smtClean="0">
                <a:latin typeface="Times New Roman" pitchFamily="18" charset="0"/>
                <a:cs typeface="Times New Roman" pitchFamily="18" charset="0"/>
              </a:rPr>
              <a:t>, ho, </a:t>
            </a:r>
            <a:r>
              <a:rPr lang="en-US" sz="3200" dirty="0" err="1" smtClean="0">
                <a:latin typeface="Times New Roman" pitchFamily="18" charset="0"/>
                <a:cs typeface="Times New Roman" pitchFamily="18" charset="0"/>
              </a:rPr>
              <a:t>đờm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có</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thể</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dính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máu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đau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ngực</a:t>
            </a:r>
            <a:r>
              <a:rPr lang="en-US" sz="3200" dirty="0" smtClean="0">
                <a:latin typeface="Times New Roman" pitchFamily="18" charset="0"/>
                <a:cs typeface="Times New Roman" pitchFamily="18" charset="0"/>
              </a:rPr>
              <a:t>.</a:t>
            </a:r>
          </a:p>
          <a:p>
            <a:pPr algn="just">
              <a:buNone/>
            </a:pPr>
            <a:endParaRPr lang="en-US" sz="3200" dirty="0" smtClean="0">
              <a:latin typeface="Times New Roman" pitchFamily="18" charset="0"/>
              <a:cs typeface="Times New Roman" pitchFamily="18" charset="0"/>
            </a:endParaRPr>
          </a:p>
          <a:p>
            <a:pPr algn="just">
              <a:buFont typeface="Wingdings" pitchFamily="2" charset="2"/>
              <a:buChar char="Ø"/>
            </a:pPr>
            <a:r>
              <a:rPr lang="en-US" sz="3200" dirty="0" err="1" smtClean="0">
                <a:latin typeface="Times New Roman" pitchFamily="18" charset="0"/>
                <a:cs typeface="Times New Roman" pitchFamily="18" charset="0"/>
              </a:rPr>
              <a:t>Nghe</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phổi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nhiều</a:t>
            </a:r>
            <a:r>
              <a:rPr lang="en-US" sz="3200" dirty="0" smtClean="0">
                <a:latin typeface="Times New Roman" pitchFamily="18" charset="0"/>
                <a:cs typeface="Times New Roman" pitchFamily="18" charset="0"/>
              </a:rPr>
              <a:t> ran </a:t>
            </a:r>
            <a:r>
              <a:rPr lang="en-US" sz="3200" dirty="0" err="1" smtClean="0">
                <a:latin typeface="Times New Roman" pitchFamily="18" charset="0"/>
                <a:cs typeface="Times New Roman" pitchFamily="18" charset="0"/>
              </a:rPr>
              <a:t>rít</a:t>
            </a:r>
            <a:r>
              <a:rPr lang="en-US" sz="3200" dirty="0" smtClean="0">
                <a:latin typeface="Times New Roman" pitchFamily="18" charset="0"/>
                <a:cs typeface="Times New Roman" pitchFamily="18" charset="0"/>
              </a:rPr>
              <a:t> ran </a:t>
            </a:r>
            <a:r>
              <a:rPr lang="en-US" sz="3200" dirty="0" err="1" smtClean="0">
                <a:latin typeface="Times New Roman" pitchFamily="18" charset="0"/>
                <a:cs typeface="Times New Roman" pitchFamily="18" charset="0"/>
              </a:rPr>
              <a:t>ngáy</a:t>
            </a:r>
            <a:r>
              <a:rPr lang="en-US" sz="3200" dirty="0" smtClean="0">
                <a:latin typeface="Times New Roman" pitchFamily="18" charset="0"/>
                <a:cs typeface="Times New Roman" pitchFamily="18" charset="0"/>
              </a:rPr>
              <a:t> , ran </a:t>
            </a:r>
            <a:r>
              <a:rPr lang="en-US" sz="3200" dirty="0" err="1" smtClean="0">
                <a:latin typeface="Times New Roman" pitchFamily="18" charset="0"/>
                <a:cs typeface="Times New Roman" pitchFamily="18" charset="0"/>
              </a:rPr>
              <a:t>ẩm</a:t>
            </a:r>
            <a:r>
              <a:rPr lang="en-US" sz="3200" dirty="0" smtClean="0">
                <a:latin typeface="Times New Roman" pitchFamily="18" charset="0"/>
                <a:cs typeface="Times New Roman" pitchFamily="18" charset="0"/>
              </a:rPr>
              <a:t>, ran </a:t>
            </a:r>
            <a:r>
              <a:rPr lang="en-US" sz="3200" dirty="0" err="1" smtClean="0">
                <a:latin typeface="Times New Roman" pitchFamily="18" charset="0"/>
                <a:cs typeface="Times New Roman" pitchFamily="18" charset="0"/>
              </a:rPr>
              <a:t>nổ</a:t>
            </a:r>
            <a:r>
              <a:rPr lang="en-US" sz="3200" dirty="0" smtClean="0">
                <a:latin typeface="Times New Roman" pitchFamily="18" charset="0"/>
                <a:cs typeface="Times New Roman" pitchFamily="18" charset="0"/>
              </a:rPr>
              <a:t> ở </a:t>
            </a:r>
            <a:r>
              <a:rPr lang="en-US" sz="3200" dirty="0" err="1" smtClean="0">
                <a:latin typeface="Times New Roman" pitchFamily="18" charset="0"/>
                <a:cs typeface="Times New Roman" pitchFamily="18" charset="0"/>
              </a:rPr>
              <a:t>hai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phổi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tập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trung</a:t>
            </a:r>
            <a:r>
              <a:rPr lang="en-US" sz="3200" dirty="0" smtClean="0">
                <a:latin typeface="Times New Roman" pitchFamily="18" charset="0"/>
                <a:cs typeface="Times New Roman" pitchFamily="18" charset="0"/>
              </a:rPr>
              <a:t> ở </a:t>
            </a:r>
            <a:r>
              <a:rPr lang="en-US" sz="3200" dirty="0" err="1" smtClean="0">
                <a:latin typeface="Times New Roman" pitchFamily="18" charset="0"/>
                <a:cs typeface="Times New Roman" pitchFamily="18" charset="0"/>
              </a:rPr>
              <a:t>vùng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gian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sống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bả</a:t>
            </a:r>
            <a:r>
              <a:rPr lang="en-US" sz="3200" dirty="0" smtClean="0">
                <a:latin typeface="Times New Roman" pitchFamily="18" charset="0"/>
                <a:cs typeface="Times New Roman" pitchFamily="18" charset="0"/>
              </a:rPr>
              <a:t>.</a:t>
            </a:r>
          </a:p>
          <a:p>
            <a:endParaRPr lang="en-US" dirty="0"/>
          </a:p>
        </p:txBody>
      </p:sp>
      <p:pic>
        <p:nvPicPr>
          <p:cNvPr id="4098" name="Picture 2" descr="C:\Users\Administrator.PC-201606041026\Desktop\ho-g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828801"/>
            <a:ext cx="3886200" cy="4419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smtClean="0">
                <a:solidFill>
                  <a:schemeClr val="tx1"/>
                </a:solidFill>
                <a:latin typeface="Times New Roman" pitchFamily="18" charset="0"/>
                <a:cs typeface="Times New Roman" pitchFamily="18" charset="0"/>
              </a:rPr>
              <a:t>Viêm phổi thùy</a:t>
            </a:r>
            <a:endParaRPr lang="en-US" sz="4800" b="1">
              <a:solidFill>
                <a:schemeClr val="tx1"/>
              </a:solidFill>
              <a:latin typeface="Times New Roman" pitchFamily="18" charset="0"/>
              <a:cs typeface="Times New Roman" pitchFamily="18" charset="0"/>
            </a:endParaRPr>
          </a:p>
        </p:txBody>
      </p:sp>
      <p:sp>
        <p:nvSpPr>
          <p:cNvPr id="4" name="Content Placeholder 3"/>
          <p:cNvSpPr>
            <a:spLocks noGrp="1"/>
          </p:cNvSpPr>
          <p:nvPr>
            <p:ph sz="half" idx="1"/>
          </p:nvPr>
        </p:nvSpPr>
        <p:spPr>
          <a:xfrm>
            <a:off x="152400" y="1589566"/>
            <a:ext cx="4038600" cy="5116033"/>
          </a:xfrm>
        </p:spPr>
        <p:txBody>
          <a:bodyPr>
            <a:noAutofit/>
          </a:bodyPr>
          <a:lstStyle/>
          <a:p>
            <a:pPr algn="just">
              <a:buNone/>
            </a:pPr>
            <a:r>
              <a:rPr lang="en-US" sz="1800" b="1" i="1" u="sng" dirty="0" smtClean="0">
                <a:latin typeface="Times New Roman" pitchFamily="18" charset="0"/>
                <a:cs typeface="Times New Roman" pitchFamily="18" charset="0"/>
              </a:rPr>
              <a:t>X-</a:t>
            </a:r>
            <a:r>
              <a:rPr lang="en-US" sz="1800" b="1" i="1" u="sng" dirty="0" err="1" smtClean="0">
                <a:latin typeface="Times New Roman" pitchFamily="18" charset="0"/>
                <a:cs typeface="Times New Roman" pitchFamily="18" charset="0"/>
              </a:rPr>
              <a:t>quang</a:t>
            </a:r>
            <a:r>
              <a:rPr lang="en-US" sz="1800" b="1" i="1" u="sng" dirty="0" smtClean="0">
                <a:latin typeface="Times New Roman" pitchFamily="18" charset="0"/>
                <a:cs typeface="Times New Roman" pitchFamily="18" charset="0"/>
              </a:rPr>
              <a:t> </a:t>
            </a:r>
            <a:r>
              <a:rPr lang="en-US" sz="1800" b="1" i="1" u="sng" dirty="0" err="1" smtClean="0">
                <a:latin typeface="Times New Roman" pitchFamily="18" charset="0"/>
                <a:cs typeface="Times New Roman" pitchFamily="18" charset="0"/>
              </a:rPr>
              <a:t>phổi</a:t>
            </a:r>
            <a:endParaRPr lang="en-US" sz="1800" b="1" i="1" dirty="0" smtClean="0">
              <a:latin typeface="Times New Roman" pitchFamily="18" charset="0"/>
              <a:cs typeface="Times New Roman" pitchFamily="18" charset="0"/>
            </a:endParaRPr>
          </a:p>
          <a:p>
            <a:pPr algn="just">
              <a:buFont typeface="Wingdings" pitchFamily="2" charset="2"/>
              <a:buChar char="Ø"/>
            </a:pP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Hình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ảnh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điển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hình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và</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phổ</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biến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là</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một</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đám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mờ</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chiếm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cả</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thùy</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phổi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có</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phế</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quản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hơi</a:t>
            </a:r>
            <a:r>
              <a:rPr lang="en-US" sz="1800" dirty="0" smtClean="0">
                <a:latin typeface="Times New Roman" pitchFamily="18" charset="0"/>
                <a:cs typeface="Times New Roman" pitchFamily="18" charset="0"/>
              </a:rPr>
              <a:t> . </a:t>
            </a:r>
            <a:r>
              <a:rPr lang="en-US" sz="1800" dirty="0" err="1" smtClean="0">
                <a:latin typeface="Times New Roman" pitchFamily="18" charset="0"/>
                <a:cs typeface="Times New Roman" pitchFamily="18" charset="0"/>
              </a:rPr>
              <a:t>Đám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mờ</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có</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thể</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không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rõ</a:t>
            </a:r>
            <a:r>
              <a:rPr lang="en-US" sz="1800" dirty="0" smtClean="0">
                <a:latin typeface="Times New Roman" pitchFamily="18" charset="0"/>
                <a:cs typeface="Times New Roman" pitchFamily="18" charset="0"/>
              </a:rPr>
              <a:t> ở </a:t>
            </a:r>
            <a:r>
              <a:rPr lang="en-US" sz="1800" dirty="0" err="1" smtClean="0">
                <a:latin typeface="Times New Roman" pitchFamily="18" charset="0"/>
                <a:cs typeface="Times New Roman" pitchFamily="18" charset="0"/>
              </a:rPr>
              <a:t>những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bệnh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nhân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mất</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nước</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nhiều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hoặc</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có</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khi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thấy</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nhiều</a:t>
            </a:r>
            <a:r>
              <a:rPr lang="en-US" sz="1800" dirty="0" smtClean="0">
                <a:latin typeface="Times New Roman" pitchFamily="18" charset="0"/>
                <a:cs typeface="Times New Roman" pitchFamily="18" charset="0"/>
              </a:rPr>
              <a:t> ổ </a:t>
            </a:r>
            <a:r>
              <a:rPr lang="en-US" sz="1800" dirty="0" err="1" smtClean="0">
                <a:latin typeface="Times New Roman" pitchFamily="18" charset="0"/>
                <a:cs typeface="Times New Roman" pitchFamily="18" charset="0"/>
              </a:rPr>
              <a:t>đông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đặc</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tràn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dịch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màng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phổi</a:t>
            </a:r>
            <a:r>
              <a:rPr lang="en-US" sz="1800" dirty="0" smtClean="0">
                <a:latin typeface="Times New Roman" pitchFamily="18" charset="0"/>
                <a:cs typeface="Times New Roman" pitchFamily="18" charset="0"/>
              </a:rPr>
              <a:t>.</a:t>
            </a:r>
          </a:p>
          <a:p>
            <a:pPr algn="just">
              <a:buFont typeface="Wingdings" pitchFamily="2" charset="2"/>
              <a:buChar char="Ø"/>
            </a:pPr>
            <a:r>
              <a:rPr lang="en-US" sz="1800" dirty="0" err="1" smtClean="0">
                <a:latin typeface="Times New Roman" pitchFamily="18" charset="0"/>
                <a:cs typeface="Times New Roman" pitchFamily="18" charset="0"/>
              </a:rPr>
              <a:t>Triệu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chứng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xquang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thường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hấp</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thu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sau</a:t>
            </a:r>
            <a:r>
              <a:rPr lang="en-US" sz="1800" dirty="0" smtClean="0">
                <a:latin typeface="Times New Roman" pitchFamily="18" charset="0"/>
                <a:cs typeface="Times New Roman" pitchFamily="18" charset="0"/>
              </a:rPr>
              <a:t> 4 </a:t>
            </a:r>
            <a:r>
              <a:rPr lang="en-US" sz="1800" dirty="0" err="1" smtClean="0">
                <a:latin typeface="Times New Roman" pitchFamily="18" charset="0"/>
                <a:cs typeface="Times New Roman" pitchFamily="18" charset="0"/>
              </a:rPr>
              <a:t>tuần</a:t>
            </a:r>
            <a:r>
              <a:rPr lang="en-US" sz="1800" dirty="0" smtClean="0">
                <a:latin typeface="Times New Roman" pitchFamily="18" charset="0"/>
                <a:cs typeface="Times New Roman" pitchFamily="18" charset="0"/>
              </a:rPr>
              <a:t>. </a:t>
            </a:r>
          </a:p>
          <a:p>
            <a:pPr algn="just">
              <a:buFont typeface="Wingdings" pitchFamily="2" charset="2"/>
              <a:buChar char="Ø"/>
            </a:pP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Máu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ngoại</a:t>
            </a:r>
            <a:r>
              <a:rPr lang="en-US" sz="1800" dirty="0" smtClean="0">
                <a:latin typeface="Times New Roman" pitchFamily="18" charset="0"/>
                <a:cs typeface="Times New Roman" pitchFamily="18" charset="0"/>
              </a:rPr>
              <a:t> vi: </a:t>
            </a:r>
            <a:r>
              <a:rPr lang="en-US" sz="1800" dirty="0" err="1" smtClean="0">
                <a:latin typeface="Times New Roman" pitchFamily="18" charset="0"/>
                <a:cs typeface="Times New Roman" pitchFamily="18" charset="0"/>
              </a:rPr>
              <a:t>bạch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cầu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tăng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cao</a:t>
            </a:r>
            <a:r>
              <a:rPr lang="en-US" sz="1800" dirty="0" smtClean="0">
                <a:latin typeface="Times New Roman" pitchFamily="18" charset="0"/>
                <a:cs typeface="Times New Roman" pitchFamily="18" charset="0"/>
              </a:rPr>
              <a:t>, N </a:t>
            </a:r>
            <a:r>
              <a:rPr lang="en-US" sz="1800" dirty="0" err="1" smtClean="0">
                <a:latin typeface="Times New Roman" pitchFamily="18" charset="0"/>
                <a:cs typeface="Times New Roman" pitchFamily="18" charset="0"/>
              </a:rPr>
              <a:t>tăng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chuyển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trái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Máu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lắng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tăng</a:t>
            </a:r>
            <a:r>
              <a:rPr lang="en-US" sz="1800" dirty="0" smtClean="0">
                <a:latin typeface="Times New Roman" pitchFamily="18" charset="0"/>
                <a:cs typeface="Times New Roman" pitchFamily="18" charset="0"/>
              </a:rPr>
              <a:t>.</a:t>
            </a:r>
          </a:p>
          <a:p>
            <a:pPr algn="just">
              <a:buFont typeface="Wingdings" pitchFamily="2" charset="2"/>
              <a:buChar char="Ø"/>
            </a:pP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Nhuộm</a:t>
            </a:r>
            <a:r>
              <a:rPr lang="en-US" sz="1800" dirty="0" smtClean="0">
                <a:latin typeface="Times New Roman" pitchFamily="18" charset="0"/>
                <a:cs typeface="Times New Roman" pitchFamily="18" charset="0"/>
              </a:rPr>
              <a:t> gram </a:t>
            </a:r>
            <a:r>
              <a:rPr lang="en-US" sz="1800" dirty="0" err="1" smtClean="0">
                <a:latin typeface="Times New Roman" pitchFamily="18" charset="0"/>
                <a:cs typeface="Times New Roman" pitchFamily="18" charset="0"/>
              </a:rPr>
              <a:t>đờm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thấy</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cầu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khuẩn</a:t>
            </a:r>
            <a:r>
              <a:rPr lang="en-US" sz="1800" dirty="0" smtClean="0">
                <a:latin typeface="Times New Roman" pitchFamily="18" charset="0"/>
                <a:cs typeface="Times New Roman" pitchFamily="18" charset="0"/>
              </a:rPr>
              <a:t> gram </a:t>
            </a:r>
            <a:r>
              <a:rPr lang="en-US" sz="1800" dirty="0" err="1" smtClean="0">
                <a:latin typeface="Times New Roman" pitchFamily="18" charset="0"/>
                <a:cs typeface="Times New Roman" pitchFamily="18" charset="0"/>
              </a:rPr>
              <a:t>dương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đứng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thành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cặp</a:t>
            </a:r>
            <a:r>
              <a:rPr lang="en-US" sz="1800" dirty="0" smtClean="0">
                <a:latin typeface="Times New Roman" pitchFamily="18" charset="0"/>
                <a:cs typeface="Times New Roman" pitchFamily="18" charset="0"/>
              </a:rPr>
              <a:t>.</a:t>
            </a:r>
          </a:p>
          <a:p>
            <a:pPr algn="just">
              <a:buFont typeface="Wingdings" pitchFamily="2" charset="2"/>
              <a:buChar char="Ø"/>
            </a:pP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Phản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ứng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chuỗi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polymease</a:t>
            </a:r>
            <a:r>
              <a:rPr lang="en-US" sz="1800" dirty="0" smtClean="0">
                <a:latin typeface="Times New Roman" pitchFamily="18" charset="0"/>
                <a:cs typeface="Times New Roman" pitchFamily="18" charset="0"/>
              </a:rPr>
              <a:t> (PCR) </a:t>
            </a:r>
            <a:r>
              <a:rPr lang="en-US" sz="1800" dirty="0" err="1" smtClean="0">
                <a:latin typeface="Times New Roman" pitchFamily="18" charset="0"/>
                <a:cs typeface="Times New Roman" pitchFamily="18" charset="0"/>
              </a:rPr>
              <a:t>đối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với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bệnh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phẩm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máu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đờm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xác</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định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nhanh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và</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chính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xác</a:t>
            </a:r>
            <a:endParaRPr lang="en-US" sz="1800" dirty="0">
              <a:latin typeface="Times New Roman" pitchFamily="18" charset="0"/>
              <a:cs typeface="Times New Roman" pitchFamily="18" charset="0"/>
            </a:endParaRPr>
          </a:p>
        </p:txBody>
      </p:sp>
      <p:sp>
        <p:nvSpPr>
          <p:cNvPr id="5" name="Content Placeholder 4"/>
          <p:cNvSpPr>
            <a:spLocks noGrp="1"/>
          </p:cNvSpPr>
          <p:nvPr>
            <p:ph sz="half" idx="2"/>
          </p:nvPr>
        </p:nvSpPr>
        <p:spPr>
          <a:xfrm>
            <a:off x="4844901" y="1589566"/>
            <a:ext cx="3886200" cy="5039833"/>
          </a:xfrm>
        </p:spPr>
        <p:txBody>
          <a:bodyPr>
            <a:normAutofit/>
          </a:bodyPr>
          <a:lstStyle/>
          <a:p>
            <a:pPr>
              <a:buNone/>
            </a:pPr>
            <a:endParaRPr lang="en-US" smtClean="0"/>
          </a:p>
          <a:p>
            <a:pPr>
              <a:buNone/>
            </a:pPr>
            <a:endParaRPr lang="en-US" smtClean="0"/>
          </a:p>
          <a:p>
            <a:pPr>
              <a:buNone/>
            </a:pPr>
            <a:endParaRPr lang="en-US" smtClean="0"/>
          </a:p>
          <a:p>
            <a:endParaRPr lang="en-US"/>
          </a:p>
        </p:txBody>
      </p:sp>
      <p:pic>
        <p:nvPicPr>
          <p:cNvPr id="6" name="image7.png" descr="þÿ"/>
          <p:cNvPicPr/>
          <p:nvPr/>
        </p:nvPicPr>
        <p:blipFill>
          <a:blip r:embed="rId2" cstate="print"/>
          <a:stretch>
            <a:fillRect/>
          </a:stretch>
        </p:blipFill>
        <p:spPr>
          <a:xfrm>
            <a:off x="4419600" y="1828800"/>
            <a:ext cx="4724400" cy="4572000"/>
          </a:xfrm>
          <a:prstGeom prst="rect">
            <a:avLst/>
          </a:prstGeom>
        </p:spPr>
      </p:pic>
    </p:spTree>
  </p:cSld>
  <p:clrMapOvr>
    <a:masterClrMapping/>
  </p:clrMapOvr>
  <p:transition>
    <p:split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804</TotalTime>
  <Words>1294</Words>
  <Application>Microsoft Office PowerPoint</Application>
  <PresentationFormat>On-screen Show (4:3)</PresentationFormat>
  <Paragraphs>110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Trek</vt:lpstr>
      <vt:lpstr>VIÊM PHỔI CẤP</vt:lpstr>
      <vt:lpstr>Định nghĩa</vt:lpstr>
      <vt:lpstr>Nguyên nhân gây ra viêm phổi</vt:lpstr>
      <vt:lpstr>PowerPoint Presentation</vt:lpstr>
      <vt:lpstr>Viêm phổi mắc phải ở Bệnh viện</vt:lpstr>
      <vt:lpstr>Viêm phổi không điển hình </vt:lpstr>
      <vt:lpstr> Viêm phổi thùy  ( trong viêm phổi điển hình ) </vt:lpstr>
      <vt:lpstr>  Phế quản phế viêm ( trong viêm phổi điển hình )  </vt:lpstr>
      <vt:lpstr>Viêm phổi thùy</vt:lpstr>
      <vt:lpstr>Phế quản phế viêm  (triệu chứng cận lâm sàng )</vt:lpstr>
      <vt:lpstr>Nguyên tắc điều trị  viêm phổi thùy</vt:lpstr>
      <vt:lpstr>Nguyên tắc điều trị  phế quản phế viêm</vt:lpstr>
      <vt:lpstr>Chúc thầy và các bạn luôn manh khỏe !</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VIÊM PHỔI CẤP</dc:title>
  <dc:creator>PC</dc:creator>
  <cp:lastModifiedBy>TheCong</cp:lastModifiedBy>
  <cp:revision>91</cp:revision>
  <dcterms:created xsi:type="dcterms:W3CDTF">2016-08-16T11:25:10Z</dcterms:created>
  <dcterms:modified xsi:type="dcterms:W3CDTF">2016-08-25T12:06:52Z</dcterms:modified>
</cp:coreProperties>
</file>