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17"/>
  </p:notesMasterIdLst>
  <p:sldIdLst>
    <p:sldId id="274" r:id="rId2"/>
    <p:sldId id="268" r:id="rId3"/>
    <p:sldId id="269" r:id="rId4"/>
    <p:sldId id="273" r:id="rId5"/>
    <p:sldId id="275" r:id="rId6"/>
    <p:sldId id="276" r:id="rId7"/>
    <p:sldId id="277" r:id="rId8"/>
    <p:sldId id="278" r:id="rId9"/>
    <p:sldId id="279" r:id="rId10"/>
    <p:sldId id="280" r:id="rId11"/>
    <p:sldId id="281" r:id="rId12"/>
    <p:sldId id="282" r:id="rId13"/>
    <p:sldId id="283" r:id="rId14"/>
    <p:sldId id="284"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5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txBox="1">
            <a:spLocks noGrp="1"/>
          </p:cNvSpPr>
          <p:nvPr>
            <p:ph type="hdr"/>
          </p:nvPr>
        </p:nvSpPr>
        <p:spPr>
          <a:xfrm>
            <a:off x="0" y="0"/>
            <a:ext cx="2971800" cy="457200"/>
          </a:xfrm>
          <a:prstGeom prst="rect">
            <a:avLst/>
          </a:prstGeom>
        </p:spPr>
        <p:txBody>
          <a:bodyPr/>
          <a:lstStyle>
            <a:lvl1pPr lvl="0">
              <a:defRPr/>
            </a:lvl1pPr>
          </a:lstStyle>
          <a:p>
            <a:endParaRPr/>
          </a:p>
        </p:txBody>
      </p:sp>
      <p:sp>
        <p:nvSpPr>
          <p:cNvPr id="3" name="Date Placeholder 2"/>
          <p:cNvSpPr txBox="1">
            <a:spLocks noGrp="1"/>
          </p:cNvSpPr>
          <p:nvPr>
            <p:ph type="dt" idx="1"/>
          </p:nvPr>
        </p:nvSpPr>
        <p:spPr>
          <a:xfrm>
            <a:off x="3884613" y="0"/>
            <a:ext cx="2971800" cy="457200"/>
          </a:xfrm>
          <a:prstGeom prst="rect">
            <a:avLst/>
          </a:prstGeom>
        </p:spPr>
        <p:txBody>
          <a:bodyPr/>
          <a:lstStyle>
            <a:lvl1pPr lvl="0">
              <a:defRPr/>
            </a:lvl1pPr>
          </a:lstStyle>
          <a:p>
            <a:endParaRPr/>
          </a:p>
        </p:txBody>
      </p:sp>
      <p:sp>
        <p:nvSpPr>
          <p:cNvPr id="4" name="Slide Image Placeholder 3"/>
          <p:cNvSpPr txBox="1">
            <a:spLocks noGrp="1" noRot="1" noChangeAspect="1"/>
          </p:cNvSpPr>
          <p:nvPr>
            <p:ph type="sldImg" idx="2"/>
          </p:nvPr>
        </p:nvSpPr>
        <p:spPr>
          <a:xfrm>
            <a:off x="1143000" y="685800"/>
            <a:ext cx="4572000" cy="3429000"/>
          </a:xfrm>
          <a:prstGeom prst="rect">
            <a:avLst/>
          </a:prstGeom>
        </p:spPr>
        <p:txBody>
          <a:bodyPr/>
          <a:lstStyle>
            <a:lvl1pPr lvl="0">
              <a:defRPr/>
            </a:lvl1pPr>
          </a:lstStyle>
          <a:p>
            <a:endParaRPr/>
          </a:p>
        </p:txBody>
      </p:sp>
      <p:sp>
        <p:nvSpPr>
          <p:cNvPr id="5" name="Notes Placeholder 4"/>
          <p:cNvSpPr txBox="1">
            <a:spLocks noGrp="1"/>
          </p:cNvSpPr>
          <p:nvPr>
            <p:ph type="body" idx="3"/>
          </p:nvPr>
        </p:nvSpPr>
        <p:spPr>
          <a:xfrm>
            <a:off x="685800" y="4343400"/>
            <a:ext cx="5486400" cy="4114800"/>
          </a:xfrm>
          <a:prstGeom prst="rect">
            <a:avLst/>
          </a:prstGeom>
        </p:spPr>
        <p:txBody>
          <a:bodyPr/>
          <a:lstStyle>
            <a:lvl1pPr lvl="0">
              <a:defRPr/>
            </a:lvl1pPr>
          </a:lstStyle>
          <a:p>
            <a:pPr lvl="0"/>
            <a:r>
              <a:rPr/>
              <a:t>Click to edit master text styles</a:t>
            </a:r>
          </a:p>
        </p:txBody>
      </p:sp>
      <p:sp>
        <p:nvSpPr>
          <p:cNvPr id="6" name="Footer Placeholder 5"/>
          <p:cNvSpPr txBox="1">
            <a:spLocks noGrp="1"/>
          </p:cNvSpPr>
          <p:nvPr>
            <p:ph type="ftr" idx="4"/>
          </p:nvPr>
        </p:nvSpPr>
        <p:spPr>
          <a:xfrm>
            <a:off x="0" y="8685212"/>
            <a:ext cx="2971800" cy="457200"/>
          </a:xfrm>
          <a:prstGeom prst="rect">
            <a:avLst/>
          </a:prstGeom>
        </p:spPr>
        <p:txBody>
          <a:bodyPr/>
          <a:lstStyle>
            <a:lvl1pPr lvl="0">
              <a:defRPr/>
            </a:lvl1pPr>
          </a:lstStyle>
          <a:p>
            <a:endParaRPr/>
          </a:p>
        </p:txBody>
      </p:sp>
      <p:sp>
        <p:nvSpPr>
          <p:cNvPr id="7" name="Slide Number Placeholder 6"/>
          <p:cNvSpPr txBox="1">
            <a:spLocks noGrp="1"/>
          </p:cNvSpPr>
          <p:nvPr>
            <p:ph type="sldNum" idx="5"/>
          </p:nvPr>
        </p:nvSpPr>
        <p:spPr>
          <a:xfrm>
            <a:off x="3884613" y="8685212"/>
            <a:ext cx="2971800" cy="457200"/>
          </a:xfrm>
          <a:prstGeom prst="rect">
            <a:avLst/>
          </a:prstGeom>
        </p:spPr>
        <p:txBody>
          <a:bodyPr/>
          <a:lstStyle>
            <a:lvl1pPr lvl="0">
              <a:defRPr/>
            </a:lvl1pPr>
          </a:lstStyle>
          <a:p>
            <a:fld id="{8B38DBA3-52F9-4AF4-A6A4-FA4D7DB2F99C}" type="slidenum">
              <a:t>‹#›</a:t>
            </a:fld>
            <a:endParaRPr/>
          </a:p>
        </p:txBody>
      </p:sp>
    </p:spTree>
    <p:extLst>
      <p:ext uri="{BB962C8B-B14F-4D97-AF65-F5344CB8AC3E}">
        <p14:creationId xmlns:p14="http://schemas.microsoft.com/office/powerpoint/2010/main" val="101349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p:nvPr>
        </p:nvSpPr>
        <p:spPr>
          <a:xfrm>
            <a:off x="685800" y="609600"/>
            <a:ext cx="7086600" cy="533400"/>
          </a:xfrm>
          <a:prstGeom prst="rect">
            <a:avLst/>
          </a:prstGeom>
        </p:spPr>
        <p:txBody>
          <a:bodyPr/>
          <a:lstStyle>
            <a:lvl1pPr lvl="0">
              <a:defRPr/>
            </a:lvl1p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8" y="457200"/>
            <a:ext cx="3932237" cy="1600200"/>
          </a:xfrm>
          <a:prstGeom prst="rect">
            <a:avLst/>
          </a:prstGeom>
        </p:spPr>
        <p:txBody>
          <a:bodyPr anchor="b"/>
          <a:lstStyle>
            <a:lvl1pPr lvl="0" rtl="0">
              <a:defRPr sz="3200"/>
            </a:lvl1pPr>
          </a:lstStyle>
          <a:p>
            <a:pPr lvl="0" rtl="0"/>
            <a:r>
              <a:rPr/>
              <a:t>Click to edit Master title style</a:t>
            </a:r>
          </a:p>
        </p:txBody>
      </p:sp>
      <p:sp>
        <p:nvSpPr>
          <p:cNvPr id="3" name="Text Placeholder 2"/>
          <p:cNvSpPr txBox="1">
            <a:spLocks noGrp="1"/>
          </p:cNvSpPr>
          <p:nvPr>
            <p:ph type="body" idx="1"/>
          </p:nvPr>
        </p:nvSpPr>
        <p:spPr>
          <a:xfrm>
            <a:off x="5183188" y="987425"/>
            <a:ext cx="6172200" cy="4873625"/>
          </a:xfrm>
          <a:prstGeom prst="rect">
            <a:avLst/>
          </a:prstGeom>
        </p:spPr>
        <p:txBody>
          <a:bodyPr/>
          <a:lstStyle>
            <a:lvl1pPr lvl="0" rtl="0">
              <a:defRPr sz="3200"/>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Text Placeholder 3"/>
          <p:cNvSpPr txBox="1">
            <a:spLocks noGrp="1"/>
          </p:cNvSpPr>
          <p:nvPr>
            <p:ph type="body" sz="half" idx="2"/>
          </p:nvPr>
        </p:nvSpPr>
        <p:spPr>
          <a:xfrm>
            <a:off x="839788" y="2057400"/>
            <a:ext cx="3932237" cy="3811588"/>
          </a:xfrm>
          <a:prstGeom prst="rect">
            <a:avLst/>
          </a:prstGeom>
        </p:spPr>
        <p:txBody>
          <a:bodyPr/>
          <a:lstStyle>
            <a:lvl1pPr marL="0" lvl="0" indent="0" rtl="0">
              <a:buNone/>
              <a:defRPr sz="1600"/>
            </a:lvl1pPr>
          </a:lstStyle>
          <a:p>
            <a:pPr lvl="0" rtl="0"/>
            <a:r>
              <a:rPr/>
              <a:t>Click to edit Master text styles</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sz="half" idx="1"/>
          </p:nvPr>
        </p:nvSpPr>
        <p:spPr>
          <a:xfrm>
            <a:off x="838200" y="1825625"/>
            <a:ext cx="5181600" cy="4351338"/>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Text Placeholder 3"/>
          <p:cNvSpPr txBox="1">
            <a:spLocks noGrp="1"/>
          </p:cNvSpPr>
          <p:nvPr>
            <p:ph type="body" sz="half" idx="2"/>
          </p:nvPr>
        </p:nvSpPr>
        <p:spPr>
          <a:xfrm>
            <a:off x="6172200" y="1825625"/>
            <a:ext cx="5181600" cy="4351338"/>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8" y="457200"/>
            <a:ext cx="3932237" cy="1600200"/>
          </a:xfrm>
          <a:prstGeom prst="rect">
            <a:avLst/>
          </a:prstGeom>
        </p:spPr>
        <p:txBody>
          <a:bodyPr anchor="b"/>
          <a:lstStyle>
            <a:lvl1pPr lvl="0" rtl="0">
              <a:defRPr sz="3200"/>
            </a:lvl1pPr>
          </a:lstStyle>
          <a:p>
            <a:pPr lvl="0" rtl="0"/>
            <a:r>
              <a:rPr/>
              <a:t>Click to edit Master title style</a:t>
            </a:r>
          </a:p>
        </p:txBody>
      </p:sp>
      <p:sp>
        <p:nvSpPr>
          <p:cNvPr id="3" name="Picture Placeholder 2"/>
          <p:cNvSpPr txBox="1">
            <a:spLocks noGrp="1"/>
          </p:cNvSpPr>
          <p:nvPr>
            <p:ph type="pic" idx="1"/>
          </p:nvPr>
        </p:nvSpPr>
        <p:spPr>
          <a:xfrm>
            <a:off x="5183188" y="987425"/>
            <a:ext cx="6172200" cy="4873625"/>
          </a:xfrm>
          <a:prstGeom prst="rect">
            <a:avLst/>
          </a:prstGeom>
        </p:spPr>
        <p:txBody>
          <a:bodyPr/>
          <a:lstStyle>
            <a:lvl1pPr marL="0" lvl="0" indent="0" rtl="0">
              <a:buNone/>
              <a:defRPr sz="3200"/>
            </a:lvl1pPr>
          </a:lstStyle>
          <a:p>
            <a:endParaRPr/>
          </a:p>
        </p:txBody>
      </p:sp>
      <p:sp>
        <p:nvSpPr>
          <p:cNvPr id="4" name="Text Placeholder 3"/>
          <p:cNvSpPr txBox="1">
            <a:spLocks noGrp="1"/>
          </p:cNvSpPr>
          <p:nvPr>
            <p:ph type="body" sz="half" idx="2"/>
          </p:nvPr>
        </p:nvSpPr>
        <p:spPr>
          <a:xfrm>
            <a:off x="839788" y="2057400"/>
            <a:ext cx="3932237" cy="3811588"/>
          </a:xfrm>
          <a:prstGeom prst="rect">
            <a:avLst/>
          </a:prstGeom>
        </p:spPr>
        <p:txBody>
          <a:bodyPr/>
          <a:lstStyle>
            <a:lvl1pPr marL="0" lvl="0" indent="0" rtl="0">
              <a:buNone/>
              <a:defRPr sz="1600"/>
            </a:lvl1pPr>
          </a:lstStyle>
          <a:p>
            <a:pPr lvl="0" rtl="0"/>
            <a:r>
              <a:rPr/>
              <a:t>Click to edit Master text styles</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50" y="1709738"/>
            <a:ext cx="10515600" cy="2852737"/>
          </a:xfrm>
          <a:prstGeom prst="rect">
            <a:avLst/>
          </a:prstGeom>
        </p:spPr>
        <p:txBody>
          <a:bodyPr anchor="b"/>
          <a:lstStyle>
            <a:lvl1pPr lvl="0" rtl="0">
              <a:defRPr sz="6000"/>
            </a:lvl1pPr>
          </a:lstStyle>
          <a:p>
            <a:pPr lvl="0" rtl="0"/>
            <a:r>
              <a:rPr/>
              <a:t>Click to edit Master title style</a:t>
            </a:r>
          </a:p>
        </p:txBody>
      </p:sp>
      <p:sp>
        <p:nvSpPr>
          <p:cNvPr id="3" name="Text Placeholder 2"/>
          <p:cNvSpPr txBox="1">
            <a:spLocks noGrp="1"/>
          </p:cNvSpPr>
          <p:nvPr>
            <p:ph type="body" idx="1"/>
          </p:nvPr>
        </p:nvSpPr>
        <p:spPr>
          <a:xfrm>
            <a:off x="831850" y="4589463"/>
            <a:ext cx="10515600" cy="1500187"/>
          </a:xfrm>
          <a:prstGeom prst="rect">
            <a:avLst/>
          </a:prstGeom>
        </p:spPr>
        <p:txBody>
          <a:bodyPr/>
          <a:lstStyle>
            <a:lvl1pPr marL="0" lvl="0" indent="0" rtl="0">
              <a:buNone/>
              <a:defRPr sz="2400">
                <a:solidFill>
                  <a:schemeClr val="tx1">
                    <a:tint val="75000"/>
                  </a:schemeClr>
                </a:solidFill>
              </a:defRPr>
            </a:lvl1pPr>
          </a:lstStyle>
          <a:p>
            <a:pPr lvl="0" rtl="0"/>
            <a:r>
              <a:rPr/>
              <a:t>Click to edit Master text styles</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txBox="1">
            <a:spLocks noGrp="1"/>
          </p:cNvSpPr>
          <p:nvPr>
            <p:ph type="dt" sz="half" idx="10"/>
          </p:nvPr>
        </p:nvSpPr>
        <p:spPr>
          <a:prstGeom prst="rect">
            <a:avLst/>
          </a:prstGeom>
        </p:spPr>
        <p:txBody>
          <a:bodyPr/>
          <a:lstStyle>
            <a:lvl1pPr lvl="0">
              <a:defRPr/>
            </a:lvl1pPr>
          </a:lstStyle>
          <a:p>
            <a:endParaRPr/>
          </a:p>
        </p:txBody>
      </p:sp>
      <p:sp>
        <p:nvSpPr>
          <p:cNvPr id="3" name="Footer Placeholder 2"/>
          <p:cNvSpPr txBox="1">
            <a:spLocks noGrp="1"/>
          </p:cNvSpPr>
          <p:nvPr>
            <p:ph type="ftr" sz="quarter" idx="1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0" y="1122363"/>
            <a:ext cx="9144000" cy="2387600"/>
          </a:xfrm>
          <a:prstGeom prst="rect">
            <a:avLst/>
          </a:prstGeom>
        </p:spPr>
        <p:txBody>
          <a:bodyPr anchor="b"/>
          <a:lstStyle>
            <a:lvl1pPr lvl="0" algn="ctr" rtl="0">
              <a:defRPr sz="6000"/>
            </a:lvl1pPr>
          </a:lstStyle>
          <a:p>
            <a:pPr lvl="0" rtl="0"/>
            <a:r>
              <a:rPr/>
              <a:t>Click to edit Master title style</a:t>
            </a:r>
          </a:p>
        </p:txBody>
      </p:sp>
      <p:sp>
        <p:nvSpPr>
          <p:cNvPr id="3" name="Subtitle 2"/>
          <p:cNvSpPr txBox="1">
            <a:spLocks noGrp="1"/>
          </p:cNvSpPr>
          <p:nvPr>
            <p:ph type="subTitle" idx="1"/>
          </p:nvPr>
        </p:nvSpPr>
        <p:spPr>
          <a:xfrm>
            <a:off x="1524000" y="3602038"/>
            <a:ext cx="9144000" cy="1655762"/>
          </a:xfrm>
          <a:prstGeom prst="rect">
            <a:avLst/>
          </a:prstGeom>
        </p:spPr>
        <p:txBody>
          <a:bodyPr/>
          <a:lstStyle>
            <a:lvl1pPr marL="0" lvl="0" indent="0" algn="ctr" rtl="0">
              <a:buNone/>
              <a:defRPr sz="2400"/>
            </a:lvl1pPr>
          </a:lstStyle>
          <a:p>
            <a:pPr lvl="0" rtl="0"/>
            <a:r>
              <a:rPr/>
              <a:t>Click to edit Master subtitle style</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a:t>Click to edit Master title style</a:t>
            </a:r>
          </a:p>
        </p:txBody>
      </p:sp>
      <p:sp>
        <p:nvSpPr>
          <p:cNvPr id="3" name="Date Placeholder 2"/>
          <p:cNvSpPr txBox="1">
            <a:spLocks noGrp="1"/>
          </p:cNvSpPr>
          <p:nvPr>
            <p:ph type="dt" sz="half" idx="10"/>
          </p:nvPr>
        </p:nvSpPr>
        <p:spPr>
          <a:prstGeom prst="rect">
            <a:avLst/>
          </a:prstGeom>
        </p:spPr>
        <p:txBody>
          <a:bodyPr/>
          <a:lstStyle>
            <a:lvl1pPr lvl="0">
              <a:defRPr/>
            </a:lvl1pPr>
          </a:lstStyle>
          <a:p>
            <a:endParaRPr/>
          </a:p>
        </p:txBody>
      </p:sp>
      <p:sp>
        <p:nvSpPr>
          <p:cNvPr id="4" name="Footer Placeholder 3"/>
          <p:cNvSpPr txBox="1">
            <a:spLocks noGrp="1"/>
          </p:cNvSpPr>
          <p:nvPr>
            <p:ph type="ftr" sz="quarter" idx="11"/>
          </p:nvPr>
        </p:nvSpPr>
        <p:spPr>
          <a:prstGeom prst="rect">
            <a:avLst/>
          </a:prstGeom>
        </p:spPr>
        <p:txBody>
          <a:bodyPr/>
          <a:lstStyle>
            <a:lvl1pPr lvl="0">
              <a:defRPr/>
            </a:lvl1pPr>
          </a:lstStyle>
          <a:p>
            <a:endParaRPr/>
          </a:p>
        </p:txBody>
      </p:sp>
      <p:sp>
        <p:nvSpPr>
          <p:cNvPr id="5" name="Slide Number Placeholder 4"/>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8724900" y="365125"/>
            <a:ext cx="2628900" cy="5811839"/>
          </a:xfrm>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idx="1"/>
          </p:nvPr>
        </p:nvSpPr>
        <p:spPr>
          <a:xfrm>
            <a:off x="838200" y="365125"/>
            <a:ext cx="7734300" cy="5811839"/>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8" y="365125"/>
            <a:ext cx="10515600" cy="1325563"/>
          </a:xfrm>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idx="1"/>
          </p:nvPr>
        </p:nvSpPr>
        <p:spPr>
          <a:xfrm>
            <a:off x="839788" y="1681163"/>
            <a:ext cx="5157787" cy="823912"/>
          </a:xfrm>
          <a:prstGeom prst="rect">
            <a:avLst/>
          </a:prstGeom>
        </p:spPr>
        <p:txBody>
          <a:bodyPr anchor="b"/>
          <a:lstStyle>
            <a:lvl1pPr marL="0" lvl="0" indent="0" rtl="0">
              <a:buNone/>
              <a:defRPr sz="2400" b="1"/>
            </a:lvl1pPr>
          </a:lstStyle>
          <a:p>
            <a:pPr lvl="0" rtl="0"/>
            <a:r>
              <a:rPr/>
              <a:t>Click to edit Master text styles</a:t>
            </a:r>
          </a:p>
        </p:txBody>
      </p:sp>
      <p:sp>
        <p:nvSpPr>
          <p:cNvPr id="4" name="Text Placeholder 3"/>
          <p:cNvSpPr txBox="1">
            <a:spLocks noGrp="1"/>
          </p:cNvSpPr>
          <p:nvPr>
            <p:ph type="body" sz="half" idx="2"/>
          </p:nvPr>
        </p:nvSpPr>
        <p:spPr>
          <a:xfrm>
            <a:off x="839788" y="2505075"/>
            <a:ext cx="5157787" cy="3684588"/>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5" name="Text Placeholder 4"/>
          <p:cNvSpPr txBox="1">
            <a:spLocks noGrp="1"/>
          </p:cNvSpPr>
          <p:nvPr>
            <p:ph type="body" sz="quarter" idx="3"/>
          </p:nvPr>
        </p:nvSpPr>
        <p:spPr>
          <a:xfrm>
            <a:off x="6172200" y="1681163"/>
            <a:ext cx="5183188" cy="823912"/>
          </a:xfrm>
          <a:prstGeom prst="rect">
            <a:avLst/>
          </a:prstGeom>
        </p:spPr>
        <p:txBody>
          <a:bodyPr anchor="b"/>
          <a:lstStyle>
            <a:lvl1pPr marL="0" lvl="0" indent="0" rtl="0">
              <a:buNone/>
              <a:defRPr sz="2400" b="1"/>
            </a:lvl1pPr>
          </a:lstStyle>
          <a:p>
            <a:pPr lvl="0" rtl="0"/>
            <a:r>
              <a:rPr/>
              <a:t>Click to edit Master text styles</a:t>
            </a:r>
          </a:p>
        </p:txBody>
      </p:sp>
      <p:sp>
        <p:nvSpPr>
          <p:cNvPr id="6" name="Text Placeholder 5"/>
          <p:cNvSpPr txBox="1">
            <a:spLocks noGrp="1"/>
          </p:cNvSpPr>
          <p:nvPr>
            <p:ph type="body" sz="quarter" idx="4"/>
          </p:nvPr>
        </p:nvSpPr>
        <p:spPr>
          <a:xfrm>
            <a:off x="6172200" y="2505075"/>
            <a:ext cx="5183188" cy="3684588"/>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7" name="Date Placeholder 6"/>
          <p:cNvSpPr txBox="1">
            <a:spLocks noGrp="1"/>
          </p:cNvSpPr>
          <p:nvPr>
            <p:ph type="dt" sz="half" idx="10"/>
          </p:nvPr>
        </p:nvSpPr>
        <p:spPr>
          <a:prstGeom prst="rect">
            <a:avLst/>
          </a:prstGeom>
        </p:spPr>
        <p:txBody>
          <a:bodyPr/>
          <a:lstStyle>
            <a:lvl1pPr lvl="0">
              <a:defRPr/>
            </a:lvl1pPr>
          </a:lstStyle>
          <a:p>
            <a:endParaRPr/>
          </a:p>
        </p:txBody>
      </p:sp>
      <p:sp>
        <p:nvSpPr>
          <p:cNvPr id="8" name="Footer Placeholder 7"/>
          <p:cNvSpPr txBox="1">
            <a:spLocks noGrp="1"/>
          </p:cNvSpPr>
          <p:nvPr>
            <p:ph type="ftr" sz="quarter" idx="11"/>
          </p:nvPr>
        </p:nvSpPr>
        <p:spPr>
          <a:prstGeom prst="rect">
            <a:avLst/>
          </a:prstGeom>
        </p:spPr>
        <p:txBody>
          <a:bodyPr/>
          <a:lstStyle>
            <a:lvl1pPr lvl="0">
              <a:defRPr/>
            </a:lvl1pPr>
          </a:lstStyle>
          <a:p>
            <a:endParaRPr/>
          </a:p>
        </p:txBody>
      </p:sp>
      <p:sp>
        <p:nvSpPr>
          <p:cNvPr id="9" name="Slide Number Placeholder 8"/>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0" y="365125"/>
            <a:ext cx="10515600" cy="1325563"/>
          </a:xfrm>
          <a:prstGeom prst="rect">
            <a:avLst/>
          </a:prstGeom>
        </p:spPr>
        <p:txBody>
          <a:bodyPr lIns="91440" tIns="45720" rIns="91440" bIns="45720" anchor="ctr"/>
          <a:lstStyle>
            <a:lvl1pPr lvl="0">
              <a:defRPr/>
            </a:lvl1pPr>
          </a:lstStyle>
          <a:p>
            <a:pPr lvl="0" rtl="0"/>
            <a:r>
              <a:rPr/>
              <a:t>Click to edit Master title style</a:t>
            </a:r>
          </a:p>
        </p:txBody>
      </p:sp>
      <p:sp>
        <p:nvSpPr>
          <p:cNvPr id="3" name="Text Placeholder 2"/>
          <p:cNvSpPr txBox="1">
            <a:spLocks noGrp="1"/>
          </p:cNvSpPr>
          <p:nvPr>
            <p:ph type="body" idx="1"/>
          </p:nvPr>
        </p:nvSpPr>
        <p:spPr>
          <a:xfrm>
            <a:off x="838200" y="1825625"/>
            <a:ext cx="10515600" cy="4351338"/>
          </a:xfrm>
          <a:prstGeom prst="rect">
            <a:avLst/>
          </a:prstGeom>
        </p:spPr>
        <p:txBody>
          <a:bodyPr lIns="91440" tIns="45720" rIns="91440" bIns="45720"/>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2"/>
          </p:nvPr>
        </p:nvSpPr>
        <p:spPr>
          <a:xfrm>
            <a:off x="838200" y="6356350"/>
            <a:ext cx="2743200" cy="365125"/>
          </a:xfrm>
          <a:prstGeom prst="rect">
            <a:avLst/>
          </a:prstGeom>
        </p:spPr>
        <p:txBody>
          <a:bodyPr lIns="91440" tIns="45720" rIns="91440" bIns="45720" anchor="ctr"/>
          <a:lstStyle>
            <a:lvl1pPr lvl="0" algn="l" rtl="0">
              <a:defRPr sz="1200">
                <a:solidFill>
                  <a:schemeClr val="tx1">
                    <a:tint val="75000"/>
                  </a:schemeClr>
                </a:solidFill>
              </a:defRPr>
            </a:lvl1pPr>
          </a:lstStyle>
          <a:p>
            <a:endParaRPr/>
          </a:p>
        </p:txBody>
      </p:sp>
      <p:sp>
        <p:nvSpPr>
          <p:cNvPr id="5" name="Footer Placeholder 4"/>
          <p:cNvSpPr txBox="1">
            <a:spLocks noGrp="1"/>
          </p:cNvSpPr>
          <p:nvPr>
            <p:ph type="ftr" sz="quarter" idx="3"/>
          </p:nvPr>
        </p:nvSpPr>
        <p:spPr>
          <a:xfrm>
            <a:off x="4038600" y="6356350"/>
            <a:ext cx="4114800" cy="365125"/>
          </a:xfrm>
          <a:prstGeom prst="rect">
            <a:avLst/>
          </a:prstGeom>
        </p:spPr>
        <p:txBody>
          <a:bodyPr lIns="91440" tIns="45720" rIns="91440" bIns="45720" anchor="ctr"/>
          <a:lstStyle>
            <a:lvl1pPr lvl="0" algn="ctr" rtl="0">
              <a:defRPr sz="1200">
                <a:solidFill>
                  <a:schemeClr val="tx1">
                    <a:tint val="75000"/>
                  </a:schemeClr>
                </a:solidFill>
              </a:defRPr>
            </a:lvl1pPr>
          </a:lstStyle>
          <a:p>
            <a:endParaRPr/>
          </a:p>
        </p:txBody>
      </p:sp>
      <p:sp>
        <p:nvSpPr>
          <p:cNvPr id="6" name="Slide Number Placeholder 5"/>
          <p:cNvSpPr txBox="1">
            <a:spLocks noGrp="1"/>
          </p:cNvSpPr>
          <p:nvPr>
            <p:ph type="sldNum" sz="quarter" idx="4"/>
          </p:nvPr>
        </p:nvSpPr>
        <p:spPr>
          <a:xfrm>
            <a:off x="8610600" y="6356350"/>
            <a:ext cx="2743200" cy="365125"/>
          </a:xfrm>
          <a:prstGeom prst="rect">
            <a:avLst/>
          </a:prstGeom>
        </p:spPr>
        <p:txBody>
          <a:bodyPr lIns="91440" tIns="45720" rIns="91440" bIns="45720" anchor="ctr"/>
          <a:lstStyle>
            <a:lvl1pPr lvl="0" algn="r" rtl="0">
              <a:defRPr sz="1200">
                <a:solidFill>
                  <a:schemeClr val="tx1">
                    <a:tint val="75000"/>
                  </a:schemeClr>
                </a:solidFill>
              </a:defRPr>
            </a:lvl1pPr>
          </a:lstStyle>
          <a:p>
            <a:fld id="{8B38DBA3-52F9-4AF4-A6A4-FA4D7DB2F99C}" type="slidenum">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lvl="0" algn="l" rtl="0">
        <a:lnSpc>
          <a:spcPct val="90000"/>
        </a:lnSpc>
        <a:buNone/>
        <a:defRPr sz="4400">
          <a:solidFill>
            <a:schemeClr val="tx1"/>
          </a:solidFill>
          <a:latin typeface="Calibri Light"/>
        </a:defRPr>
      </a:lvl1pPr>
    </p:titleStyle>
    <p:bodyStyle>
      <a:lvl1pPr marL="228600" lvl="0" indent="-228600" algn="l" rtl="0">
        <a:lnSpc>
          <a:spcPct val="90000"/>
        </a:lnSpc>
        <a:spcBef>
          <a:spcPts val="1000"/>
        </a:spcBef>
        <a:buFont typeface="Arial"/>
        <a:buChar char="•"/>
        <a:defRPr sz="2800">
          <a:solidFill>
            <a:schemeClr val="tx1"/>
          </a:solidFill>
          <a:latin typeface="Calibri"/>
        </a:defRPr>
      </a:lvl1pPr>
      <a:lvl2pPr marL="685800" lvl="0" indent="-228600" algn="l" rtl="0">
        <a:lnSpc>
          <a:spcPct val="90000"/>
        </a:lnSpc>
        <a:spcBef>
          <a:spcPts val="500"/>
        </a:spcBef>
        <a:buFont typeface="Arial"/>
        <a:buChar char="•"/>
        <a:defRPr sz="2400">
          <a:solidFill>
            <a:schemeClr val="tx1"/>
          </a:solidFill>
          <a:latin typeface="Calibri"/>
        </a:defRPr>
      </a:lvl2pPr>
      <a:lvl3pPr marL="1143000" lvl="0" indent="-228600" algn="l" rtl="0">
        <a:lnSpc>
          <a:spcPct val="90000"/>
        </a:lnSpc>
        <a:spcBef>
          <a:spcPts val="500"/>
        </a:spcBef>
        <a:buFont typeface="Arial"/>
        <a:buChar char="•"/>
        <a:defRPr sz="2000">
          <a:solidFill>
            <a:schemeClr val="tx1"/>
          </a:solidFill>
          <a:latin typeface="Calibri"/>
        </a:defRPr>
      </a:lvl3pPr>
      <a:lvl4pPr marL="1600200" lvl="0" indent="-228600" algn="l" rtl="0">
        <a:lnSpc>
          <a:spcPct val="90000"/>
        </a:lnSpc>
        <a:spcBef>
          <a:spcPts val="500"/>
        </a:spcBef>
        <a:buFont typeface="Arial"/>
        <a:buChar char="•"/>
        <a:defRPr sz="1800">
          <a:solidFill>
            <a:schemeClr val="tx1"/>
          </a:solidFill>
          <a:latin typeface="Calibri"/>
        </a:defRPr>
      </a:lvl4pPr>
      <a:lvl5pPr marL="2057400" lvl="0" indent="-228600" algn="l" rtl="0">
        <a:lnSpc>
          <a:spcPct val="90000"/>
        </a:lnSpc>
        <a:spcBef>
          <a:spcPts val="500"/>
        </a:spcBef>
        <a:buFont typeface="Arial"/>
        <a:buChar char="•"/>
        <a:defRPr sz="1800">
          <a:solidFill>
            <a:schemeClr val="tx1"/>
          </a:solidFill>
          <a:latin typeface="Calibri"/>
        </a:defRPr>
      </a:lvl5pPr>
      <a:lvl6pPr marL="2514600" lvl="0" indent="-228600" algn="l" rtl="0">
        <a:lnSpc>
          <a:spcPct val="90000"/>
        </a:lnSpc>
        <a:spcBef>
          <a:spcPts val="500"/>
        </a:spcBef>
        <a:buFont typeface="Arial"/>
        <a:buChar char="•"/>
        <a:defRPr sz="1800">
          <a:solidFill>
            <a:schemeClr val="tx1"/>
          </a:solidFill>
          <a:latin typeface="Calibri"/>
        </a:defRPr>
      </a:lvl6pPr>
      <a:lvl7pPr marL="2971800" lvl="0" indent="-228600" algn="l" rtl="0">
        <a:lnSpc>
          <a:spcPct val="90000"/>
        </a:lnSpc>
        <a:spcBef>
          <a:spcPts val="500"/>
        </a:spcBef>
        <a:buFont typeface="Arial"/>
        <a:buChar char="•"/>
        <a:defRPr sz="1800">
          <a:solidFill>
            <a:schemeClr val="tx1"/>
          </a:solidFill>
          <a:latin typeface="Calibri"/>
        </a:defRPr>
      </a:lvl7pPr>
      <a:lvl8pPr marL="3429000" lvl="0" indent="-228600" algn="l" rtl="0">
        <a:lnSpc>
          <a:spcPct val="90000"/>
        </a:lnSpc>
        <a:spcBef>
          <a:spcPts val="500"/>
        </a:spcBef>
        <a:buFont typeface="Arial"/>
        <a:buChar char="•"/>
        <a:defRPr sz="1800">
          <a:solidFill>
            <a:schemeClr val="tx1"/>
          </a:solidFill>
          <a:latin typeface="Calibri"/>
        </a:defRPr>
      </a:lvl8pPr>
      <a:lvl9pPr marL="3886200" lvl="0" indent="-228600" algn="l" rtl="0">
        <a:lnSpc>
          <a:spcPct val="90000"/>
        </a:lnSpc>
        <a:spcBef>
          <a:spcPts val="500"/>
        </a:spcBef>
        <a:buFont typeface="Arial"/>
        <a:buChar char="•"/>
        <a:defRPr sz="1800">
          <a:solidFill>
            <a:schemeClr val="tx1"/>
          </a:solidFill>
          <a:latin typeface="Calibri"/>
        </a:defRPr>
      </a:lvl9pPr>
    </p:bodyStyle>
    <p:otherStyle>
      <a:lvl1pPr marL="0" lvl="0" algn="l" rtl="0">
        <a:defRPr sz="1800">
          <a:solidFill>
            <a:schemeClr val="tx1"/>
          </a:solidFill>
          <a:latin typeface="Calibri"/>
        </a:defRPr>
      </a:lvl1pPr>
      <a:lvl2pPr marL="457200" lvl="0" algn="l" rtl="0">
        <a:defRPr sz="1800">
          <a:solidFill>
            <a:schemeClr val="tx1"/>
          </a:solidFill>
          <a:latin typeface="Calibri"/>
        </a:defRPr>
      </a:lvl2pPr>
      <a:lvl3pPr marL="914400" lvl="0" algn="l" rtl="0">
        <a:defRPr sz="1800">
          <a:solidFill>
            <a:schemeClr val="tx1"/>
          </a:solidFill>
          <a:latin typeface="Calibri"/>
        </a:defRPr>
      </a:lvl3pPr>
      <a:lvl4pPr marL="1371600" lvl="0" algn="l" rtl="0">
        <a:defRPr sz="1800">
          <a:solidFill>
            <a:schemeClr val="tx1"/>
          </a:solidFill>
          <a:latin typeface="Calibri"/>
        </a:defRPr>
      </a:lvl4pPr>
      <a:lvl5pPr marL="1828800" lvl="0" algn="l" rtl="0">
        <a:defRPr sz="1800">
          <a:solidFill>
            <a:schemeClr val="tx1"/>
          </a:solidFill>
          <a:latin typeface="Calibri"/>
        </a:defRPr>
      </a:lvl5pPr>
      <a:lvl6pPr marL="2286000" lvl="0" algn="l" rtl="0">
        <a:defRPr sz="1800">
          <a:solidFill>
            <a:schemeClr val="tx1"/>
          </a:solidFill>
          <a:latin typeface="Calibri"/>
        </a:defRPr>
      </a:lvl6pPr>
      <a:lvl7pPr marL="2743200" lvl="0" algn="l" rtl="0">
        <a:defRPr sz="1800">
          <a:solidFill>
            <a:schemeClr val="tx1"/>
          </a:solidFill>
          <a:latin typeface="Calibri"/>
        </a:defRPr>
      </a:lvl7pPr>
      <a:lvl8pPr marL="3200400" lvl="0" algn="l" rtl="0">
        <a:defRPr sz="1800">
          <a:solidFill>
            <a:schemeClr val="tx1"/>
          </a:solidFill>
          <a:latin typeface="Calibri"/>
        </a:defRPr>
      </a:lvl8pPr>
      <a:lvl9pPr marL="3657600" lvl="0" algn="l" rtl="0">
        <a:defRPr sz="1800">
          <a:solidFill>
            <a:schemeClr val="tx1"/>
          </a:solidFill>
          <a:latin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99552"/>
            <a:ext cx="12192000" cy="2049336"/>
          </a:xfrm>
          <a:solidFill>
            <a:schemeClr val="accent1">
              <a:lumMod val="40000"/>
              <a:lumOff val="60000"/>
            </a:schemeClr>
          </a:solidFill>
        </p:spPr>
        <p:txBody>
          <a:bodyPr/>
          <a:lstStyle/>
          <a:p>
            <a:pPr eaLnBrk="1">
              <a:defRPr/>
            </a:pPr>
            <a:r>
              <a:rPr lang="en-GB" sz="7200" dirty="0" err="1" smtClean="0">
                <a:solidFill>
                  <a:srgbClr val="FF0000"/>
                </a:solidFill>
                <a:latin typeface="Times New Roman" pitchFamily="18" charset="0"/>
                <a:cs typeface="Times New Roman" pitchFamily="18" charset="0"/>
              </a:rPr>
              <a:t>Đại</a:t>
            </a:r>
            <a:r>
              <a:rPr lang="en-GB" sz="7200" dirty="0" smtClean="0">
                <a:solidFill>
                  <a:srgbClr val="FF0000"/>
                </a:solidFill>
                <a:latin typeface="Times New Roman" pitchFamily="18" charset="0"/>
                <a:cs typeface="Times New Roman" pitchFamily="18" charset="0"/>
              </a:rPr>
              <a:t> </a:t>
            </a:r>
            <a:r>
              <a:rPr lang="en-GB" sz="7200" dirty="0" err="1" smtClean="0">
                <a:solidFill>
                  <a:srgbClr val="FF0000"/>
                </a:solidFill>
                <a:latin typeface="Times New Roman" pitchFamily="18" charset="0"/>
                <a:cs typeface="Times New Roman" pitchFamily="18" charset="0"/>
              </a:rPr>
              <a:t>cương</a:t>
            </a:r>
            <a:r>
              <a:rPr lang="en-GB" sz="7200" dirty="0" smtClean="0">
                <a:solidFill>
                  <a:srgbClr val="FF0000"/>
                </a:solidFill>
                <a:latin typeface="Times New Roman" pitchFamily="18" charset="0"/>
                <a:cs typeface="Times New Roman" pitchFamily="18" charset="0"/>
              </a:rPr>
              <a:t> </a:t>
            </a:r>
            <a:r>
              <a:rPr lang="en-GB" sz="7200" dirty="0" err="1" smtClean="0">
                <a:solidFill>
                  <a:srgbClr val="FF0000"/>
                </a:solidFill>
                <a:latin typeface="Times New Roman" pitchFamily="18" charset="0"/>
                <a:cs typeface="Times New Roman" pitchFamily="18" charset="0"/>
              </a:rPr>
              <a:t>bệnh</a:t>
            </a:r>
            <a:r>
              <a:rPr lang="en-GB" sz="7200" dirty="0" smtClean="0">
                <a:solidFill>
                  <a:srgbClr val="FF0000"/>
                </a:solidFill>
                <a:latin typeface="Times New Roman" pitchFamily="18" charset="0"/>
                <a:cs typeface="Times New Roman" pitchFamily="18" charset="0"/>
              </a:rPr>
              <a:t> </a:t>
            </a:r>
            <a:r>
              <a:rPr lang="en-GB" sz="7200" dirty="0" err="1" smtClean="0">
                <a:solidFill>
                  <a:srgbClr val="FF0000"/>
                </a:solidFill>
                <a:latin typeface="Times New Roman" pitchFamily="18" charset="0"/>
                <a:cs typeface="Times New Roman" pitchFamily="18" charset="0"/>
              </a:rPr>
              <a:t>lý</a:t>
            </a:r>
            <a:r>
              <a:rPr lang="en-GB" sz="7200" dirty="0" smtClean="0">
                <a:solidFill>
                  <a:srgbClr val="FF0000"/>
                </a:solidFill>
                <a:latin typeface="Times New Roman" pitchFamily="18" charset="0"/>
                <a:cs typeface="Times New Roman" pitchFamily="18" charset="0"/>
              </a:rPr>
              <a:t> </a:t>
            </a:r>
            <a:r>
              <a:rPr lang="en-GB" sz="7200" dirty="0" err="1" smtClean="0">
                <a:solidFill>
                  <a:srgbClr val="FF0000"/>
                </a:solidFill>
                <a:latin typeface="Times New Roman" pitchFamily="18" charset="0"/>
                <a:cs typeface="Times New Roman" pitchFamily="18" charset="0"/>
              </a:rPr>
              <a:t>tiết</a:t>
            </a:r>
            <a:r>
              <a:rPr lang="en-GB" sz="7200" dirty="0" smtClean="0">
                <a:solidFill>
                  <a:srgbClr val="FF0000"/>
                </a:solidFill>
                <a:latin typeface="Times New Roman" pitchFamily="18" charset="0"/>
                <a:cs typeface="Times New Roman" pitchFamily="18" charset="0"/>
              </a:rPr>
              <a:t> </a:t>
            </a:r>
            <a:r>
              <a:rPr lang="en-GB" sz="7200" dirty="0" err="1" smtClean="0">
                <a:solidFill>
                  <a:srgbClr val="FF0000"/>
                </a:solidFill>
                <a:latin typeface="Times New Roman" pitchFamily="18" charset="0"/>
                <a:cs typeface="Times New Roman" pitchFamily="18" charset="0"/>
              </a:rPr>
              <a:t>niệu</a:t>
            </a:r>
            <a:endParaRPr lang="en-GB" sz="7200" dirty="0">
              <a:solidFill>
                <a:srgbClr val="FF0000"/>
              </a:solidFill>
              <a:latin typeface="Times New Roman" pitchFamily="18" charset="0"/>
              <a:cs typeface="Times New Roman" pitchFamily="18" charset="0"/>
            </a:endParaRPr>
          </a:p>
        </p:txBody>
      </p:sp>
      <p:sp>
        <p:nvSpPr>
          <p:cNvPr id="3075" name="Subtitle 2"/>
          <p:cNvSpPr>
            <a:spLocks noGrp="1"/>
          </p:cNvSpPr>
          <p:nvPr>
            <p:ph type="subTitle" idx="1"/>
          </p:nvPr>
        </p:nvSpPr>
        <p:spPr>
          <a:xfrm>
            <a:off x="5328001" y="2780933"/>
            <a:ext cx="6863999" cy="3845204"/>
          </a:xfrm>
        </p:spPr>
        <p:txBody>
          <a:bodyPr/>
          <a:lstStyle/>
          <a:p>
            <a:pPr algn="l" eaLnBrk="1"/>
            <a:r>
              <a:rPr lang="en-US" sz="4000" b="1" baseline="30000" dirty="0" smtClean="0">
                <a:solidFill>
                  <a:srgbClr val="FF0000"/>
                </a:solidFill>
                <a:latin typeface="Times New Roman" pitchFamily="16" charset="0"/>
                <a:cs typeface="Times New Roman" pitchFamily="16" charset="0"/>
              </a:rPr>
              <a:t>GVHD:</a:t>
            </a:r>
            <a:r>
              <a:rPr lang="en-US" sz="4000"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Ths.Bs</a:t>
            </a:r>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Nguyễn</a:t>
            </a:r>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Phúc</a:t>
            </a:r>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Học</a:t>
            </a:r>
            <a:endParaRPr lang="en-US" sz="4000" b="1" baseline="30000" dirty="0" smtClean="0">
              <a:latin typeface="Times New Roman" pitchFamily="16" charset="0"/>
              <a:cs typeface="Times New Roman" pitchFamily="16" charset="0"/>
            </a:endParaRPr>
          </a:p>
          <a:p>
            <a:pPr algn="l" eaLnBrk="1"/>
            <a:r>
              <a:rPr lang="en-US" sz="4000" b="1" baseline="30000" dirty="0" err="1" smtClean="0">
                <a:solidFill>
                  <a:srgbClr val="FF0000"/>
                </a:solidFill>
                <a:latin typeface="Times New Roman" pitchFamily="16" charset="0"/>
                <a:cs typeface="Times New Roman" pitchFamily="16" charset="0"/>
              </a:rPr>
              <a:t>Nhóm</a:t>
            </a:r>
            <a:r>
              <a:rPr lang="en-US" sz="4000" b="1" baseline="30000" dirty="0" smtClean="0">
                <a:solidFill>
                  <a:srgbClr val="FF0000"/>
                </a:solidFill>
                <a:latin typeface="Times New Roman" pitchFamily="16" charset="0"/>
                <a:cs typeface="Times New Roman" pitchFamily="16" charset="0"/>
              </a:rPr>
              <a:t> 17</a:t>
            </a:r>
            <a:r>
              <a:rPr lang="en-US" sz="4000" b="1" baseline="30000" dirty="0" smtClean="0">
                <a:latin typeface="Times New Roman" pitchFamily="16" charset="0"/>
                <a:cs typeface="Times New Roman" pitchFamily="16" charset="0"/>
              </a:rPr>
              <a:t>:</a:t>
            </a:r>
          </a:p>
          <a:p>
            <a:pPr algn="just" eaLnBrk="1"/>
            <a:r>
              <a:rPr lang="en-US" sz="4000"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Đàm</a:t>
            </a:r>
            <a:r>
              <a:rPr lang="en-US" sz="4000" b="1" baseline="30000" dirty="0" smtClean="0">
                <a:latin typeface="Times New Roman" pitchFamily="16" charset="0"/>
                <a:cs typeface="Times New Roman" pitchFamily="16" charset="0"/>
              </a:rPr>
              <a:t> Minh </a:t>
            </a:r>
            <a:r>
              <a:rPr lang="en-US" sz="4000" b="1" baseline="30000" dirty="0" err="1" smtClean="0">
                <a:latin typeface="Times New Roman" pitchFamily="16" charset="0"/>
                <a:cs typeface="Times New Roman" pitchFamily="16" charset="0"/>
              </a:rPr>
              <a:t>Dũng</a:t>
            </a:r>
            <a:endParaRPr lang="en-US" sz="4000" b="1" baseline="30000" dirty="0" smtClean="0">
              <a:latin typeface="Times New Roman" pitchFamily="16" charset="0"/>
              <a:cs typeface="Times New Roman" pitchFamily="16" charset="0"/>
            </a:endParaRPr>
          </a:p>
          <a:p>
            <a:pPr algn="just" eaLnBrk="1"/>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Phạm</a:t>
            </a:r>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Thị</a:t>
            </a:r>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Lệ</a:t>
            </a:r>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Quỳnh</a:t>
            </a:r>
            <a:endParaRPr lang="en-US" sz="4000" b="1" baseline="30000" dirty="0" smtClean="0">
              <a:latin typeface="Times New Roman" pitchFamily="16" charset="0"/>
              <a:cs typeface="Times New Roman" pitchFamily="16" charset="0"/>
            </a:endParaRPr>
          </a:p>
          <a:p>
            <a:pPr algn="just" eaLnBrk="1"/>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Phạm</a:t>
            </a:r>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Thị</a:t>
            </a:r>
            <a:r>
              <a:rPr lang="en-US" sz="4000" b="1" baseline="30000" dirty="0" smtClean="0">
                <a:latin typeface="Times New Roman" pitchFamily="16" charset="0"/>
                <a:cs typeface="Times New Roman" pitchFamily="16" charset="0"/>
              </a:rPr>
              <a:t> Thu </a:t>
            </a:r>
            <a:r>
              <a:rPr lang="en-US" sz="4000" b="1" baseline="30000" dirty="0" err="1" smtClean="0">
                <a:latin typeface="Times New Roman" pitchFamily="16" charset="0"/>
                <a:cs typeface="Times New Roman" pitchFamily="16" charset="0"/>
              </a:rPr>
              <a:t>Uyên</a:t>
            </a:r>
            <a:endParaRPr lang="en-US" sz="4000" b="1" baseline="30000" dirty="0" smtClean="0">
              <a:latin typeface="Times New Roman" pitchFamily="16" charset="0"/>
              <a:cs typeface="Times New Roman" pitchFamily="16" charset="0"/>
            </a:endParaRPr>
          </a:p>
          <a:p>
            <a:pPr algn="just" eaLnBrk="1"/>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Phạm</a:t>
            </a:r>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Tường</a:t>
            </a:r>
            <a:r>
              <a:rPr lang="en-US" sz="4000" b="1" baseline="30000" dirty="0" smtClean="0">
                <a:latin typeface="Times New Roman" pitchFamily="16" charset="0"/>
                <a:cs typeface="Times New Roman" pitchFamily="16" charset="0"/>
              </a:rPr>
              <a:t> Vi</a:t>
            </a:r>
          </a:p>
          <a:p>
            <a:pPr algn="just" eaLnBrk="1"/>
            <a:r>
              <a:rPr lang="en-US" sz="4000" b="1" baseline="30000" dirty="0" smtClean="0">
                <a:latin typeface="Times New Roman" pitchFamily="16" charset="0"/>
                <a:cs typeface="Times New Roman" pitchFamily="16" charset="0"/>
              </a:rPr>
              <a:t>	</a:t>
            </a:r>
            <a:r>
              <a:rPr lang="en-US" sz="4000" b="1" baseline="30000" dirty="0" err="1" smtClean="0">
                <a:latin typeface="Times New Roman" pitchFamily="16" charset="0"/>
                <a:cs typeface="Times New Roman" pitchFamily="16" charset="0"/>
              </a:rPr>
              <a:t>Hà</a:t>
            </a:r>
            <a:r>
              <a:rPr lang="en-US" sz="4000" b="1" baseline="30000" dirty="0" smtClean="0">
                <a:latin typeface="Times New Roman" pitchFamily="16" charset="0"/>
                <a:cs typeface="Times New Roman" pitchFamily="16" charset="0"/>
              </a:rPr>
              <a:t> Mai </a:t>
            </a:r>
            <a:r>
              <a:rPr lang="en-US" sz="4000" b="1" baseline="30000" dirty="0" err="1" smtClean="0">
                <a:latin typeface="Times New Roman" pitchFamily="16" charset="0"/>
                <a:cs typeface="Times New Roman" pitchFamily="16" charset="0"/>
              </a:rPr>
              <a:t>Như</a:t>
            </a:r>
            <a:r>
              <a:rPr lang="en-US" sz="4000" b="1" baseline="30000" dirty="0" smtClean="0">
                <a:latin typeface="Times New Roman" pitchFamily="16" charset="0"/>
                <a:cs typeface="Times New Roman" pitchFamily="16" charset="0"/>
              </a:rPr>
              <a:t> Ý</a:t>
            </a:r>
          </a:p>
          <a:p>
            <a:pPr eaLnBrk="1"/>
            <a:endParaRPr lang="en-GB" sz="4000" baseline="30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2420888"/>
            <a:ext cx="468052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333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88640"/>
            <a:ext cx="4652689" cy="1600200"/>
          </a:xfrm>
        </p:spPr>
        <p:txBody>
          <a:bodyPr/>
          <a:lstStyle/>
          <a:p>
            <a:r>
              <a:rPr lang="en-US" b="1" i="1" dirty="0" smtClean="0">
                <a:latin typeface="Times New Roman" pitchFamily="18" charset="0"/>
                <a:cs typeface="Times New Roman" pitchFamily="18" charset="0"/>
              </a:rPr>
              <a:t>2.3.Biểu </a:t>
            </a:r>
            <a:r>
              <a:rPr lang="en-US" b="1" i="1" dirty="0" err="1" smtClean="0">
                <a:latin typeface="Times New Roman" pitchFamily="18" charset="0"/>
                <a:cs typeface="Times New Roman" pitchFamily="18" charset="0"/>
              </a:rPr>
              <a:t>hiện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toàn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thân</a:t>
            </a:r>
            <a:r>
              <a:rPr lang="en-US" b="1" i="1" dirty="0" smtClean="0">
                <a:latin typeface="Times New Roman" pitchFamily="18" charset="0"/>
                <a:cs typeface="Times New Roman" pitchFamily="18" charset="0"/>
              </a:rPr>
              <a:t>:</a:t>
            </a:r>
            <a:endParaRPr lang="en-US" b="1" i="1"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stretch>
            <a:fillRect/>
          </a:stretch>
        </p:blipFill>
        <p:spPr>
          <a:xfrm>
            <a:off x="5303912" y="620688"/>
            <a:ext cx="6501205" cy="5744584"/>
          </a:xfrm>
          <a:prstGeom prst="rect">
            <a:avLst/>
          </a:prstGeom>
        </p:spPr>
      </p:pic>
      <p:sp>
        <p:nvSpPr>
          <p:cNvPr id="4" name="Text Placeholder 3"/>
          <p:cNvSpPr>
            <a:spLocks noGrp="1"/>
          </p:cNvSpPr>
          <p:nvPr>
            <p:ph type="body" sz="half" idx="2"/>
          </p:nvPr>
        </p:nvSpPr>
        <p:spPr>
          <a:xfrm>
            <a:off x="407368" y="1844824"/>
            <a:ext cx="4752528" cy="4464496"/>
          </a:xfrm>
        </p:spPr>
        <p:txBody>
          <a:bodyPr>
            <a:noAutofit/>
          </a:bodyPr>
          <a:lstStyle/>
          <a:p>
            <a:r>
              <a:rPr lang="vi-VN" sz="2400" b="1" u="sng" dirty="0" smtClean="0">
                <a:latin typeface="+mj-lt"/>
              </a:rPr>
              <a:t>2.3.1.Phù</a:t>
            </a:r>
          </a:p>
          <a:p>
            <a:r>
              <a:rPr lang="vi-VN" sz="2400" dirty="0" smtClean="0">
                <a:latin typeface="+mj-lt"/>
              </a:rPr>
              <a:t>    Phù là hiện tượng ứ nước ở trong các tổ chức dưới da hoặc phủ tạng. Phù là triệu chứng lâm sàng hay gặp và xuất hiện sớm trong bệnh cầu thận. Vị trí: phù hai mi mắt, phù trước xương chày,  quanh mắt cá, mu bàn chân, vùng cùng cụt làm mất nếp nhăn trên da, mất các hõm tự nhiên quanh mắt cá chân, phù mềm ấn lõm rõ rệt.</a:t>
            </a:r>
            <a:endParaRPr lang="en-US" sz="2400" dirty="0">
              <a:latin typeface="+mj-lt"/>
            </a:endParaRPr>
          </a:p>
        </p:txBody>
      </p:sp>
    </p:spTree>
    <p:extLst>
      <p:ext uri="{BB962C8B-B14F-4D97-AF65-F5344CB8AC3E}">
        <p14:creationId xmlns:p14="http://schemas.microsoft.com/office/powerpoint/2010/main" val="409106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883" y="404664"/>
            <a:ext cx="4766029" cy="7109639"/>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Phù nhiều về sáng, chiều giảm phù tạo nên sự thuyên giảm giả tạo. Phù mức độ nhẹ, kín đáo thường không có triệu chứng, nhiều trường hợp bệnh nhân không biết bị phù từ bao giờ kèm  theo những triệu chứng tản mãn như mệt mỏi, đau âm  ỉ vùng thắt lưng, ăn không ngon, không ảnh hưởng đến thể lực. Phù to, tăng cân nhiều gây cảm giác khó chịu: mệt mỏi, không muốn đi lại, buồn nôn, nôn, đi lỏng, đái ít, xuất hiện tình trạng bụng ậm  ạch khó tiêu, nặng bụng, căng tức khó thở, tức thở khi nằm do tràn dịch ổ bụng, tràn dịch mà</a:t>
            </a:r>
            <a:r>
              <a:rPr lang="en-US" sz="2400" dirty="0" smtClean="0">
                <a:latin typeface="Times New Roman" pitchFamily="18" charset="0"/>
                <a:cs typeface="Times New Roman" pitchFamily="18" charset="0"/>
              </a:rPr>
              <a:t>n</a:t>
            </a:r>
            <a:r>
              <a:rPr lang="vi-VN" sz="2400" dirty="0" smtClean="0">
                <a:latin typeface="Times New Roman" pitchFamily="18" charset="0"/>
                <a:cs typeface="Times New Roman" pitchFamily="18" charset="0"/>
              </a:rPr>
              <a:t>g phổi.</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5663952" y="692696"/>
            <a:ext cx="5472608" cy="4320480"/>
          </a:xfrm>
          <a:prstGeom prst="rect">
            <a:avLst/>
          </a:prstGeom>
        </p:spPr>
      </p:pic>
    </p:spTree>
    <p:extLst>
      <p:ext uri="{BB962C8B-B14F-4D97-AF65-F5344CB8AC3E}">
        <p14:creationId xmlns:p14="http://schemas.microsoft.com/office/powerpoint/2010/main" val="200544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0" y="797510"/>
            <a:ext cx="5326487" cy="5262979"/>
          </a:xfrm>
          <a:prstGeom prst="rect">
            <a:avLst/>
          </a:prstGeom>
        </p:spPr>
        <p:txBody>
          <a:bodyPr wrap="square">
            <a:spAutoFit/>
          </a:bodyPr>
          <a:lstStyle/>
          <a:p>
            <a:r>
              <a:rPr lang="vi-VN" sz="2400" b="1" u="sng" dirty="0" smtClean="0">
                <a:latin typeface="+mj-lt"/>
              </a:rPr>
              <a:t>2.3.2.Thiếu máu</a:t>
            </a:r>
          </a:p>
          <a:p>
            <a:r>
              <a:rPr lang="vi-VN" sz="2400" dirty="0" smtClean="0">
                <a:latin typeface="+mj-lt"/>
              </a:rPr>
              <a:t>   Có biểu hiện thiếu máu do giảm sản xuất erythropoietin từ thận do giảm tế bào mô kẽ thận; sự tích tụ một số độc chất trong suy thận mạn ảnh hưởng lên đời sống hồng cầu và ức chế sinh hồng cầu.</a:t>
            </a:r>
          </a:p>
          <a:p>
            <a:endParaRPr lang="en-GB" sz="2400" dirty="0" smtClean="0">
              <a:latin typeface="+mj-lt"/>
            </a:endParaRPr>
          </a:p>
          <a:p>
            <a:r>
              <a:rPr lang="vi-VN" sz="2400" b="1" u="sng" dirty="0" smtClean="0">
                <a:latin typeface="+mj-lt"/>
              </a:rPr>
              <a:t>2.3.4.Tăng huyết áp</a:t>
            </a:r>
          </a:p>
          <a:p>
            <a:r>
              <a:rPr lang="vi-VN" sz="2400" dirty="0" smtClean="0">
                <a:latin typeface="+mj-lt"/>
              </a:rPr>
              <a:t>  Bệnh thận sở dĩ có thể khiến huyết áp tăng cao là do ảnh hưởng của renin. Theo thống kê, trong các ca cao huyết áp thứ phát ở người trưởng thành, tỷ lệ cao huyết áp do bệnh thận là cao nhất, khoảng 10 – 15%, thậm chí có thể lên tới 25%</a:t>
            </a:r>
            <a:endParaRPr lang="vi-VN" sz="2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4" y="797510"/>
            <a:ext cx="554461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56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ctrTitle"/>
          </p:nvPr>
        </p:nvSpPr>
        <p:spPr>
          <a:xfrm>
            <a:off x="551384" y="188640"/>
            <a:ext cx="10945215" cy="1224136"/>
          </a:xfrm>
          <a:prstGeom prst="rect">
            <a:avLst/>
          </a:prstGeom>
          <a:solidFill>
            <a:schemeClr val="accent1">
              <a:lumMod val="40000"/>
              <a:lumOff val="60000"/>
            </a:schemeClr>
          </a:solidFill>
        </p:spPr>
        <p:txBody>
          <a:bodyPr/>
          <a:lstStyle>
            <a:lvl1pPr lvl="0">
              <a:defRPr/>
            </a:lvl1pPr>
          </a:lstStyle>
          <a:p>
            <a:pPr lvl="0" rtl="0"/>
            <a:r>
              <a:rPr lang="en-GB" sz="4300" b="1" dirty="0" smtClean="0">
                <a:solidFill>
                  <a:srgbClr val="FF0000"/>
                </a:solidFill>
                <a:latin typeface="Times New Roman"/>
              </a:rPr>
              <a:t>3. </a:t>
            </a:r>
            <a:r>
              <a:rPr sz="4300" b="1" dirty="0" smtClean="0">
                <a:solidFill>
                  <a:srgbClr val="FF0000"/>
                </a:solidFill>
                <a:latin typeface="Times New Roman"/>
              </a:rPr>
              <a:t>CÁC </a:t>
            </a:r>
            <a:r>
              <a:rPr sz="4300" b="1" dirty="0">
                <a:solidFill>
                  <a:srgbClr val="FF0000"/>
                </a:solidFill>
                <a:latin typeface="Times New Roman"/>
              </a:rPr>
              <a:t>BỆNH HỆ THỐNG THẬN -  TIẾT NIỆU THƯỜNG GẶP</a:t>
            </a:r>
          </a:p>
        </p:txBody>
      </p:sp>
      <p:sp>
        <p:nvSpPr>
          <p:cNvPr id="3" name=" 2"/>
          <p:cNvSpPr txBox="1">
            <a:spLocks noGrp="1"/>
          </p:cNvSpPr>
          <p:nvPr>
            <p:ph type="subTitle" idx="1"/>
          </p:nvPr>
        </p:nvSpPr>
        <p:spPr>
          <a:xfrm>
            <a:off x="289839" y="1595133"/>
            <a:ext cx="11699757" cy="5262867"/>
          </a:xfrm>
          <a:prstGeom prst="rect">
            <a:avLst/>
          </a:prstGeom>
        </p:spPr>
        <p:txBody>
          <a:bodyPr/>
          <a:lstStyle>
            <a:lvl1pPr lvl="0">
              <a:defRPr/>
            </a:lvl1pPr>
          </a:lstStyle>
          <a:p>
            <a:pPr lvl="0" algn="l"/>
            <a:r>
              <a:rPr dirty="0" err="1">
                <a:latin typeface="Times New Roman"/>
              </a:rPr>
              <a:t>Các</a:t>
            </a:r>
            <a:r>
              <a:rPr dirty="0">
                <a:latin typeface="Times New Roman"/>
              </a:rPr>
              <a:t> </a:t>
            </a:r>
            <a:r>
              <a:rPr dirty="0" err="1">
                <a:latin typeface="Times New Roman"/>
              </a:rPr>
              <a:t>bệnh</a:t>
            </a:r>
            <a:r>
              <a:rPr dirty="0">
                <a:latin typeface="Times New Roman"/>
              </a:rPr>
              <a:t> </a:t>
            </a:r>
            <a:r>
              <a:rPr dirty="0" err="1">
                <a:latin typeface="Times New Roman"/>
              </a:rPr>
              <a:t>của</a:t>
            </a:r>
            <a:r>
              <a:rPr dirty="0">
                <a:latin typeface="Times New Roman"/>
              </a:rPr>
              <a:t> </a:t>
            </a:r>
            <a:r>
              <a:rPr dirty="0" err="1">
                <a:latin typeface="Times New Roman"/>
              </a:rPr>
              <a:t>hệ</a:t>
            </a:r>
            <a:r>
              <a:rPr dirty="0">
                <a:latin typeface="Times New Roman"/>
              </a:rPr>
              <a:t> </a:t>
            </a:r>
            <a:r>
              <a:rPr dirty="0" err="1">
                <a:latin typeface="Times New Roman"/>
              </a:rPr>
              <a:t>thận</a:t>
            </a:r>
            <a:r>
              <a:rPr dirty="0">
                <a:latin typeface="Times New Roman"/>
              </a:rPr>
              <a:t> -  </a:t>
            </a:r>
            <a:r>
              <a:rPr dirty="0" err="1">
                <a:latin typeface="Times New Roman"/>
              </a:rPr>
              <a:t>tiết</a:t>
            </a:r>
            <a:r>
              <a:rPr dirty="0">
                <a:latin typeface="Times New Roman"/>
              </a:rPr>
              <a:t> </a:t>
            </a:r>
            <a:r>
              <a:rPr dirty="0" err="1">
                <a:latin typeface="Times New Roman"/>
              </a:rPr>
              <a:t>niệu</a:t>
            </a:r>
            <a:r>
              <a:rPr dirty="0">
                <a:latin typeface="Times New Roman"/>
              </a:rPr>
              <a:t> </a:t>
            </a:r>
            <a:r>
              <a:rPr dirty="0" err="1">
                <a:latin typeface="Times New Roman"/>
              </a:rPr>
              <a:t>có</a:t>
            </a:r>
            <a:r>
              <a:rPr dirty="0">
                <a:latin typeface="Times New Roman"/>
              </a:rPr>
              <a:t> </a:t>
            </a:r>
            <a:r>
              <a:rPr dirty="0" err="1">
                <a:latin typeface="Times New Roman"/>
              </a:rPr>
              <a:t>thể</a:t>
            </a:r>
            <a:r>
              <a:rPr dirty="0">
                <a:latin typeface="Times New Roman"/>
              </a:rPr>
              <a:t> </a:t>
            </a:r>
            <a:r>
              <a:rPr dirty="0" err="1">
                <a:latin typeface="Times New Roman"/>
              </a:rPr>
              <a:t>biểu</a:t>
            </a:r>
            <a:r>
              <a:rPr dirty="0">
                <a:latin typeface="Times New Roman"/>
              </a:rPr>
              <a:t> </a:t>
            </a:r>
            <a:r>
              <a:rPr dirty="0" err="1">
                <a:latin typeface="Times New Roman"/>
              </a:rPr>
              <a:t>hiện</a:t>
            </a:r>
            <a:r>
              <a:rPr dirty="0">
                <a:latin typeface="Times New Roman"/>
              </a:rPr>
              <a:t> </a:t>
            </a:r>
            <a:r>
              <a:rPr dirty="0" err="1">
                <a:latin typeface="Times New Roman"/>
              </a:rPr>
              <a:t>tổn</a:t>
            </a:r>
            <a:r>
              <a:rPr dirty="0">
                <a:latin typeface="Times New Roman"/>
              </a:rPr>
              <a:t> </a:t>
            </a:r>
            <a:r>
              <a:rPr dirty="0" err="1">
                <a:latin typeface="Times New Roman"/>
              </a:rPr>
              <a:t>thương</a:t>
            </a:r>
            <a:r>
              <a:rPr dirty="0">
                <a:latin typeface="Times New Roman"/>
              </a:rPr>
              <a:t> ở </a:t>
            </a:r>
            <a:r>
              <a:rPr dirty="0" err="1">
                <a:latin typeface="Times New Roman"/>
              </a:rPr>
              <a:t>một</a:t>
            </a:r>
            <a:r>
              <a:rPr dirty="0">
                <a:latin typeface="Times New Roman"/>
              </a:rPr>
              <a:t> </a:t>
            </a:r>
            <a:r>
              <a:rPr dirty="0" err="1">
                <a:latin typeface="Times New Roman"/>
              </a:rPr>
              <a:t>bên</a:t>
            </a:r>
            <a:r>
              <a:rPr dirty="0">
                <a:latin typeface="Times New Roman"/>
              </a:rPr>
              <a:t> </a:t>
            </a:r>
            <a:r>
              <a:rPr dirty="0" err="1">
                <a:latin typeface="Times New Roman"/>
              </a:rPr>
              <a:t>hoặc</a:t>
            </a:r>
            <a:r>
              <a:rPr dirty="0">
                <a:latin typeface="Times New Roman"/>
              </a:rPr>
              <a:t> </a:t>
            </a:r>
            <a:r>
              <a:rPr dirty="0" err="1">
                <a:latin typeface="Times New Roman"/>
              </a:rPr>
              <a:t>cả</a:t>
            </a:r>
            <a:r>
              <a:rPr dirty="0">
                <a:latin typeface="Times New Roman"/>
              </a:rPr>
              <a:t> 2 </a:t>
            </a:r>
            <a:r>
              <a:rPr dirty="0" err="1">
                <a:latin typeface="Times New Roman"/>
              </a:rPr>
              <a:t>bên</a:t>
            </a:r>
            <a:r>
              <a:rPr dirty="0">
                <a:latin typeface="Times New Roman"/>
              </a:rPr>
              <a:t>, </a:t>
            </a:r>
            <a:r>
              <a:rPr dirty="0" err="1">
                <a:latin typeface="Times New Roman"/>
              </a:rPr>
              <a:t>các</a:t>
            </a:r>
            <a:r>
              <a:rPr dirty="0">
                <a:latin typeface="Times New Roman"/>
              </a:rPr>
              <a:t> </a:t>
            </a:r>
            <a:r>
              <a:rPr dirty="0" err="1">
                <a:latin typeface="Times New Roman"/>
              </a:rPr>
              <a:t>bệnh</a:t>
            </a:r>
            <a:r>
              <a:rPr dirty="0">
                <a:latin typeface="Times New Roman"/>
              </a:rPr>
              <a:t> </a:t>
            </a:r>
            <a:r>
              <a:rPr dirty="0" err="1">
                <a:latin typeface="Times New Roman"/>
              </a:rPr>
              <a:t>thường</a:t>
            </a:r>
            <a:r>
              <a:rPr dirty="0">
                <a:latin typeface="Times New Roman"/>
              </a:rPr>
              <a:t> </a:t>
            </a:r>
            <a:r>
              <a:rPr dirty="0" err="1">
                <a:latin typeface="Times New Roman"/>
              </a:rPr>
              <a:t>gặp</a:t>
            </a:r>
            <a:r>
              <a:rPr dirty="0">
                <a:latin typeface="Times New Roman"/>
              </a:rPr>
              <a:t> </a:t>
            </a:r>
            <a:r>
              <a:rPr dirty="0" err="1">
                <a:latin typeface="Times New Roman"/>
              </a:rPr>
              <a:t>bao</a:t>
            </a:r>
            <a:r>
              <a:rPr dirty="0">
                <a:latin typeface="Times New Roman"/>
              </a:rPr>
              <a:t> </a:t>
            </a:r>
            <a:r>
              <a:rPr dirty="0" err="1">
                <a:latin typeface="Times New Roman"/>
              </a:rPr>
              <a:t>gồm</a:t>
            </a:r>
            <a:r>
              <a:rPr dirty="0">
                <a:latin typeface="Times New Roman"/>
              </a:rPr>
              <a:t>:</a:t>
            </a:r>
          </a:p>
          <a:p>
            <a:pPr lvl="0" algn="l"/>
            <a:r>
              <a:rPr lang="en-GB" b="1" i="1" u="sng" dirty="0" smtClean="0">
                <a:latin typeface="Times New Roman"/>
              </a:rPr>
              <a:t>3.1</a:t>
            </a:r>
            <a:r>
              <a:rPr b="1" i="1" u="sng" dirty="0" smtClean="0">
                <a:latin typeface="Times New Roman"/>
              </a:rPr>
              <a:t>. </a:t>
            </a:r>
            <a:r>
              <a:rPr b="1" i="1" u="sng" dirty="0" err="1">
                <a:latin typeface="Times New Roman"/>
              </a:rPr>
              <a:t>Viêm</a:t>
            </a:r>
            <a:r>
              <a:rPr b="1" i="1" u="sng" dirty="0">
                <a:latin typeface="Times New Roman"/>
              </a:rPr>
              <a:t> </a:t>
            </a:r>
            <a:r>
              <a:rPr b="1" i="1" u="sng" dirty="0" err="1">
                <a:latin typeface="Times New Roman"/>
              </a:rPr>
              <a:t>đường</a:t>
            </a:r>
            <a:r>
              <a:rPr b="1" i="1" u="sng" dirty="0">
                <a:latin typeface="Times New Roman"/>
              </a:rPr>
              <a:t> </a:t>
            </a:r>
            <a:r>
              <a:rPr b="1" i="1" u="sng" dirty="0" err="1">
                <a:latin typeface="Times New Roman"/>
              </a:rPr>
              <a:t>tiết</a:t>
            </a:r>
            <a:r>
              <a:rPr b="1" i="1" u="sng" dirty="0">
                <a:latin typeface="Times New Roman"/>
              </a:rPr>
              <a:t> </a:t>
            </a:r>
            <a:r>
              <a:rPr b="1" i="1" u="sng" dirty="0" err="1">
                <a:latin typeface="Times New Roman"/>
              </a:rPr>
              <a:t>niệu</a:t>
            </a:r>
            <a:r>
              <a:rPr b="1" i="1" u="sng" dirty="0">
                <a:latin typeface="Times New Roman"/>
              </a:rPr>
              <a:t>.</a:t>
            </a:r>
          </a:p>
          <a:p>
            <a:pPr lvl="0" algn="l"/>
            <a:r>
              <a:rPr dirty="0"/>
              <a:t>- </a:t>
            </a:r>
            <a:r>
              <a:rPr dirty="0" err="1">
                <a:latin typeface="Times New Roman"/>
              </a:rPr>
              <a:t>Viêm</a:t>
            </a:r>
            <a:r>
              <a:rPr dirty="0">
                <a:latin typeface="Times New Roman"/>
              </a:rPr>
              <a:t> </a:t>
            </a:r>
            <a:r>
              <a:rPr dirty="0" err="1">
                <a:latin typeface="Times New Roman"/>
              </a:rPr>
              <a:t>đường</a:t>
            </a:r>
            <a:r>
              <a:rPr dirty="0">
                <a:latin typeface="Times New Roman"/>
              </a:rPr>
              <a:t> </a:t>
            </a:r>
            <a:r>
              <a:rPr dirty="0" err="1">
                <a:latin typeface="Times New Roman"/>
              </a:rPr>
              <a:t>tiết</a:t>
            </a:r>
            <a:r>
              <a:rPr dirty="0">
                <a:latin typeface="Times New Roman"/>
              </a:rPr>
              <a:t> </a:t>
            </a:r>
            <a:r>
              <a:rPr dirty="0" err="1">
                <a:latin typeface="Times New Roman"/>
              </a:rPr>
              <a:t>niệu</a:t>
            </a:r>
            <a:r>
              <a:rPr dirty="0">
                <a:latin typeface="Times New Roman"/>
              </a:rPr>
              <a:t> </a:t>
            </a:r>
            <a:r>
              <a:rPr dirty="0" err="1">
                <a:latin typeface="Times New Roman"/>
              </a:rPr>
              <a:t>là</a:t>
            </a:r>
            <a:r>
              <a:rPr dirty="0">
                <a:latin typeface="Times New Roman"/>
              </a:rPr>
              <a:t> </a:t>
            </a:r>
            <a:r>
              <a:rPr dirty="0" err="1">
                <a:latin typeface="Times New Roman"/>
              </a:rPr>
              <a:t>bệnh</a:t>
            </a:r>
            <a:r>
              <a:rPr dirty="0">
                <a:latin typeface="Times New Roman"/>
              </a:rPr>
              <a:t> </a:t>
            </a:r>
            <a:r>
              <a:rPr dirty="0" err="1">
                <a:latin typeface="Times New Roman"/>
              </a:rPr>
              <a:t>lý</a:t>
            </a:r>
            <a:r>
              <a:rPr dirty="0">
                <a:latin typeface="Times New Roman"/>
              </a:rPr>
              <a:t> </a:t>
            </a:r>
            <a:r>
              <a:rPr dirty="0" err="1">
                <a:latin typeface="Times New Roman"/>
              </a:rPr>
              <a:t>phổ</a:t>
            </a:r>
            <a:r>
              <a:rPr dirty="0">
                <a:latin typeface="Times New Roman"/>
              </a:rPr>
              <a:t> </a:t>
            </a:r>
            <a:r>
              <a:rPr dirty="0" err="1">
                <a:latin typeface="Times New Roman"/>
              </a:rPr>
              <a:t>biến</a:t>
            </a:r>
            <a:r>
              <a:rPr dirty="0">
                <a:latin typeface="Times New Roman"/>
              </a:rPr>
              <a:t> </a:t>
            </a:r>
            <a:r>
              <a:rPr dirty="0" err="1">
                <a:latin typeface="Times New Roman"/>
              </a:rPr>
              <a:t>nhất</a:t>
            </a:r>
            <a:r>
              <a:rPr dirty="0">
                <a:latin typeface="Times New Roman"/>
              </a:rPr>
              <a:t> ở </a:t>
            </a:r>
            <a:r>
              <a:rPr dirty="0" err="1">
                <a:latin typeface="Times New Roman"/>
              </a:rPr>
              <a:t>đường</a:t>
            </a:r>
            <a:r>
              <a:rPr dirty="0">
                <a:latin typeface="Times New Roman"/>
              </a:rPr>
              <a:t> </a:t>
            </a:r>
            <a:r>
              <a:rPr dirty="0" err="1">
                <a:latin typeface="Times New Roman"/>
              </a:rPr>
              <a:t>tiết</a:t>
            </a:r>
            <a:r>
              <a:rPr dirty="0">
                <a:latin typeface="Times New Roman"/>
              </a:rPr>
              <a:t> </a:t>
            </a:r>
            <a:r>
              <a:rPr dirty="0" err="1">
                <a:latin typeface="Times New Roman"/>
              </a:rPr>
              <a:t>niệu.Bệnh</a:t>
            </a:r>
            <a:r>
              <a:rPr dirty="0">
                <a:latin typeface="Times New Roman"/>
              </a:rPr>
              <a:t> </a:t>
            </a:r>
            <a:r>
              <a:rPr dirty="0" err="1">
                <a:latin typeface="Times New Roman"/>
              </a:rPr>
              <a:t>xuất</a:t>
            </a:r>
            <a:r>
              <a:rPr dirty="0">
                <a:latin typeface="Times New Roman"/>
              </a:rPr>
              <a:t> </a:t>
            </a:r>
            <a:r>
              <a:rPr dirty="0" err="1">
                <a:latin typeface="Times New Roman"/>
              </a:rPr>
              <a:t>hiện</a:t>
            </a:r>
            <a:r>
              <a:rPr dirty="0">
                <a:latin typeface="Times New Roman"/>
              </a:rPr>
              <a:t> </a:t>
            </a:r>
            <a:r>
              <a:rPr dirty="0" err="1">
                <a:latin typeface="Times New Roman"/>
              </a:rPr>
              <a:t>khi</a:t>
            </a:r>
            <a:r>
              <a:rPr dirty="0">
                <a:latin typeface="Times New Roman"/>
              </a:rPr>
              <a:t> vi </a:t>
            </a:r>
            <a:r>
              <a:rPr dirty="0" err="1">
                <a:latin typeface="Times New Roman"/>
              </a:rPr>
              <a:t>khuẩn</a:t>
            </a:r>
            <a:r>
              <a:rPr dirty="0">
                <a:latin typeface="Times New Roman"/>
              </a:rPr>
              <a:t> </a:t>
            </a:r>
            <a:r>
              <a:rPr dirty="0" err="1">
                <a:latin typeface="Times New Roman"/>
              </a:rPr>
              <a:t>gây</a:t>
            </a:r>
            <a:r>
              <a:rPr dirty="0">
                <a:latin typeface="Times New Roman"/>
              </a:rPr>
              <a:t> </a:t>
            </a:r>
            <a:r>
              <a:rPr dirty="0" err="1">
                <a:latin typeface="Times New Roman"/>
              </a:rPr>
              <a:t>bệnh</a:t>
            </a:r>
            <a:r>
              <a:rPr dirty="0">
                <a:latin typeface="Times New Roman"/>
              </a:rPr>
              <a:t> </a:t>
            </a:r>
            <a:r>
              <a:rPr dirty="0" err="1">
                <a:latin typeface="Times New Roman"/>
              </a:rPr>
              <a:t>đi</a:t>
            </a:r>
            <a:r>
              <a:rPr dirty="0">
                <a:latin typeface="Times New Roman"/>
              </a:rPr>
              <a:t> </a:t>
            </a:r>
            <a:r>
              <a:rPr dirty="0" err="1">
                <a:latin typeface="Times New Roman"/>
              </a:rPr>
              <a:t>vào</a:t>
            </a:r>
            <a:r>
              <a:rPr dirty="0">
                <a:latin typeface="Times New Roman"/>
              </a:rPr>
              <a:t> </a:t>
            </a:r>
            <a:r>
              <a:rPr dirty="0" err="1">
                <a:latin typeface="Times New Roman"/>
              </a:rPr>
              <a:t>lỗ</a:t>
            </a:r>
            <a:r>
              <a:rPr dirty="0">
                <a:latin typeface="Times New Roman"/>
              </a:rPr>
              <a:t> </a:t>
            </a:r>
            <a:r>
              <a:rPr dirty="0" err="1">
                <a:latin typeface="Times New Roman"/>
              </a:rPr>
              <a:t>tiểu</a:t>
            </a:r>
            <a:r>
              <a:rPr dirty="0">
                <a:latin typeface="Times New Roman"/>
              </a:rPr>
              <a:t> </a:t>
            </a:r>
            <a:r>
              <a:rPr dirty="0" err="1">
                <a:latin typeface="Times New Roman"/>
              </a:rPr>
              <a:t>và</a:t>
            </a:r>
            <a:r>
              <a:rPr dirty="0">
                <a:latin typeface="Times New Roman"/>
              </a:rPr>
              <a:t> </a:t>
            </a:r>
            <a:r>
              <a:rPr dirty="0" err="1">
                <a:latin typeface="Times New Roman"/>
              </a:rPr>
              <a:t>nhân</a:t>
            </a:r>
            <a:r>
              <a:rPr dirty="0">
                <a:latin typeface="Times New Roman"/>
              </a:rPr>
              <a:t> </a:t>
            </a:r>
            <a:r>
              <a:rPr dirty="0" err="1">
                <a:latin typeface="Times New Roman"/>
              </a:rPr>
              <a:t>lên</a:t>
            </a:r>
            <a:r>
              <a:rPr dirty="0">
                <a:latin typeface="Times New Roman"/>
              </a:rPr>
              <a:t> </a:t>
            </a:r>
            <a:r>
              <a:rPr dirty="0" err="1">
                <a:latin typeface="Times New Roman"/>
              </a:rPr>
              <a:t>trong</a:t>
            </a:r>
            <a:r>
              <a:rPr dirty="0">
                <a:latin typeface="Times New Roman"/>
              </a:rPr>
              <a:t> </a:t>
            </a:r>
            <a:r>
              <a:rPr dirty="0" err="1">
                <a:latin typeface="Times New Roman"/>
              </a:rPr>
              <a:t>đường</a:t>
            </a:r>
            <a:r>
              <a:rPr dirty="0">
                <a:latin typeface="Times New Roman"/>
              </a:rPr>
              <a:t> </a:t>
            </a:r>
            <a:r>
              <a:rPr dirty="0" err="1">
                <a:latin typeface="Times New Roman"/>
              </a:rPr>
              <a:t>tiểu</a:t>
            </a:r>
            <a:r>
              <a:rPr dirty="0">
                <a:latin typeface="Times New Roman"/>
              </a:rPr>
              <a:t> </a:t>
            </a:r>
            <a:r>
              <a:rPr dirty="0" err="1">
                <a:latin typeface="Times New Roman"/>
              </a:rPr>
              <a:t>hoặc</a:t>
            </a:r>
            <a:r>
              <a:rPr dirty="0">
                <a:latin typeface="Times New Roman"/>
              </a:rPr>
              <a:t> do vi </a:t>
            </a:r>
            <a:r>
              <a:rPr dirty="0" err="1">
                <a:latin typeface="Times New Roman"/>
              </a:rPr>
              <a:t>khuẩn</a:t>
            </a:r>
            <a:r>
              <a:rPr dirty="0">
                <a:latin typeface="Times New Roman"/>
              </a:rPr>
              <a:t> </a:t>
            </a:r>
            <a:r>
              <a:rPr dirty="0" err="1">
                <a:latin typeface="Times New Roman"/>
              </a:rPr>
              <a:t>từ</a:t>
            </a:r>
            <a:r>
              <a:rPr dirty="0">
                <a:latin typeface="Times New Roman"/>
              </a:rPr>
              <a:t> </a:t>
            </a:r>
            <a:r>
              <a:rPr dirty="0" err="1">
                <a:latin typeface="Times New Roman"/>
              </a:rPr>
              <a:t>máu</a:t>
            </a:r>
            <a:r>
              <a:rPr dirty="0">
                <a:latin typeface="Times New Roman"/>
              </a:rPr>
              <a:t> </a:t>
            </a:r>
            <a:r>
              <a:rPr dirty="0" err="1">
                <a:latin typeface="Times New Roman"/>
              </a:rPr>
              <a:t>đến</a:t>
            </a:r>
            <a:r>
              <a:rPr dirty="0">
                <a:latin typeface="Times New Roman"/>
              </a:rPr>
              <a:t> </a:t>
            </a:r>
            <a:r>
              <a:rPr dirty="0" err="1">
                <a:latin typeface="Times New Roman"/>
              </a:rPr>
              <a:t>định</a:t>
            </a:r>
            <a:r>
              <a:rPr dirty="0">
                <a:latin typeface="Times New Roman"/>
              </a:rPr>
              <a:t> </a:t>
            </a:r>
            <a:r>
              <a:rPr dirty="0" err="1">
                <a:latin typeface="Times New Roman"/>
              </a:rPr>
              <a:t>cư</a:t>
            </a:r>
            <a:r>
              <a:rPr dirty="0">
                <a:latin typeface="Times New Roman"/>
              </a:rPr>
              <a:t> </a:t>
            </a:r>
            <a:r>
              <a:rPr dirty="0" err="1">
                <a:latin typeface="Times New Roman"/>
              </a:rPr>
              <a:t>tại</a:t>
            </a:r>
            <a:r>
              <a:rPr dirty="0">
                <a:latin typeface="Times New Roman"/>
              </a:rPr>
              <a:t> </a:t>
            </a:r>
            <a:r>
              <a:rPr dirty="0" err="1">
                <a:latin typeface="Times New Roman"/>
              </a:rPr>
              <a:t>nơi</a:t>
            </a:r>
            <a:r>
              <a:rPr dirty="0">
                <a:latin typeface="Times New Roman"/>
              </a:rPr>
              <a:t> </a:t>
            </a:r>
            <a:r>
              <a:rPr dirty="0" err="1">
                <a:latin typeface="Times New Roman"/>
              </a:rPr>
              <a:t>này</a:t>
            </a:r>
            <a:r>
              <a:rPr dirty="0">
                <a:latin typeface="Times New Roman"/>
              </a:rPr>
              <a:t>.</a:t>
            </a:r>
          </a:p>
          <a:p>
            <a:pPr lvl="0" algn="l"/>
            <a:r>
              <a:rPr dirty="0"/>
              <a:t>- </a:t>
            </a:r>
            <a:r>
              <a:rPr dirty="0" err="1">
                <a:latin typeface="Times New Roman"/>
              </a:rPr>
              <a:t>Người</a:t>
            </a:r>
            <a:r>
              <a:rPr dirty="0">
                <a:latin typeface="Times New Roman"/>
              </a:rPr>
              <a:t> </a:t>
            </a:r>
            <a:r>
              <a:rPr dirty="0" err="1">
                <a:latin typeface="Times New Roman"/>
              </a:rPr>
              <a:t>bệnh</a:t>
            </a:r>
            <a:r>
              <a:rPr dirty="0">
                <a:latin typeface="Times New Roman"/>
              </a:rPr>
              <a:t> </a:t>
            </a:r>
            <a:r>
              <a:rPr dirty="0" err="1">
                <a:latin typeface="Times New Roman"/>
              </a:rPr>
              <a:t>thường</a:t>
            </a:r>
            <a:r>
              <a:rPr dirty="0">
                <a:latin typeface="Times New Roman"/>
              </a:rPr>
              <a:t> </a:t>
            </a:r>
            <a:r>
              <a:rPr dirty="0" err="1">
                <a:latin typeface="Times New Roman"/>
              </a:rPr>
              <a:t>có</a:t>
            </a:r>
            <a:r>
              <a:rPr dirty="0">
                <a:latin typeface="Times New Roman"/>
              </a:rPr>
              <a:t> </a:t>
            </a:r>
            <a:r>
              <a:rPr dirty="0" err="1">
                <a:latin typeface="Times New Roman"/>
              </a:rPr>
              <a:t>những</a:t>
            </a:r>
            <a:r>
              <a:rPr dirty="0">
                <a:latin typeface="Times New Roman"/>
              </a:rPr>
              <a:t> </a:t>
            </a:r>
            <a:r>
              <a:rPr dirty="0" err="1">
                <a:latin typeface="Times New Roman"/>
              </a:rPr>
              <a:t>triệu</a:t>
            </a:r>
            <a:r>
              <a:rPr dirty="0">
                <a:latin typeface="Times New Roman"/>
              </a:rPr>
              <a:t> </a:t>
            </a:r>
            <a:r>
              <a:rPr dirty="0" err="1">
                <a:latin typeface="Times New Roman"/>
              </a:rPr>
              <a:t>chứng</a:t>
            </a:r>
            <a:endParaRPr dirty="0">
              <a:latin typeface="Times New Roman"/>
            </a:endParaRPr>
          </a:p>
          <a:p>
            <a:pPr lvl="0" algn="l"/>
            <a:r>
              <a:rPr dirty="0">
                <a:latin typeface="Times New Roman"/>
              </a:rPr>
              <a:t> </a:t>
            </a:r>
            <a:r>
              <a:rPr dirty="0" err="1">
                <a:latin typeface="Times New Roman"/>
              </a:rPr>
              <a:t>rất</a:t>
            </a:r>
            <a:r>
              <a:rPr dirty="0">
                <a:latin typeface="Times New Roman"/>
              </a:rPr>
              <a:t> </a:t>
            </a:r>
            <a:r>
              <a:rPr dirty="0" err="1">
                <a:latin typeface="Times New Roman"/>
              </a:rPr>
              <a:t>khó</a:t>
            </a:r>
            <a:r>
              <a:rPr dirty="0">
                <a:latin typeface="Times New Roman"/>
              </a:rPr>
              <a:t> </a:t>
            </a:r>
            <a:r>
              <a:rPr dirty="0" err="1">
                <a:latin typeface="Times New Roman"/>
              </a:rPr>
              <a:t>chịu</a:t>
            </a:r>
            <a:r>
              <a:rPr dirty="0">
                <a:latin typeface="Times New Roman"/>
              </a:rPr>
              <a:t> </a:t>
            </a:r>
            <a:r>
              <a:rPr dirty="0" err="1">
                <a:latin typeface="Times New Roman"/>
              </a:rPr>
              <a:t>như</a:t>
            </a:r>
            <a:r>
              <a:rPr dirty="0">
                <a:latin typeface="Times New Roman"/>
              </a:rPr>
              <a:t>: </a:t>
            </a:r>
            <a:r>
              <a:rPr dirty="0" err="1">
                <a:latin typeface="Times New Roman"/>
              </a:rPr>
              <a:t>tiểu</a:t>
            </a:r>
            <a:r>
              <a:rPr dirty="0">
                <a:latin typeface="Times New Roman"/>
              </a:rPr>
              <a:t> </a:t>
            </a:r>
            <a:r>
              <a:rPr dirty="0" err="1">
                <a:latin typeface="Times New Roman"/>
              </a:rPr>
              <a:t>buốt</a:t>
            </a:r>
            <a:r>
              <a:rPr dirty="0">
                <a:latin typeface="Times New Roman"/>
              </a:rPr>
              <a:t>, </a:t>
            </a:r>
            <a:r>
              <a:rPr dirty="0" err="1">
                <a:latin typeface="Times New Roman"/>
              </a:rPr>
              <a:t>tiểu</a:t>
            </a:r>
            <a:r>
              <a:rPr dirty="0">
                <a:latin typeface="Times New Roman"/>
              </a:rPr>
              <a:t> </a:t>
            </a:r>
            <a:r>
              <a:rPr dirty="0" err="1">
                <a:latin typeface="Times New Roman"/>
              </a:rPr>
              <a:t>giắt</a:t>
            </a:r>
            <a:r>
              <a:rPr dirty="0">
                <a:latin typeface="Times New Roman"/>
              </a:rPr>
              <a:t> , </a:t>
            </a:r>
            <a:r>
              <a:rPr dirty="0" err="1">
                <a:latin typeface="Times New Roman"/>
              </a:rPr>
              <a:t>nước</a:t>
            </a:r>
            <a:r>
              <a:rPr dirty="0">
                <a:latin typeface="Times New Roman"/>
              </a:rPr>
              <a:t> </a:t>
            </a:r>
            <a:r>
              <a:rPr dirty="0" err="1">
                <a:latin typeface="Times New Roman"/>
              </a:rPr>
              <a:t>tiểu</a:t>
            </a:r>
            <a:r>
              <a:rPr dirty="0">
                <a:latin typeface="Times New Roman"/>
              </a:rPr>
              <a:t> </a:t>
            </a:r>
            <a:r>
              <a:rPr dirty="0" err="1">
                <a:latin typeface="Times New Roman"/>
              </a:rPr>
              <a:t>đục</a:t>
            </a:r>
            <a:r>
              <a:rPr dirty="0">
                <a:latin typeface="Times New Roman"/>
              </a:rPr>
              <a:t>, </a:t>
            </a:r>
          </a:p>
          <a:p>
            <a:pPr lvl="0" algn="l"/>
            <a:r>
              <a:rPr dirty="0" err="1">
                <a:latin typeface="Times New Roman"/>
              </a:rPr>
              <a:t>đi</a:t>
            </a:r>
            <a:r>
              <a:rPr dirty="0">
                <a:latin typeface="Times New Roman"/>
              </a:rPr>
              <a:t> </a:t>
            </a:r>
            <a:r>
              <a:rPr dirty="0" err="1">
                <a:latin typeface="Times New Roman"/>
              </a:rPr>
              <a:t>tiểu</a:t>
            </a:r>
            <a:r>
              <a:rPr dirty="0">
                <a:latin typeface="Times New Roman"/>
              </a:rPr>
              <a:t> </a:t>
            </a:r>
            <a:r>
              <a:rPr dirty="0" err="1">
                <a:latin typeface="Times New Roman"/>
              </a:rPr>
              <a:t>ra</a:t>
            </a:r>
            <a:r>
              <a:rPr dirty="0">
                <a:latin typeface="Times New Roman"/>
              </a:rPr>
              <a:t> </a:t>
            </a:r>
            <a:r>
              <a:rPr dirty="0" err="1">
                <a:latin typeface="Times New Roman"/>
              </a:rPr>
              <a:t>máu</a:t>
            </a:r>
            <a:r>
              <a:rPr dirty="0">
                <a:latin typeface="Times New Roman"/>
              </a:rPr>
              <a:t>, </a:t>
            </a:r>
            <a:r>
              <a:rPr dirty="0" err="1">
                <a:latin typeface="Times New Roman"/>
              </a:rPr>
              <a:t>đau</a:t>
            </a:r>
            <a:r>
              <a:rPr dirty="0">
                <a:latin typeface="Times New Roman"/>
              </a:rPr>
              <a:t> </a:t>
            </a:r>
            <a:r>
              <a:rPr dirty="0" err="1">
                <a:latin typeface="Times New Roman"/>
              </a:rPr>
              <a:t>vùng</a:t>
            </a:r>
            <a:r>
              <a:rPr dirty="0">
                <a:latin typeface="Times New Roman"/>
              </a:rPr>
              <a:t> </a:t>
            </a:r>
            <a:r>
              <a:rPr dirty="0" err="1">
                <a:latin typeface="Times New Roman"/>
              </a:rPr>
              <a:t>bụng</a:t>
            </a:r>
            <a:r>
              <a:rPr dirty="0">
                <a:latin typeface="Times New Roman"/>
              </a:rPr>
              <a:t> </a:t>
            </a:r>
            <a:r>
              <a:rPr dirty="0" err="1">
                <a:latin typeface="Times New Roman"/>
              </a:rPr>
              <a:t>dưới</a:t>
            </a:r>
            <a:endParaRPr dirty="0">
              <a:latin typeface="Times New Roman"/>
            </a:endParaRPr>
          </a:p>
          <a:p>
            <a:pPr lvl="0" algn="l"/>
            <a:r>
              <a:rPr dirty="0">
                <a:latin typeface="Times New Roman"/>
              </a:rPr>
              <a:t> (</a:t>
            </a:r>
            <a:r>
              <a:rPr dirty="0" err="1">
                <a:latin typeface="Times New Roman"/>
              </a:rPr>
              <a:t>viêm</a:t>
            </a:r>
            <a:r>
              <a:rPr dirty="0">
                <a:latin typeface="Times New Roman"/>
              </a:rPr>
              <a:t> </a:t>
            </a:r>
            <a:r>
              <a:rPr dirty="0" err="1">
                <a:latin typeface="Times New Roman"/>
              </a:rPr>
              <a:t>đường</a:t>
            </a:r>
            <a:r>
              <a:rPr dirty="0">
                <a:latin typeface="Times New Roman"/>
              </a:rPr>
              <a:t> </a:t>
            </a:r>
            <a:r>
              <a:rPr dirty="0" err="1">
                <a:latin typeface="Times New Roman"/>
              </a:rPr>
              <a:t>dẫn</a:t>
            </a:r>
            <a:r>
              <a:rPr dirty="0">
                <a:latin typeface="Times New Roman"/>
              </a:rPr>
              <a:t> </a:t>
            </a:r>
            <a:r>
              <a:rPr dirty="0" err="1">
                <a:latin typeface="Times New Roman"/>
              </a:rPr>
              <a:t>niệu</a:t>
            </a:r>
            <a:r>
              <a:rPr dirty="0">
                <a:latin typeface="Times New Roman"/>
              </a:rPr>
              <a:t>), </a:t>
            </a:r>
            <a:r>
              <a:rPr dirty="0" err="1">
                <a:latin typeface="Times New Roman"/>
              </a:rPr>
              <a:t>đau</a:t>
            </a:r>
            <a:r>
              <a:rPr dirty="0">
                <a:latin typeface="Times New Roman"/>
              </a:rPr>
              <a:t> </a:t>
            </a:r>
            <a:r>
              <a:rPr dirty="0" err="1">
                <a:latin typeface="Times New Roman"/>
              </a:rPr>
              <a:t>thắt</a:t>
            </a:r>
            <a:r>
              <a:rPr dirty="0">
                <a:latin typeface="Times New Roman"/>
              </a:rPr>
              <a:t> </a:t>
            </a:r>
            <a:r>
              <a:rPr dirty="0" err="1">
                <a:latin typeface="Times New Roman"/>
              </a:rPr>
              <a:t>lưng</a:t>
            </a:r>
            <a:r>
              <a:rPr dirty="0">
                <a:latin typeface="Times New Roman"/>
              </a:rPr>
              <a:t> </a:t>
            </a:r>
          </a:p>
          <a:p>
            <a:pPr lvl="0" algn="l"/>
            <a:r>
              <a:rPr dirty="0" err="1">
                <a:latin typeface="Times New Roman"/>
              </a:rPr>
              <a:t>hoặc</a:t>
            </a:r>
            <a:r>
              <a:rPr dirty="0">
                <a:latin typeface="Times New Roman"/>
              </a:rPr>
              <a:t> </a:t>
            </a:r>
            <a:r>
              <a:rPr dirty="0" err="1">
                <a:latin typeface="Times New Roman"/>
              </a:rPr>
              <a:t>đau</a:t>
            </a:r>
            <a:r>
              <a:rPr dirty="0">
                <a:latin typeface="Times New Roman"/>
              </a:rPr>
              <a:t> </a:t>
            </a:r>
            <a:r>
              <a:rPr dirty="0" err="1">
                <a:latin typeface="Times New Roman"/>
              </a:rPr>
              <a:t>bên</a:t>
            </a:r>
            <a:r>
              <a:rPr dirty="0">
                <a:latin typeface="Times New Roman"/>
              </a:rPr>
              <a:t> </a:t>
            </a:r>
            <a:r>
              <a:rPr dirty="0" err="1">
                <a:latin typeface="Times New Roman"/>
              </a:rPr>
              <a:t>mạn</a:t>
            </a:r>
            <a:r>
              <a:rPr dirty="0">
                <a:latin typeface="Times New Roman"/>
              </a:rPr>
              <a:t> </a:t>
            </a:r>
            <a:r>
              <a:rPr dirty="0" err="1">
                <a:latin typeface="Times New Roman"/>
              </a:rPr>
              <a:t>sườn</a:t>
            </a:r>
            <a:endParaRPr dirty="0">
              <a:latin typeface="Times New Roman"/>
            </a:endParaRPr>
          </a:p>
          <a:p>
            <a:pPr lvl="0" algn="l"/>
            <a:r>
              <a:rPr dirty="0">
                <a:latin typeface="Times New Roman"/>
              </a:rPr>
              <a:t> (</a:t>
            </a:r>
            <a:r>
              <a:rPr dirty="0" err="1">
                <a:latin typeface="Times New Roman"/>
              </a:rPr>
              <a:t>trong</a:t>
            </a:r>
            <a:r>
              <a:rPr dirty="0">
                <a:latin typeface="Times New Roman"/>
              </a:rPr>
              <a:t> </a:t>
            </a:r>
            <a:r>
              <a:rPr dirty="0" err="1">
                <a:latin typeface="Times New Roman"/>
              </a:rPr>
              <a:t>trường</a:t>
            </a:r>
            <a:r>
              <a:rPr dirty="0">
                <a:latin typeface="Times New Roman"/>
              </a:rPr>
              <a:t> </a:t>
            </a:r>
            <a:r>
              <a:rPr dirty="0" err="1">
                <a:latin typeface="Times New Roman"/>
              </a:rPr>
              <a:t>hợp</a:t>
            </a:r>
            <a:r>
              <a:rPr dirty="0">
                <a:latin typeface="Times New Roman"/>
              </a:rPr>
              <a:t> </a:t>
            </a:r>
            <a:r>
              <a:rPr dirty="0" err="1">
                <a:latin typeface="Times New Roman"/>
              </a:rPr>
              <a:t>nhiễm</a:t>
            </a:r>
            <a:r>
              <a:rPr dirty="0">
                <a:latin typeface="Times New Roman"/>
              </a:rPr>
              <a:t> </a:t>
            </a:r>
            <a:r>
              <a:rPr dirty="0" err="1">
                <a:latin typeface="Times New Roman"/>
              </a:rPr>
              <a:t>trùng</a:t>
            </a:r>
            <a:r>
              <a:rPr dirty="0">
                <a:latin typeface="Times New Roman"/>
              </a:rPr>
              <a:t> </a:t>
            </a:r>
            <a:r>
              <a:rPr dirty="0" err="1">
                <a:latin typeface="Times New Roman"/>
              </a:rPr>
              <a:t>thận</a:t>
            </a:r>
            <a:r>
              <a:rPr dirty="0">
                <a:latin typeface="Times New Roman"/>
              </a:rPr>
              <a:t>).</a:t>
            </a:r>
          </a:p>
        </p:txBody>
      </p:sp>
      <p:pic>
        <p:nvPicPr>
          <p:cNvPr id="4" name="Picture 3"/>
          <p:cNvPicPr/>
          <p:nvPr/>
        </p:nvPicPr>
        <p:blipFill>
          <a:blip r:embed="rId3"/>
          <a:srcRect/>
          <a:stretch>
            <a:fillRect/>
          </a:stretch>
        </p:blipFill>
        <p:spPr>
          <a:xfrm>
            <a:off x="8978280" y="3743222"/>
            <a:ext cx="3011316" cy="1747157"/>
          </a:xfrm>
          <a:prstGeom prst="rect">
            <a:avLst/>
          </a:prstGeom>
        </p:spPr>
      </p:pic>
      <p:pic>
        <p:nvPicPr>
          <p:cNvPr id="5" name="Picture 4"/>
          <p:cNvPicPr/>
          <p:nvPr/>
        </p:nvPicPr>
        <p:blipFill>
          <a:blip r:embed="rId4"/>
          <a:srcRect/>
          <a:stretch>
            <a:fillRect/>
          </a:stretch>
        </p:blipFill>
        <p:spPr>
          <a:xfrm>
            <a:off x="5447928" y="4627708"/>
            <a:ext cx="2733878" cy="1818068"/>
          </a:xfrm>
          <a:prstGeom prst="rect">
            <a:avLst/>
          </a:prstGeom>
        </p:spPr>
      </p:pic>
    </p:spTree>
    <p:extLst>
      <p:ext uri="{BB962C8B-B14F-4D97-AF65-F5344CB8AC3E}">
        <p14:creationId xmlns:p14="http://schemas.microsoft.com/office/powerpoint/2010/main" val="49368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idx="1"/>
          </p:nvPr>
        </p:nvSpPr>
        <p:spPr>
          <a:xfrm>
            <a:off x="209039" y="107146"/>
            <a:ext cx="11782425" cy="6495102"/>
          </a:xfrm>
          <a:prstGeom prst="rect">
            <a:avLst/>
          </a:prstGeom>
        </p:spPr>
        <p:txBody>
          <a:bodyPr/>
          <a:lstStyle>
            <a:lvl1pPr lvl="0">
              <a:defRPr/>
            </a:lvl1pPr>
          </a:lstStyle>
          <a:p>
            <a:pPr lvl="0">
              <a:buNone/>
            </a:pPr>
            <a:r>
              <a:rPr lang="en-GB" b="1" i="1" u="sng" dirty="0" smtClean="0">
                <a:latin typeface="Times New Roman"/>
              </a:rPr>
              <a:t>3.</a:t>
            </a:r>
            <a:r>
              <a:rPr b="1" i="1" u="sng" dirty="0" smtClean="0">
                <a:latin typeface="Times New Roman"/>
              </a:rPr>
              <a:t>2</a:t>
            </a:r>
            <a:r>
              <a:rPr b="1" i="1" u="sng" dirty="0">
                <a:latin typeface="Times New Roman"/>
              </a:rPr>
              <a:t>. </a:t>
            </a:r>
            <a:r>
              <a:rPr b="1" i="1" u="sng" dirty="0" err="1">
                <a:latin typeface="Times New Roman"/>
              </a:rPr>
              <a:t>Sỏi</a:t>
            </a:r>
            <a:r>
              <a:rPr b="1" i="1" u="sng" dirty="0">
                <a:latin typeface="Times New Roman"/>
              </a:rPr>
              <a:t> </a:t>
            </a:r>
            <a:r>
              <a:rPr b="1" i="1" u="sng" dirty="0" err="1">
                <a:latin typeface="Times New Roman"/>
              </a:rPr>
              <a:t>thận</a:t>
            </a:r>
            <a:endParaRPr b="1" i="1" u="sng" dirty="0">
              <a:latin typeface="Times New Roman"/>
            </a:endParaRPr>
          </a:p>
          <a:p>
            <a:pPr lvl="0">
              <a:buNone/>
            </a:pP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Sỏi</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thận</a:t>
            </a:r>
            <a:r>
              <a:rPr sz="2400" dirty="0">
                <a:latin typeface="Times New Roman" pitchFamily="18" charset="0"/>
                <a:cs typeface="Times New Roman" pitchFamily="18" charset="0"/>
              </a:rPr>
              <a:t> hay </a:t>
            </a:r>
            <a:r>
              <a:rPr sz="2400" dirty="0" err="1">
                <a:latin typeface="Times New Roman" pitchFamily="18" charset="0"/>
                <a:cs typeface="Times New Roman" pitchFamily="18" charset="0"/>
              </a:rPr>
              <a:t>nói</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đúng</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hơn</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là</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sỏi</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đường</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tiết</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niệu</a:t>
            </a:r>
            <a:endParaRPr sz="2400" dirty="0">
              <a:latin typeface="Times New Roman" pitchFamily="18" charset="0"/>
              <a:cs typeface="Times New Roman" pitchFamily="18" charset="0"/>
            </a:endParaRPr>
          </a:p>
          <a:p>
            <a:pPr lvl="0">
              <a:buNone/>
            </a:pP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có</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thể</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gặp</a:t>
            </a:r>
            <a:r>
              <a:rPr sz="2400" dirty="0">
                <a:latin typeface="Times New Roman" pitchFamily="18" charset="0"/>
                <a:cs typeface="Times New Roman" pitchFamily="18" charset="0"/>
              </a:rPr>
              <a:t> ở </a:t>
            </a:r>
            <a:r>
              <a:rPr sz="2400" dirty="0" err="1">
                <a:latin typeface="Times New Roman" pitchFamily="18" charset="0"/>
                <a:cs typeface="Times New Roman" pitchFamily="18" charset="0"/>
              </a:rPr>
              <a:t>bất</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cứ</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nơi</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nào</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trên</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hệ</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thống</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đường</a:t>
            </a:r>
            <a:r>
              <a:rPr sz="2400" dirty="0">
                <a:latin typeface="Times New Roman" pitchFamily="18" charset="0"/>
                <a:cs typeface="Times New Roman" pitchFamily="18" charset="0"/>
              </a:rPr>
              <a:t> </a:t>
            </a:r>
          </a:p>
          <a:p>
            <a:pPr lvl="0">
              <a:buNone/>
            </a:pPr>
            <a:r>
              <a:rPr sz="2400" dirty="0" err="1">
                <a:latin typeface="Times New Roman" pitchFamily="18" charset="0"/>
                <a:cs typeface="Times New Roman" pitchFamily="18" charset="0"/>
              </a:rPr>
              <a:t>tiết</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niệu</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thận</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niệu</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quản</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bàng</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quang</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niệu</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đạo</a:t>
            </a:r>
            <a:r>
              <a:rPr sz="2400" dirty="0">
                <a:latin typeface="Times New Roman" pitchFamily="18" charset="0"/>
                <a:cs typeface="Times New Roman" pitchFamily="18" charset="0"/>
              </a:rPr>
              <a:t>).</a:t>
            </a:r>
          </a:p>
          <a:p>
            <a:pPr lvl="0">
              <a:buNone/>
            </a:pP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Bệnh</a:t>
            </a:r>
            <a:r>
              <a:rPr sz="2400" dirty="0">
                <a:latin typeface="Times New Roman" pitchFamily="18" charset="0"/>
                <a:cs typeface="Times New Roman" pitchFamily="18" charset="0"/>
              </a:rPr>
              <a:t> hay </a:t>
            </a:r>
            <a:r>
              <a:rPr sz="2400" dirty="0" err="1">
                <a:latin typeface="Times New Roman" pitchFamily="18" charset="0"/>
                <a:cs typeface="Times New Roman" pitchFamily="18" charset="0"/>
              </a:rPr>
              <a:t>xảy</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ra</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thứ</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phát</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sau</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khi</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bị</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các</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rối</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loạn</a:t>
            </a:r>
            <a:r>
              <a:rPr sz="2400" dirty="0">
                <a:latin typeface="Times New Roman" pitchFamily="18" charset="0"/>
                <a:cs typeface="Times New Roman" pitchFamily="18" charset="0"/>
              </a:rPr>
              <a:t> </a:t>
            </a:r>
          </a:p>
          <a:p>
            <a:pPr lvl="0">
              <a:buNone/>
            </a:pPr>
            <a:r>
              <a:rPr sz="2400" dirty="0" err="1">
                <a:latin typeface="Times New Roman" pitchFamily="18" charset="0"/>
                <a:cs typeface="Times New Roman" pitchFamily="18" charset="0"/>
              </a:rPr>
              <a:t>chuyển</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hoá</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canxi</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như</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thừa</a:t>
            </a:r>
            <a:r>
              <a:rPr sz="2400" dirty="0">
                <a:latin typeface="Times New Roman" pitchFamily="18" charset="0"/>
                <a:cs typeface="Times New Roman" pitchFamily="18" charset="0"/>
              </a:rPr>
              <a:t> vitamin D, </a:t>
            </a:r>
            <a:r>
              <a:rPr sz="2400" dirty="0" err="1">
                <a:latin typeface="Times New Roman" pitchFamily="18" charset="0"/>
                <a:cs typeface="Times New Roman" pitchFamily="18" charset="0"/>
              </a:rPr>
              <a:t>loãng</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xương</a:t>
            </a:r>
            <a:r>
              <a:rPr sz="2400" dirty="0">
                <a:latin typeface="Times New Roman" pitchFamily="18" charset="0"/>
                <a:cs typeface="Times New Roman" pitchFamily="18" charset="0"/>
              </a:rPr>
              <a:t>, </a:t>
            </a:r>
          </a:p>
          <a:p>
            <a:pPr lvl="0">
              <a:buNone/>
            </a:pPr>
            <a:r>
              <a:rPr sz="2400" dirty="0" err="1">
                <a:latin typeface="Times New Roman" pitchFamily="18" charset="0"/>
                <a:cs typeface="Times New Roman" pitchFamily="18" charset="0"/>
              </a:rPr>
              <a:t>tăng</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năng</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tuyến</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cận</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giáp</a:t>
            </a:r>
            <a:r>
              <a:rPr sz="2400" dirty="0">
                <a:latin typeface="Times New Roman" pitchFamily="18" charset="0"/>
                <a:cs typeface="Times New Roman" pitchFamily="18" charset="0"/>
              </a:rPr>
              <a:t> </a:t>
            </a:r>
            <a:r>
              <a:rPr sz="2400" dirty="0" err="1">
                <a:latin typeface="Times New Roman" pitchFamily="18" charset="0"/>
                <a:cs typeface="Times New Roman" pitchFamily="18" charset="0"/>
              </a:rPr>
              <a:t>trạng</a:t>
            </a:r>
            <a:r>
              <a:rPr sz="2400" dirty="0">
                <a:latin typeface="Times New Roman" pitchFamily="18" charset="0"/>
                <a:cs typeface="Times New Roman" pitchFamily="18" charset="0"/>
              </a:rPr>
              <a:t>…</a:t>
            </a:r>
          </a:p>
          <a:p>
            <a:pPr lvl="0">
              <a:buNone/>
            </a:pPr>
            <a:endParaRPr lang="en-GB" sz="2800" b="1" i="1" u="sng" dirty="0" smtClean="0">
              <a:latin typeface="Times New Roman"/>
            </a:endParaRPr>
          </a:p>
          <a:p>
            <a:pPr lvl="0">
              <a:buNone/>
            </a:pPr>
            <a:r>
              <a:rPr sz="2800" b="1" i="1" u="sng" dirty="0" smtClean="0">
                <a:latin typeface="Times New Roman"/>
              </a:rPr>
              <a:t>3</a:t>
            </a:r>
            <a:r>
              <a:rPr sz="2800" b="1" i="1" u="sng" dirty="0">
                <a:latin typeface="Times New Roman"/>
              </a:rPr>
              <a:t>. </a:t>
            </a:r>
            <a:r>
              <a:rPr sz="2800" b="1" i="1" u="sng" dirty="0" err="1">
                <a:latin typeface="Times New Roman"/>
              </a:rPr>
              <a:t>Một</a:t>
            </a:r>
            <a:r>
              <a:rPr sz="2800" b="1" i="1" u="sng" dirty="0">
                <a:latin typeface="Times New Roman"/>
              </a:rPr>
              <a:t> </a:t>
            </a:r>
            <a:r>
              <a:rPr sz="2800" b="1" i="1" u="sng" dirty="0" err="1">
                <a:latin typeface="Times New Roman"/>
              </a:rPr>
              <a:t>sô</a:t>
            </a:r>
            <a:r>
              <a:rPr sz="2800" b="1" i="1" u="sng" dirty="0">
                <a:latin typeface="Times New Roman"/>
              </a:rPr>
              <a:t>́ </a:t>
            </a:r>
            <a:r>
              <a:rPr sz="2800" b="1" i="1" u="sng" dirty="0" err="1">
                <a:latin typeface="Times New Roman"/>
              </a:rPr>
              <a:t>bệnh</a:t>
            </a:r>
            <a:r>
              <a:rPr sz="2800" b="1" i="1" u="sng" dirty="0">
                <a:latin typeface="Times New Roman"/>
              </a:rPr>
              <a:t> </a:t>
            </a:r>
            <a:r>
              <a:rPr sz="2800" b="1" i="1" u="sng" dirty="0" err="1">
                <a:latin typeface="Times New Roman"/>
              </a:rPr>
              <a:t>ly</a:t>
            </a:r>
            <a:r>
              <a:rPr sz="2800" b="1" i="1" u="sng" dirty="0">
                <a:latin typeface="Times New Roman"/>
              </a:rPr>
              <a:t>́ </a:t>
            </a:r>
            <a:r>
              <a:rPr sz="2800" b="1" i="1" u="sng" dirty="0" err="1">
                <a:latin typeface="Times New Roman"/>
              </a:rPr>
              <a:t>khác</a:t>
            </a:r>
            <a:r>
              <a:rPr sz="2800" b="1" i="1" u="sng" dirty="0">
                <a:latin typeface="Times New Roman"/>
              </a:rPr>
              <a:t>.</a:t>
            </a:r>
          </a:p>
          <a:p>
            <a:pPr lvl="0">
              <a:buNone/>
            </a:pPr>
            <a:r>
              <a:rPr sz="2400" dirty="0"/>
              <a:t>-</a:t>
            </a:r>
            <a:r>
              <a:rPr sz="2400" dirty="0">
                <a:latin typeface="Times New Roman"/>
              </a:rPr>
              <a:t> </a:t>
            </a:r>
            <a:r>
              <a:rPr sz="2400" dirty="0" err="1">
                <a:latin typeface="Times New Roman"/>
              </a:rPr>
              <a:t>Các</a:t>
            </a:r>
            <a:r>
              <a:rPr sz="2400" dirty="0">
                <a:latin typeface="Times New Roman"/>
              </a:rPr>
              <a:t> </a:t>
            </a:r>
            <a:r>
              <a:rPr sz="2400" dirty="0" err="1">
                <a:latin typeface="Times New Roman"/>
              </a:rPr>
              <a:t>bệnh</a:t>
            </a:r>
            <a:r>
              <a:rPr sz="2400" dirty="0">
                <a:latin typeface="Times New Roman"/>
              </a:rPr>
              <a:t> </a:t>
            </a:r>
            <a:r>
              <a:rPr sz="2400" dirty="0" err="1">
                <a:latin typeface="Times New Roman"/>
              </a:rPr>
              <a:t>vùng</a:t>
            </a:r>
            <a:r>
              <a:rPr sz="2400" dirty="0">
                <a:latin typeface="Times New Roman"/>
              </a:rPr>
              <a:t> </a:t>
            </a:r>
            <a:r>
              <a:rPr sz="2400" dirty="0" err="1">
                <a:latin typeface="Times New Roman"/>
              </a:rPr>
              <a:t>vỏ</a:t>
            </a:r>
            <a:r>
              <a:rPr sz="2400" dirty="0">
                <a:latin typeface="Times New Roman"/>
              </a:rPr>
              <a:t> </a:t>
            </a:r>
            <a:r>
              <a:rPr sz="2400" dirty="0" err="1">
                <a:latin typeface="Times New Roman"/>
              </a:rPr>
              <a:t>thận</a:t>
            </a:r>
            <a:r>
              <a:rPr sz="2400" dirty="0">
                <a:latin typeface="Times New Roman"/>
              </a:rPr>
              <a:t>: </a:t>
            </a:r>
            <a:r>
              <a:rPr sz="2400" dirty="0" err="1">
                <a:latin typeface="Times New Roman"/>
              </a:rPr>
              <a:t>Viêm</a:t>
            </a:r>
            <a:r>
              <a:rPr sz="2400" dirty="0">
                <a:latin typeface="Times New Roman"/>
              </a:rPr>
              <a:t> </a:t>
            </a:r>
            <a:r>
              <a:rPr sz="2400" dirty="0" err="1">
                <a:latin typeface="Times New Roman"/>
              </a:rPr>
              <a:t>cầu</a:t>
            </a:r>
            <a:r>
              <a:rPr sz="2400" dirty="0">
                <a:latin typeface="Times New Roman"/>
              </a:rPr>
              <a:t> </a:t>
            </a:r>
            <a:r>
              <a:rPr sz="2400" dirty="0" err="1">
                <a:latin typeface="Times New Roman"/>
              </a:rPr>
              <a:t>thận</a:t>
            </a:r>
            <a:r>
              <a:rPr sz="2400" dirty="0">
                <a:latin typeface="Times New Roman"/>
              </a:rPr>
              <a:t> (</a:t>
            </a:r>
            <a:r>
              <a:rPr sz="2400" dirty="0" err="1">
                <a:latin typeface="Times New Roman"/>
              </a:rPr>
              <a:t>cấp</a:t>
            </a:r>
            <a:r>
              <a:rPr sz="2400" dirty="0">
                <a:latin typeface="Times New Roman"/>
              </a:rPr>
              <a:t>, </a:t>
            </a:r>
            <a:r>
              <a:rPr sz="2400" dirty="0" err="1">
                <a:latin typeface="Times New Roman"/>
              </a:rPr>
              <a:t>mạn</a:t>
            </a:r>
            <a:r>
              <a:rPr sz="2400" dirty="0">
                <a:latin typeface="Times New Roman"/>
              </a:rPr>
              <a:t> </a:t>
            </a:r>
            <a:r>
              <a:rPr sz="2400" dirty="0" err="1">
                <a:latin typeface="Times New Roman"/>
              </a:rPr>
              <a:t>tính</a:t>
            </a:r>
            <a:r>
              <a:rPr sz="2400" dirty="0">
                <a:latin typeface="Times New Roman"/>
              </a:rPr>
              <a:t>), </a:t>
            </a:r>
            <a:r>
              <a:rPr sz="2400" dirty="0" err="1">
                <a:latin typeface="Times New Roman"/>
              </a:rPr>
              <a:t>hội</a:t>
            </a:r>
            <a:r>
              <a:rPr sz="2400" dirty="0">
                <a:latin typeface="Times New Roman"/>
              </a:rPr>
              <a:t> </a:t>
            </a:r>
            <a:r>
              <a:rPr sz="2400" dirty="0" err="1">
                <a:latin typeface="Times New Roman"/>
              </a:rPr>
              <a:t>chứng</a:t>
            </a:r>
            <a:r>
              <a:rPr sz="2400" dirty="0">
                <a:latin typeface="Times New Roman"/>
              </a:rPr>
              <a:t> </a:t>
            </a:r>
            <a:r>
              <a:rPr sz="2400" dirty="0" err="1">
                <a:latin typeface="Times New Roman"/>
              </a:rPr>
              <a:t>thận</a:t>
            </a:r>
            <a:r>
              <a:rPr sz="2400" dirty="0">
                <a:latin typeface="Times New Roman"/>
              </a:rPr>
              <a:t> </a:t>
            </a:r>
            <a:r>
              <a:rPr sz="2400" dirty="0" err="1">
                <a:latin typeface="Times New Roman"/>
              </a:rPr>
              <a:t>hư</a:t>
            </a:r>
            <a:r>
              <a:rPr sz="2400" dirty="0">
                <a:latin typeface="Times New Roman"/>
              </a:rPr>
              <a:t>, </a:t>
            </a:r>
            <a:r>
              <a:rPr sz="2400" dirty="0" err="1">
                <a:latin typeface="Times New Roman"/>
              </a:rPr>
              <a:t>viêm</a:t>
            </a:r>
            <a:r>
              <a:rPr sz="2400" dirty="0">
                <a:latin typeface="Times New Roman"/>
              </a:rPr>
              <a:t> </a:t>
            </a:r>
            <a:r>
              <a:rPr sz="2400" dirty="0" err="1">
                <a:latin typeface="Times New Roman"/>
              </a:rPr>
              <a:t>ống</a:t>
            </a:r>
            <a:r>
              <a:rPr sz="2400" dirty="0">
                <a:latin typeface="Times New Roman"/>
              </a:rPr>
              <a:t> </a:t>
            </a:r>
            <a:r>
              <a:rPr sz="2400" dirty="0" err="1">
                <a:latin typeface="Times New Roman"/>
              </a:rPr>
              <a:t>thận</a:t>
            </a:r>
            <a:r>
              <a:rPr sz="2400" dirty="0">
                <a:latin typeface="Times New Roman"/>
              </a:rPr>
              <a:t>.</a:t>
            </a:r>
          </a:p>
          <a:p>
            <a:pPr lvl="0">
              <a:buNone/>
            </a:pPr>
            <a:r>
              <a:rPr sz="2400" dirty="0"/>
              <a:t>- </a:t>
            </a:r>
            <a:r>
              <a:rPr sz="2400" dirty="0" err="1">
                <a:latin typeface="Times New Roman"/>
              </a:rPr>
              <a:t>Sỏi</a:t>
            </a:r>
            <a:r>
              <a:rPr sz="2400" dirty="0">
                <a:latin typeface="Times New Roman"/>
              </a:rPr>
              <a:t> </a:t>
            </a:r>
            <a:r>
              <a:rPr sz="2400" dirty="0" err="1">
                <a:latin typeface="Times New Roman"/>
              </a:rPr>
              <a:t>tiết</a:t>
            </a:r>
            <a:r>
              <a:rPr sz="2400" dirty="0">
                <a:latin typeface="Times New Roman"/>
              </a:rPr>
              <a:t> </a:t>
            </a:r>
            <a:r>
              <a:rPr sz="2400" dirty="0" err="1">
                <a:latin typeface="Times New Roman"/>
              </a:rPr>
              <a:t>niệu</a:t>
            </a:r>
            <a:r>
              <a:rPr sz="2400" dirty="0">
                <a:latin typeface="Times New Roman"/>
              </a:rPr>
              <a:t>: </a:t>
            </a:r>
            <a:r>
              <a:rPr sz="2400" dirty="0" err="1">
                <a:latin typeface="Times New Roman"/>
              </a:rPr>
              <a:t>sỏi</a:t>
            </a:r>
            <a:r>
              <a:rPr sz="2400" dirty="0">
                <a:latin typeface="Times New Roman"/>
              </a:rPr>
              <a:t> </a:t>
            </a:r>
            <a:r>
              <a:rPr sz="2400" dirty="0" err="1">
                <a:latin typeface="Times New Roman"/>
              </a:rPr>
              <a:t>niệu</a:t>
            </a:r>
            <a:r>
              <a:rPr sz="2400" dirty="0">
                <a:latin typeface="Times New Roman"/>
              </a:rPr>
              <a:t> </a:t>
            </a:r>
            <a:r>
              <a:rPr sz="2400" dirty="0" err="1">
                <a:latin typeface="Times New Roman"/>
              </a:rPr>
              <a:t>quản</a:t>
            </a:r>
            <a:r>
              <a:rPr sz="2400" dirty="0">
                <a:latin typeface="Times New Roman"/>
              </a:rPr>
              <a:t>, </a:t>
            </a:r>
            <a:r>
              <a:rPr sz="2400" dirty="0" err="1">
                <a:latin typeface="Times New Roman"/>
              </a:rPr>
              <a:t>sỏi</a:t>
            </a:r>
            <a:r>
              <a:rPr sz="2400" dirty="0">
                <a:latin typeface="Times New Roman"/>
              </a:rPr>
              <a:t> </a:t>
            </a:r>
            <a:r>
              <a:rPr sz="2400" dirty="0" err="1">
                <a:latin typeface="Times New Roman"/>
              </a:rPr>
              <a:t>bàng</a:t>
            </a:r>
            <a:r>
              <a:rPr sz="2400" dirty="0">
                <a:latin typeface="Times New Roman"/>
              </a:rPr>
              <a:t> </a:t>
            </a:r>
            <a:r>
              <a:rPr sz="2400" dirty="0" err="1">
                <a:latin typeface="Times New Roman"/>
              </a:rPr>
              <a:t>quang</a:t>
            </a:r>
            <a:r>
              <a:rPr sz="2400" dirty="0">
                <a:latin typeface="Times New Roman"/>
              </a:rPr>
              <a:t>, </a:t>
            </a:r>
            <a:r>
              <a:rPr sz="2400" dirty="0" err="1">
                <a:latin typeface="Times New Roman"/>
              </a:rPr>
              <a:t>sỏi</a:t>
            </a:r>
            <a:r>
              <a:rPr sz="2400" dirty="0">
                <a:latin typeface="Times New Roman"/>
              </a:rPr>
              <a:t> </a:t>
            </a:r>
            <a:r>
              <a:rPr sz="2400" dirty="0" err="1">
                <a:latin typeface="Times New Roman"/>
              </a:rPr>
              <a:t>niệu</a:t>
            </a:r>
            <a:r>
              <a:rPr sz="2400" dirty="0">
                <a:latin typeface="Times New Roman"/>
              </a:rPr>
              <a:t> </a:t>
            </a:r>
            <a:r>
              <a:rPr sz="2400" dirty="0" err="1">
                <a:latin typeface="Times New Roman"/>
              </a:rPr>
              <a:t>đạo</a:t>
            </a:r>
            <a:r>
              <a:rPr sz="2400" dirty="0">
                <a:latin typeface="Times New Roman"/>
              </a:rPr>
              <a:t>.</a:t>
            </a:r>
          </a:p>
          <a:p>
            <a:pPr lvl="0">
              <a:buNone/>
            </a:pPr>
            <a:r>
              <a:rPr sz="2400" dirty="0">
                <a:latin typeface="Times New Roman"/>
              </a:rPr>
              <a:t>- </a:t>
            </a:r>
            <a:r>
              <a:rPr sz="2400" dirty="0" err="1">
                <a:latin typeface="Times New Roman"/>
              </a:rPr>
              <a:t>Nhiễm</a:t>
            </a:r>
            <a:r>
              <a:rPr sz="2400" dirty="0">
                <a:latin typeface="Times New Roman"/>
              </a:rPr>
              <a:t> </a:t>
            </a:r>
            <a:r>
              <a:rPr sz="2400" dirty="0" err="1">
                <a:latin typeface="Times New Roman"/>
              </a:rPr>
              <a:t>trùng</a:t>
            </a:r>
            <a:r>
              <a:rPr sz="2400" dirty="0">
                <a:latin typeface="Times New Roman"/>
              </a:rPr>
              <a:t> </a:t>
            </a:r>
            <a:r>
              <a:rPr sz="2400" dirty="0" err="1">
                <a:latin typeface="Times New Roman"/>
              </a:rPr>
              <a:t>tiết</a:t>
            </a:r>
            <a:r>
              <a:rPr sz="2400" dirty="0">
                <a:latin typeface="Times New Roman"/>
              </a:rPr>
              <a:t> </a:t>
            </a:r>
            <a:r>
              <a:rPr sz="2400" dirty="0" err="1">
                <a:latin typeface="Times New Roman"/>
              </a:rPr>
              <a:t>niệu</a:t>
            </a:r>
            <a:r>
              <a:rPr sz="2400" dirty="0">
                <a:latin typeface="Times New Roman"/>
              </a:rPr>
              <a:t>: </a:t>
            </a:r>
            <a:r>
              <a:rPr sz="2400" dirty="0" err="1">
                <a:latin typeface="Times New Roman"/>
              </a:rPr>
              <a:t>Viêm</a:t>
            </a:r>
            <a:r>
              <a:rPr sz="2400" dirty="0">
                <a:latin typeface="Times New Roman"/>
              </a:rPr>
              <a:t> </a:t>
            </a:r>
            <a:r>
              <a:rPr sz="2400" dirty="0" err="1">
                <a:latin typeface="Times New Roman"/>
              </a:rPr>
              <a:t>đài</a:t>
            </a:r>
            <a:r>
              <a:rPr sz="2400" dirty="0">
                <a:latin typeface="Times New Roman"/>
              </a:rPr>
              <a:t> </a:t>
            </a:r>
            <a:r>
              <a:rPr sz="2400" dirty="0" err="1">
                <a:latin typeface="Times New Roman"/>
              </a:rPr>
              <a:t>bể</a:t>
            </a:r>
            <a:r>
              <a:rPr sz="2400" dirty="0">
                <a:latin typeface="Times New Roman"/>
              </a:rPr>
              <a:t> </a:t>
            </a:r>
            <a:r>
              <a:rPr sz="2400" dirty="0" err="1">
                <a:latin typeface="Times New Roman"/>
              </a:rPr>
              <a:t>thận</a:t>
            </a:r>
            <a:r>
              <a:rPr sz="2400" dirty="0">
                <a:latin typeface="Times New Roman"/>
              </a:rPr>
              <a:t>, </a:t>
            </a:r>
            <a:r>
              <a:rPr sz="2400" dirty="0" err="1">
                <a:latin typeface="Times New Roman"/>
              </a:rPr>
              <a:t>viêm</a:t>
            </a:r>
            <a:r>
              <a:rPr sz="2400" dirty="0">
                <a:latin typeface="Times New Roman"/>
              </a:rPr>
              <a:t> </a:t>
            </a:r>
            <a:r>
              <a:rPr sz="2400" dirty="0" err="1">
                <a:latin typeface="Times New Roman"/>
              </a:rPr>
              <a:t>niệu</a:t>
            </a:r>
            <a:r>
              <a:rPr sz="2400" dirty="0">
                <a:latin typeface="Times New Roman"/>
              </a:rPr>
              <a:t> </a:t>
            </a:r>
            <a:r>
              <a:rPr sz="2400" dirty="0" err="1">
                <a:latin typeface="Times New Roman"/>
              </a:rPr>
              <a:t>quản</a:t>
            </a:r>
            <a:r>
              <a:rPr sz="2400" dirty="0">
                <a:latin typeface="Times New Roman"/>
              </a:rPr>
              <a:t>, </a:t>
            </a:r>
            <a:r>
              <a:rPr sz="2400" dirty="0" err="1">
                <a:latin typeface="Times New Roman"/>
              </a:rPr>
              <a:t>viêm</a:t>
            </a:r>
            <a:r>
              <a:rPr sz="2400" dirty="0">
                <a:latin typeface="Times New Roman"/>
              </a:rPr>
              <a:t> </a:t>
            </a:r>
            <a:r>
              <a:rPr sz="2400" dirty="0" err="1">
                <a:latin typeface="Times New Roman"/>
              </a:rPr>
              <a:t>bàng</a:t>
            </a:r>
            <a:r>
              <a:rPr sz="2400" dirty="0">
                <a:latin typeface="Times New Roman"/>
              </a:rPr>
              <a:t> </a:t>
            </a:r>
            <a:r>
              <a:rPr sz="2400" dirty="0" err="1">
                <a:latin typeface="Times New Roman"/>
              </a:rPr>
              <a:t>quang</a:t>
            </a:r>
            <a:r>
              <a:rPr sz="2400" dirty="0">
                <a:latin typeface="Times New Roman"/>
              </a:rPr>
              <a:t>, </a:t>
            </a:r>
            <a:r>
              <a:rPr sz="2400" dirty="0" err="1">
                <a:latin typeface="Times New Roman"/>
              </a:rPr>
              <a:t>viêm</a:t>
            </a:r>
            <a:r>
              <a:rPr sz="2400" dirty="0">
                <a:latin typeface="Times New Roman"/>
              </a:rPr>
              <a:t> </a:t>
            </a:r>
            <a:r>
              <a:rPr sz="2400" dirty="0" err="1">
                <a:latin typeface="Times New Roman"/>
              </a:rPr>
              <a:t>niệu</a:t>
            </a:r>
            <a:r>
              <a:rPr sz="2400" dirty="0">
                <a:latin typeface="Times New Roman"/>
              </a:rPr>
              <a:t> </a:t>
            </a:r>
            <a:r>
              <a:rPr sz="2400" dirty="0" err="1">
                <a:latin typeface="Times New Roman"/>
              </a:rPr>
              <a:t>đạo</a:t>
            </a:r>
            <a:r>
              <a:rPr sz="2400" dirty="0">
                <a:latin typeface="Times New Roman"/>
              </a:rPr>
              <a:t>.</a:t>
            </a:r>
          </a:p>
        </p:txBody>
      </p:sp>
      <p:pic>
        <p:nvPicPr>
          <p:cNvPr id="3" name="Picture 2"/>
          <p:cNvPicPr/>
          <p:nvPr/>
        </p:nvPicPr>
        <p:blipFill>
          <a:blip r:embed="rId3"/>
          <a:srcRect/>
          <a:stretch>
            <a:fillRect/>
          </a:stretch>
        </p:blipFill>
        <p:spPr>
          <a:xfrm>
            <a:off x="6744072" y="476672"/>
            <a:ext cx="5112568" cy="3384376"/>
          </a:xfrm>
          <a:prstGeom prst="rect">
            <a:avLst/>
          </a:prstGeom>
        </p:spPr>
      </p:pic>
    </p:spTree>
    <p:extLst>
      <p:ext uri="{BB962C8B-B14F-4D97-AF65-F5344CB8AC3E}">
        <p14:creationId xmlns:p14="http://schemas.microsoft.com/office/powerpoint/2010/main" val="163646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560" y="2057976"/>
            <a:ext cx="10972801" cy="2742048"/>
          </a:xfrm>
          <a:solidFill>
            <a:schemeClr val="accent5">
              <a:lumMod val="40000"/>
              <a:lumOff val="60000"/>
            </a:schemeClr>
          </a:solidFill>
        </p:spPr>
        <p:txBody>
          <a:bodyPr>
            <a:normAutofit/>
          </a:bodyPr>
          <a:lstStyle/>
          <a:p>
            <a:pPr marL="0" indent="0" algn="ctr" eaLnBrk="1">
              <a:buNone/>
              <a:defRPr/>
            </a:pPr>
            <a:r>
              <a:rPr lang="en-US" sz="7900" dirty="0" err="1">
                <a:latin typeface="Times New Roman" pitchFamily="18" charset="0"/>
              </a:rPr>
              <a:t>Cảm</a:t>
            </a:r>
            <a:r>
              <a:rPr lang="en-US" sz="7900" dirty="0">
                <a:latin typeface="Times New Roman" pitchFamily="18" charset="0"/>
              </a:rPr>
              <a:t> </a:t>
            </a:r>
            <a:r>
              <a:rPr lang="en-US" sz="7900" dirty="0" err="1">
                <a:latin typeface="Times New Roman" pitchFamily="18" charset="0"/>
              </a:rPr>
              <a:t>ơn</a:t>
            </a:r>
            <a:r>
              <a:rPr lang="en-US" sz="7900" dirty="0">
                <a:latin typeface="Times New Roman" pitchFamily="18" charset="0"/>
              </a:rPr>
              <a:t> </a:t>
            </a:r>
            <a:r>
              <a:rPr lang="en-US" sz="7900" dirty="0" err="1">
                <a:latin typeface="Times New Roman" pitchFamily="18" charset="0"/>
              </a:rPr>
              <a:t>Thầy</a:t>
            </a:r>
            <a:r>
              <a:rPr lang="en-US" sz="7900" dirty="0">
                <a:latin typeface="Times New Roman" pitchFamily="18" charset="0"/>
              </a:rPr>
              <a:t> </a:t>
            </a:r>
            <a:r>
              <a:rPr lang="en-US" sz="7900" dirty="0" err="1">
                <a:latin typeface="Times New Roman" pitchFamily="18" charset="0"/>
              </a:rPr>
              <a:t>và</a:t>
            </a:r>
            <a:r>
              <a:rPr lang="en-US" sz="7900" dirty="0">
                <a:latin typeface="Times New Roman" pitchFamily="18" charset="0"/>
              </a:rPr>
              <a:t> </a:t>
            </a:r>
            <a:r>
              <a:rPr lang="en-US" sz="7900" dirty="0" err="1">
                <a:latin typeface="Times New Roman" pitchFamily="18" charset="0"/>
              </a:rPr>
              <a:t>các</a:t>
            </a:r>
            <a:r>
              <a:rPr lang="en-US" sz="7900" dirty="0">
                <a:latin typeface="Times New Roman" pitchFamily="18" charset="0"/>
              </a:rPr>
              <a:t> </a:t>
            </a:r>
            <a:r>
              <a:rPr lang="en-US" sz="7900" dirty="0" err="1">
                <a:latin typeface="Times New Roman" pitchFamily="18" charset="0"/>
              </a:rPr>
              <a:t>bạn</a:t>
            </a:r>
            <a:r>
              <a:rPr lang="en-US" sz="7900" dirty="0">
                <a:latin typeface="Times New Roman" pitchFamily="18" charset="0"/>
              </a:rPr>
              <a:t> </a:t>
            </a:r>
            <a:r>
              <a:rPr lang="en-US" sz="7900" dirty="0" err="1">
                <a:latin typeface="Times New Roman" pitchFamily="18" charset="0"/>
              </a:rPr>
              <a:t>đã</a:t>
            </a:r>
            <a:r>
              <a:rPr lang="en-US" sz="7900" dirty="0">
                <a:latin typeface="Times New Roman" pitchFamily="18" charset="0"/>
              </a:rPr>
              <a:t> </a:t>
            </a:r>
            <a:r>
              <a:rPr lang="en-US" sz="7900" dirty="0" err="1">
                <a:latin typeface="Times New Roman" pitchFamily="18" charset="0"/>
              </a:rPr>
              <a:t>lắng</a:t>
            </a:r>
            <a:r>
              <a:rPr lang="en-US" sz="7900" dirty="0">
                <a:latin typeface="Times New Roman" pitchFamily="18" charset="0"/>
              </a:rPr>
              <a:t> </a:t>
            </a:r>
            <a:r>
              <a:rPr lang="en-US" sz="7900" dirty="0" err="1">
                <a:latin typeface="Times New Roman" pitchFamily="18" charset="0"/>
              </a:rPr>
              <a:t>nghe</a:t>
            </a:r>
            <a:r>
              <a:rPr lang="en-US" sz="7900" dirty="0"/>
              <a:t>!</a:t>
            </a:r>
          </a:p>
        </p:txBody>
      </p:sp>
    </p:spTree>
    <p:extLst>
      <p:ext uri="{BB962C8B-B14F-4D97-AF65-F5344CB8AC3E}">
        <p14:creationId xmlns:p14="http://schemas.microsoft.com/office/powerpoint/2010/main" val="571473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91344" y="210064"/>
            <a:ext cx="11857924" cy="1202712"/>
          </a:xfrm>
          <a:prstGeom prst="rect">
            <a:avLst/>
          </a:prstGeom>
          <a:solidFill>
            <a:schemeClr val="accent1">
              <a:lumMod val="40000"/>
              <a:lumOff val="60000"/>
            </a:schemeClr>
          </a:solidFill>
        </p:spPr>
        <p:txBody>
          <a:bodyPr/>
          <a:lstStyle>
            <a:lvl1pPr lvl="0">
              <a:defRPr/>
            </a:lvl1pPr>
          </a:lstStyle>
          <a:p>
            <a:pPr lvl="0" rtl="0"/>
            <a:r>
              <a:rPr lang="en-GB" sz="4800" b="1" dirty="0" smtClean="0">
                <a:solidFill>
                  <a:srgbClr val="FF0000"/>
                </a:solidFill>
                <a:latin typeface="Times New Roman"/>
              </a:rPr>
              <a:t>1.</a:t>
            </a:r>
            <a:r>
              <a:rPr sz="4800" b="1" dirty="0" smtClean="0">
                <a:solidFill>
                  <a:srgbClr val="FF0000"/>
                </a:solidFill>
                <a:latin typeface="Times New Roman"/>
              </a:rPr>
              <a:t>GIẢI </a:t>
            </a:r>
            <a:r>
              <a:rPr sz="4800" b="1" dirty="0">
                <a:solidFill>
                  <a:srgbClr val="FF0000"/>
                </a:solidFill>
                <a:latin typeface="Times New Roman"/>
              </a:rPr>
              <a:t>PHẪU- SINH LÍ HỆ TIẾT NIỆU</a:t>
            </a:r>
          </a:p>
        </p:txBody>
      </p:sp>
      <p:sp>
        <p:nvSpPr>
          <p:cNvPr id="3" name="Subtitle 2"/>
          <p:cNvSpPr txBox="1">
            <a:spLocks noGrp="1"/>
          </p:cNvSpPr>
          <p:nvPr>
            <p:ph type="subTitle" idx="1"/>
          </p:nvPr>
        </p:nvSpPr>
        <p:spPr>
          <a:xfrm>
            <a:off x="520465" y="1628800"/>
            <a:ext cx="5268431" cy="4752583"/>
          </a:xfrm>
          <a:prstGeom prst="rect">
            <a:avLst/>
          </a:prstGeom>
        </p:spPr>
        <p:txBody>
          <a:bodyPr/>
          <a:lstStyle>
            <a:lvl1pPr lvl="0">
              <a:defRPr/>
            </a:lvl1pPr>
          </a:lstStyle>
          <a:p>
            <a:pPr lvl="0" algn="l" rtl="0"/>
            <a:r>
              <a:rPr sz="2600" b="1" u="sng" dirty="0" smtClean="0">
                <a:latin typeface="Times New Roman" pitchFamily="18" charset="0"/>
                <a:cs typeface="Times New Roman" pitchFamily="18" charset="0"/>
              </a:rPr>
              <a:t>1.</a:t>
            </a:r>
            <a:r>
              <a:rPr lang="en-GB" sz="2600" b="1" u="sng" dirty="0" smtClean="0">
                <a:latin typeface="Times New Roman" pitchFamily="18" charset="0"/>
                <a:cs typeface="Times New Roman" pitchFamily="18" charset="0"/>
              </a:rPr>
              <a:t>1</a:t>
            </a:r>
            <a:r>
              <a:rPr sz="2600" b="1" u="sng" dirty="0" smtClean="0">
                <a:latin typeface="Times New Roman" pitchFamily="18" charset="0"/>
                <a:cs typeface="Times New Roman" pitchFamily="18" charset="0"/>
              </a:rPr>
              <a:t> </a:t>
            </a:r>
            <a:r>
              <a:rPr sz="2600" b="1" u="sng" dirty="0" err="1">
                <a:latin typeface="Times New Roman" pitchFamily="18" charset="0"/>
                <a:cs typeface="Times New Roman" pitchFamily="18" charset="0"/>
              </a:rPr>
              <a:t>Giải</a:t>
            </a:r>
            <a:r>
              <a:rPr sz="2600" b="1" u="sng" dirty="0">
                <a:latin typeface="Times New Roman" pitchFamily="18" charset="0"/>
                <a:cs typeface="Times New Roman" pitchFamily="18" charset="0"/>
              </a:rPr>
              <a:t> </a:t>
            </a:r>
            <a:r>
              <a:rPr sz="2600" b="1" u="sng" dirty="0" err="1">
                <a:latin typeface="Times New Roman" pitchFamily="18" charset="0"/>
                <a:cs typeface="Times New Roman" pitchFamily="18" charset="0"/>
              </a:rPr>
              <a:t>Phẫu</a:t>
            </a:r>
            <a:r>
              <a:rPr sz="2600" b="1" u="sng" dirty="0">
                <a:latin typeface="Times New Roman" pitchFamily="18" charset="0"/>
                <a:cs typeface="Times New Roman" pitchFamily="18" charset="0"/>
              </a:rPr>
              <a:t> </a:t>
            </a:r>
            <a:r>
              <a:rPr lang="en-GB" sz="2600" b="1" u="sng" dirty="0" smtClean="0">
                <a:latin typeface="Times New Roman" pitchFamily="18" charset="0"/>
                <a:cs typeface="Times New Roman" pitchFamily="18" charset="0"/>
              </a:rPr>
              <a:t>:</a:t>
            </a:r>
            <a:r>
              <a:rPr b="1" dirty="0" smtClean="0">
                <a:latin typeface="Times New Roman" pitchFamily="18" charset="0"/>
                <a:cs typeface="Times New Roman" pitchFamily="18" charset="0"/>
              </a:rPr>
              <a:t> </a:t>
            </a:r>
            <a:endParaRPr b="1" dirty="0">
              <a:latin typeface="Times New Roman" pitchFamily="18" charset="0"/>
              <a:cs typeface="Times New Roman" pitchFamily="18" charset="0"/>
            </a:endParaRPr>
          </a:p>
          <a:p>
            <a:pPr lvl="0" rtl="0"/>
            <a:endParaRPr dirty="0"/>
          </a:p>
        </p:txBody>
      </p:sp>
      <p:pic>
        <p:nvPicPr>
          <p:cNvPr id="4" name="Picture 3"/>
          <p:cNvPicPr/>
          <p:nvPr/>
        </p:nvPicPr>
        <p:blipFill>
          <a:blip r:embed="rId3"/>
          <a:srcRect/>
          <a:stretch>
            <a:fillRect/>
          </a:stretch>
        </p:blipFill>
        <p:spPr>
          <a:xfrm>
            <a:off x="24067" y="2126114"/>
            <a:ext cx="4343739" cy="4255214"/>
          </a:xfrm>
          <a:prstGeom prst="rect">
            <a:avLst/>
          </a:prstGeom>
        </p:spPr>
      </p:pic>
      <p:pic>
        <p:nvPicPr>
          <p:cNvPr id="5" name="Picture 4"/>
          <p:cNvPicPr/>
          <p:nvPr/>
        </p:nvPicPr>
        <p:blipFill>
          <a:blip r:embed="rId4"/>
          <a:srcRect/>
          <a:stretch>
            <a:fillRect/>
          </a:stretch>
        </p:blipFill>
        <p:spPr>
          <a:xfrm>
            <a:off x="4367807" y="2104787"/>
            <a:ext cx="7638323" cy="50040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07368" y="-243408"/>
            <a:ext cx="3671828" cy="2108822"/>
          </a:xfrm>
          <a:prstGeom prst="rect">
            <a:avLst/>
          </a:prstGeom>
        </p:spPr>
        <p:txBody>
          <a:bodyPr/>
          <a:lstStyle>
            <a:lvl1pPr lvl="0">
              <a:defRPr/>
            </a:lvl1pPr>
          </a:lstStyle>
          <a:p>
            <a:pPr lvl="0" algn="ctr" rtl="0"/>
            <a:r>
              <a:rPr lang="en-GB" sz="2600" b="1" u="sng" dirty="0">
                <a:latin typeface="Times New Roman" pitchFamily="18" charset="0"/>
                <a:cs typeface="Times New Roman" pitchFamily="18" charset="0"/>
              </a:rPr>
              <a:t>1</a:t>
            </a:r>
            <a:r>
              <a:rPr lang="en-GB" sz="2600" b="1" u="sng" dirty="0" smtClean="0">
                <a:latin typeface="Times New Roman" pitchFamily="18" charset="0"/>
                <a:cs typeface="Times New Roman" pitchFamily="18" charset="0"/>
              </a:rPr>
              <a:t>.2 </a:t>
            </a:r>
            <a:r>
              <a:rPr lang="en-GB" sz="2600" b="1" u="sng" dirty="0" err="1" smtClean="0">
                <a:latin typeface="Times New Roman" pitchFamily="18" charset="0"/>
                <a:cs typeface="Times New Roman" pitchFamily="18" charset="0"/>
              </a:rPr>
              <a:t>chức</a:t>
            </a:r>
            <a:r>
              <a:rPr lang="en-GB" sz="2600" b="1" u="sng" dirty="0" smtClean="0">
                <a:latin typeface="Times New Roman" pitchFamily="18" charset="0"/>
                <a:cs typeface="Times New Roman" pitchFamily="18" charset="0"/>
              </a:rPr>
              <a:t> </a:t>
            </a:r>
            <a:r>
              <a:rPr lang="en-GB" sz="2600" b="1" u="sng" dirty="0" err="1" smtClean="0">
                <a:latin typeface="Times New Roman" pitchFamily="18" charset="0"/>
                <a:cs typeface="Times New Roman" pitchFamily="18" charset="0"/>
              </a:rPr>
              <a:t>năng</a:t>
            </a:r>
            <a:r>
              <a:rPr lang="en-GB" sz="2600" b="1" u="sng" dirty="0" smtClean="0">
                <a:latin typeface="Times New Roman" pitchFamily="18" charset="0"/>
                <a:cs typeface="Times New Roman" pitchFamily="18" charset="0"/>
              </a:rPr>
              <a:t>:</a:t>
            </a:r>
            <a:endParaRPr sz="2600" b="1" u="sng" dirty="0">
              <a:latin typeface="Times New Roman" pitchFamily="18" charset="0"/>
              <a:cs typeface="Times New Roman" pitchFamily="18" charset="0"/>
            </a:endParaRPr>
          </a:p>
        </p:txBody>
      </p:sp>
      <p:pic>
        <p:nvPicPr>
          <p:cNvPr id="3" name="Picture 2"/>
          <p:cNvPicPr/>
          <p:nvPr/>
        </p:nvPicPr>
        <p:blipFill>
          <a:blip r:embed="rId3"/>
          <a:srcRect/>
          <a:stretch>
            <a:fillRect/>
          </a:stretch>
        </p:blipFill>
        <p:spPr>
          <a:xfrm>
            <a:off x="2691756" y="1027749"/>
            <a:ext cx="6981332" cy="583025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2"/>
          </p:nvPr>
        </p:nvSpPr>
        <p:spPr>
          <a:xfrm>
            <a:off x="767408" y="836712"/>
            <a:ext cx="9922258" cy="4751399"/>
          </a:xfrm>
          <a:prstGeom prst="rect">
            <a:avLst/>
          </a:prstGeom>
        </p:spPr>
        <p:txBody>
          <a:bodyPr/>
          <a:lstStyle>
            <a:lvl1pPr lvl="0">
              <a:defRPr/>
            </a:lvl1pPr>
          </a:lstStyle>
          <a:p>
            <a:pPr lvl="0"/>
            <a:r>
              <a:rPr lang="en-GB" sz="2600" b="1" u="sng" dirty="0" smtClean="0">
                <a:latin typeface="Times New Roman" pitchFamily="18" charset="0"/>
                <a:cs typeface="Times New Roman" pitchFamily="18" charset="0"/>
              </a:rPr>
              <a:t>1.3</a:t>
            </a:r>
            <a:r>
              <a:rPr sz="2600" b="1" u="sng" dirty="0" smtClean="0">
                <a:latin typeface="Times New Roman" pitchFamily="18" charset="0"/>
                <a:cs typeface="Times New Roman" pitchFamily="18" charset="0"/>
              </a:rPr>
              <a:t> </a:t>
            </a:r>
            <a:r>
              <a:rPr sz="2600" b="1" u="sng" dirty="0" err="1">
                <a:latin typeface="Times New Roman" pitchFamily="18" charset="0"/>
                <a:cs typeface="Times New Roman" pitchFamily="18" charset="0"/>
              </a:rPr>
              <a:t>Sinh</a:t>
            </a:r>
            <a:r>
              <a:rPr sz="2600" b="1" u="sng" dirty="0">
                <a:latin typeface="Times New Roman" pitchFamily="18" charset="0"/>
                <a:cs typeface="Times New Roman" pitchFamily="18" charset="0"/>
              </a:rPr>
              <a:t> </a:t>
            </a:r>
            <a:r>
              <a:rPr sz="2600" b="1" u="sng" dirty="0" err="1">
                <a:latin typeface="Times New Roman" pitchFamily="18" charset="0"/>
                <a:cs typeface="Times New Roman" pitchFamily="18" charset="0"/>
              </a:rPr>
              <a:t>Lí</a:t>
            </a:r>
            <a:r>
              <a:rPr sz="2600" b="1" u="sng" dirty="0">
                <a:latin typeface="Times New Roman" pitchFamily="18" charset="0"/>
                <a:cs typeface="Times New Roman" pitchFamily="18" charset="0"/>
              </a:rPr>
              <a:t> </a:t>
            </a:r>
            <a:r>
              <a:rPr sz="2600" b="1" u="sng" dirty="0" err="1">
                <a:latin typeface="Times New Roman" pitchFamily="18" charset="0"/>
                <a:cs typeface="Times New Roman" pitchFamily="18" charset="0"/>
              </a:rPr>
              <a:t>Bệnh</a:t>
            </a:r>
            <a:r>
              <a:rPr sz="2600" b="1" u="sng" dirty="0">
                <a:latin typeface="Times New Roman" pitchFamily="18" charset="0"/>
                <a:cs typeface="Times New Roman" pitchFamily="18" charset="0"/>
              </a:rPr>
              <a:t> </a:t>
            </a:r>
            <a:r>
              <a:rPr sz="2600" b="1" u="sng" dirty="0" err="1">
                <a:latin typeface="Times New Roman" pitchFamily="18" charset="0"/>
                <a:cs typeface="Times New Roman" pitchFamily="18" charset="0"/>
              </a:rPr>
              <a:t>Rối</a:t>
            </a:r>
            <a:r>
              <a:rPr sz="2600" b="1" u="sng" dirty="0">
                <a:latin typeface="Times New Roman" pitchFamily="18" charset="0"/>
                <a:cs typeface="Times New Roman" pitchFamily="18" charset="0"/>
              </a:rPr>
              <a:t> </a:t>
            </a:r>
            <a:r>
              <a:rPr sz="2600" b="1" u="sng" dirty="0" err="1">
                <a:latin typeface="Times New Roman" pitchFamily="18" charset="0"/>
                <a:cs typeface="Times New Roman" pitchFamily="18" charset="0"/>
              </a:rPr>
              <a:t>Loạn</a:t>
            </a:r>
            <a:r>
              <a:rPr sz="2600" b="1" u="sng" dirty="0">
                <a:latin typeface="Times New Roman" pitchFamily="18" charset="0"/>
                <a:cs typeface="Times New Roman" pitchFamily="18" charset="0"/>
              </a:rPr>
              <a:t> </a:t>
            </a:r>
            <a:r>
              <a:rPr sz="2600" b="1" u="sng" dirty="0" err="1">
                <a:latin typeface="Times New Roman" pitchFamily="18" charset="0"/>
                <a:cs typeface="Times New Roman" pitchFamily="18" charset="0"/>
              </a:rPr>
              <a:t>Chức</a:t>
            </a:r>
            <a:r>
              <a:rPr sz="2600" b="1" u="sng" dirty="0">
                <a:latin typeface="Times New Roman" pitchFamily="18" charset="0"/>
                <a:cs typeface="Times New Roman" pitchFamily="18" charset="0"/>
              </a:rPr>
              <a:t> </a:t>
            </a:r>
            <a:r>
              <a:rPr sz="2600" b="1" u="sng" dirty="0" err="1">
                <a:latin typeface="Times New Roman" pitchFamily="18" charset="0"/>
                <a:cs typeface="Times New Roman" pitchFamily="18" charset="0"/>
              </a:rPr>
              <a:t>Năng</a:t>
            </a:r>
            <a:r>
              <a:rPr sz="2600" b="1" u="sng" dirty="0">
                <a:latin typeface="Times New Roman" pitchFamily="18" charset="0"/>
                <a:cs typeface="Times New Roman" pitchFamily="18" charset="0"/>
              </a:rPr>
              <a:t> </a:t>
            </a:r>
            <a:r>
              <a:rPr sz="2600" b="1" u="sng" dirty="0" err="1">
                <a:latin typeface="Times New Roman" pitchFamily="18" charset="0"/>
                <a:cs typeface="Times New Roman" pitchFamily="18" charset="0"/>
              </a:rPr>
              <a:t>Thận</a:t>
            </a:r>
            <a:r>
              <a:rPr sz="2600" b="1" u="sng" dirty="0">
                <a:latin typeface="Times New Roman" pitchFamily="18" charset="0"/>
                <a:cs typeface="Times New Roman" pitchFamily="18" charset="0"/>
              </a:rPr>
              <a:t> </a:t>
            </a:r>
          </a:p>
          <a:p>
            <a:pPr lvl="0"/>
            <a:r>
              <a:rPr lang="en-GB" sz="2400" i="1" u="sng" dirty="0" smtClean="0">
                <a:latin typeface="Times New Roman" pitchFamily="18" charset="0"/>
                <a:cs typeface="Times New Roman" pitchFamily="18" charset="0"/>
              </a:rPr>
              <a:t>1.3</a:t>
            </a:r>
            <a:r>
              <a:rPr sz="2400" b="0" i="1" u="sng" dirty="0" smtClean="0">
                <a:latin typeface="Times New Roman" pitchFamily="18" charset="0"/>
                <a:cs typeface="Times New Roman" pitchFamily="18" charset="0"/>
              </a:rPr>
              <a:t>.1</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Rối</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loạn</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chức</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năng</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cầu</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thận</a:t>
            </a:r>
            <a:r>
              <a:rPr sz="2400" b="0" i="0" u="none" dirty="0">
                <a:latin typeface="Times New Roman" pitchFamily="18" charset="0"/>
                <a:cs typeface="Times New Roman" pitchFamily="18" charset="0"/>
              </a:rPr>
              <a:t> :</a:t>
            </a:r>
          </a:p>
          <a:p>
            <a:pPr lvl="0"/>
            <a:r>
              <a:rPr sz="2400" b="0" i="0" u="none" dirty="0" err="1" smtClean="0">
                <a:latin typeface="Times New Roman" pitchFamily="18" charset="0"/>
                <a:cs typeface="Times New Roman" pitchFamily="18" charset="0"/>
              </a:rPr>
              <a:t>Giảm</a:t>
            </a:r>
            <a:r>
              <a:rPr sz="2400" b="0" i="0" u="none" dirty="0" smtClean="0">
                <a:latin typeface="Times New Roman" pitchFamily="18" charset="0"/>
                <a:cs typeface="Times New Roman" pitchFamily="18" charset="0"/>
              </a:rPr>
              <a:t> </a:t>
            </a:r>
            <a:r>
              <a:rPr sz="2400" b="0" i="0" u="none" dirty="0" err="1">
                <a:latin typeface="Times New Roman" pitchFamily="18" charset="0"/>
                <a:cs typeface="Times New Roman" pitchFamily="18" charset="0"/>
              </a:rPr>
              <a:t>lưu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lượng</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máu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đến</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cầu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thận</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viêm</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mao</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mạch</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cầu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thận</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và</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tắc</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nghẽn</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đường</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dẫn</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niệu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sau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thận</a:t>
            </a:r>
            <a:r>
              <a:rPr sz="2400" b="0" i="0" u="none" dirty="0">
                <a:latin typeface="Times New Roman" pitchFamily="18" charset="0"/>
                <a:cs typeface="Times New Roman" pitchFamily="18" charset="0"/>
              </a:rPr>
              <a:t>.</a:t>
            </a:r>
          </a:p>
          <a:p>
            <a:pPr lvl="0"/>
            <a:endParaRPr lang="en-GB" sz="2400" i="1" u="sng" dirty="0" smtClean="0">
              <a:latin typeface="Times New Roman" pitchFamily="18" charset="0"/>
              <a:cs typeface="Times New Roman" pitchFamily="18" charset="0"/>
            </a:endParaRPr>
          </a:p>
          <a:p>
            <a:pPr lvl="0"/>
            <a:r>
              <a:rPr lang="en-GB" sz="2400" i="1" u="sng" dirty="0" smtClean="0">
                <a:latin typeface="Times New Roman" pitchFamily="18" charset="0"/>
                <a:cs typeface="Times New Roman" pitchFamily="18" charset="0"/>
              </a:rPr>
              <a:t>1.3</a:t>
            </a:r>
            <a:r>
              <a:rPr sz="2400" b="0" i="1" u="sng" dirty="0" smtClean="0">
                <a:latin typeface="Times New Roman" pitchFamily="18" charset="0"/>
                <a:cs typeface="Times New Roman" pitchFamily="18" charset="0"/>
              </a:rPr>
              <a:t>.2</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Rối</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loạn</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chức</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năng</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ống</a:t>
            </a:r>
            <a:r>
              <a:rPr sz="2400" b="0" i="1" u="sng" dirty="0">
                <a:latin typeface="Times New Roman" pitchFamily="18" charset="0"/>
                <a:cs typeface="Times New Roman" pitchFamily="18" charset="0"/>
              </a:rPr>
              <a:t> </a:t>
            </a:r>
            <a:r>
              <a:rPr sz="2400" b="0" i="1" u="sng" dirty="0" err="1">
                <a:latin typeface="Times New Roman" pitchFamily="18" charset="0"/>
                <a:cs typeface="Times New Roman" pitchFamily="18" charset="0"/>
              </a:rPr>
              <a:t>thận</a:t>
            </a:r>
            <a:r>
              <a:rPr sz="2400" b="0" i="0" u="none" dirty="0">
                <a:latin typeface="Times New Roman" pitchFamily="18" charset="0"/>
                <a:cs typeface="Times New Roman" pitchFamily="18" charset="0"/>
              </a:rPr>
              <a:t> :</a:t>
            </a:r>
          </a:p>
          <a:p>
            <a:pPr lvl="0"/>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Đa</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niệu</a:t>
            </a:r>
            <a:r>
              <a:rPr sz="2400" b="0" i="0" u="none" dirty="0">
                <a:latin typeface="Times New Roman" pitchFamily="18" charset="0"/>
                <a:cs typeface="Times New Roman" pitchFamily="18" charset="0"/>
              </a:rPr>
              <a:t> do </a:t>
            </a:r>
            <a:r>
              <a:rPr sz="2400" b="0" i="0" u="none" dirty="0" err="1">
                <a:latin typeface="Times New Roman" pitchFamily="18" charset="0"/>
                <a:cs typeface="Times New Roman" pitchFamily="18" charset="0"/>
              </a:rPr>
              <a:t>giảm</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hấp</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thu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nước</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và</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natri</a:t>
            </a:r>
            <a:r>
              <a:rPr sz="2400" b="0" i="0" u="none" dirty="0">
                <a:latin typeface="Times New Roman" pitchFamily="18" charset="0"/>
                <a:cs typeface="Times New Roman" pitchFamily="18" charset="0"/>
              </a:rPr>
              <a:t>.</a:t>
            </a:r>
          </a:p>
          <a:p>
            <a:pPr lvl="0"/>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Giảm</a:t>
            </a:r>
            <a:r>
              <a:rPr sz="2400" b="0" i="0" u="none" dirty="0">
                <a:latin typeface="Times New Roman" pitchFamily="18" charset="0"/>
                <a:cs typeface="Times New Roman" pitchFamily="18" charset="0"/>
              </a:rPr>
              <a:t> kali </a:t>
            </a:r>
            <a:r>
              <a:rPr sz="2400" b="0" i="0" u="none" dirty="0" err="1">
                <a:latin typeface="Times New Roman" pitchFamily="18" charset="0"/>
                <a:cs typeface="Times New Roman" pitchFamily="18" charset="0"/>
              </a:rPr>
              <a:t>máu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phosphat</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máu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nước</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tiểu</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có</a:t>
            </a:r>
            <a:r>
              <a:rPr sz="2400" b="0" i="0" u="none" dirty="0">
                <a:latin typeface="Times New Roman" pitchFamily="18" charset="0"/>
                <a:cs typeface="Times New Roman" pitchFamily="18" charset="0"/>
              </a:rPr>
              <a:t> albumin, glucose, </a:t>
            </a:r>
            <a:r>
              <a:rPr sz="2400" b="0" i="0" u="none" dirty="0" err="1">
                <a:latin typeface="Times New Roman" pitchFamily="18" charset="0"/>
                <a:cs typeface="Times New Roman" pitchFamily="18" charset="0"/>
              </a:rPr>
              <a:t>phosphat</a:t>
            </a:r>
            <a:r>
              <a:rPr sz="2400" b="0" i="0" u="none" dirty="0">
                <a:latin typeface="Times New Roman" pitchFamily="18" charset="0"/>
                <a:cs typeface="Times New Roman" pitchFamily="18" charset="0"/>
              </a:rPr>
              <a:t>.</a:t>
            </a:r>
          </a:p>
          <a:p>
            <a:pPr lvl="0"/>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Toan</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máu</a:t>
            </a:r>
            <a:r>
              <a:rPr sz="2400" b="0" i="0" u="none" dirty="0">
                <a:latin typeface="Times New Roman" pitchFamily="18" charset="0"/>
                <a:cs typeface="Times New Roman" pitchFamily="18" charset="0"/>
              </a:rPr>
              <a:t> do </a:t>
            </a:r>
            <a:r>
              <a:rPr sz="2400" b="0" i="0" u="none" dirty="0" err="1">
                <a:latin typeface="Times New Roman" pitchFamily="18" charset="0"/>
                <a:cs typeface="Times New Roman" pitchFamily="18" charset="0"/>
              </a:rPr>
              <a:t>giảm</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bài</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tiết</a:t>
            </a:r>
            <a:r>
              <a:rPr sz="2400" b="0" i="0" u="none" dirty="0">
                <a:latin typeface="Times New Roman" pitchFamily="18" charset="0"/>
                <a:cs typeface="Times New Roman" pitchFamily="18" charset="0"/>
              </a:rPr>
              <a:t>.</a:t>
            </a:r>
          </a:p>
          <a:p>
            <a:pPr lvl="0"/>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Mất</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điện</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giải</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và</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dinh</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dưỡng</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rối</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loạn</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bơm</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trao</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đổi</a:t>
            </a:r>
            <a:r>
              <a:rPr sz="2400" b="0" i="0" u="none" dirty="0">
                <a:latin typeface="Times New Roman" pitchFamily="18" charset="0"/>
                <a:cs typeface="Times New Roman" pitchFamily="18" charset="0"/>
              </a:rPr>
              <a:t> </a:t>
            </a:r>
            <a:r>
              <a:rPr sz="2400" b="0" i="0" u="none" dirty="0" err="1">
                <a:latin typeface="Times New Roman" pitchFamily="18" charset="0"/>
                <a:cs typeface="Times New Roman" pitchFamily="18" charset="0"/>
              </a:rPr>
              <a:t>natri</a:t>
            </a:r>
            <a:r>
              <a:rPr sz="2400" b="0" i="0" u="none" dirty="0">
                <a:latin typeface="Times New Roman" pitchFamily="18" charset="0"/>
                <a:cs typeface="Times New Roman" pitchFamily="18" charset="0"/>
              </a:rPr>
              <a:t>-kali-acid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60" y="110835"/>
            <a:ext cx="11099259" cy="1071192"/>
          </a:xfrm>
          <a:solidFill>
            <a:schemeClr val="accent1">
              <a:lumMod val="40000"/>
              <a:lumOff val="60000"/>
            </a:schemeClr>
          </a:solidFill>
        </p:spPr>
        <p:txBody>
          <a:bodyPr>
            <a:normAutofit fontScale="90000"/>
          </a:bodyPr>
          <a:lstStyle/>
          <a:p>
            <a:r>
              <a:rPr lang="en-US" sz="4800" b="1" dirty="0" smtClean="0">
                <a:solidFill>
                  <a:srgbClr val="FF0000"/>
                </a:solidFill>
                <a:latin typeface="Times New Roman" pitchFamily="18" charset="0"/>
                <a:cs typeface="Times New Roman" pitchFamily="18" charset="0"/>
              </a:rPr>
              <a:t>2.Các </a:t>
            </a:r>
            <a:r>
              <a:rPr lang="en-US" sz="4800" b="1" dirty="0" err="1" smtClean="0">
                <a:solidFill>
                  <a:srgbClr val="FF0000"/>
                </a:solidFill>
                <a:latin typeface="Times New Roman" pitchFamily="18" charset="0"/>
                <a:cs typeface="Times New Roman" pitchFamily="18" charset="0"/>
              </a:rPr>
              <a:t>triệu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chứng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chủ</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yếu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của</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bệnh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tiết</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niệu</a:t>
            </a:r>
            <a:endParaRPr lang="en-US" sz="4800"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04800" y="1524001"/>
            <a:ext cx="10160000" cy="4468091"/>
          </a:xfrm>
        </p:spPr>
        <p:txBody>
          <a:bodyPr>
            <a:normAutofit fontScale="92500" lnSpcReduction="10000"/>
          </a:bodyPr>
          <a:lstStyle/>
          <a:p>
            <a:pPr algn="l">
              <a:lnSpc>
                <a:spcPct val="160000"/>
              </a:lnSpc>
            </a:pPr>
            <a:r>
              <a:rPr lang="en-US" sz="2500" b="1" dirty="0" smtClean="0">
                <a:solidFill>
                  <a:schemeClr val="tx1"/>
                </a:solidFill>
                <a:latin typeface="Times New Roman" pitchFamily="18" charset="0"/>
                <a:cs typeface="Times New Roman" pitchFamily="18" charset="0"/>
              </a:rPr>
              <a:t>2.1.1 </a:t>
            </a:r>
            <a:r>
              <a:rPr lang="en-US" sz="2500" b="1" u="sng" dirty="0" err="1" smtClean="0">
                <a:solidFill>
                  <a:schemeClr val="tx1"/>
                </a:solidFill>
                <a:latin typeface="Times New Roman" pitchFamily="18" charset="0"/>
                <a:cs typeface="Times New Roman" pitchFamily="18" charset="0"/>
              </a:rPr>
              <a:t>Thay</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đổi</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về</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số</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lượng</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nước</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tiểu</a:t>
            </a:r>
            <a:r>
              <a:rPr lang="en-US" sz="2500" b="1" u="sng" dirty="0" smtClean="0">
                <a:solidFill>
                  <a:schemeClr val="tx1"/>
                </a:solidFill>
                <a:latin typeface="Times New Roman" pitchFamily="18" charset="0"/>
                <a:cs typeface="Times New Roman" pitchFamily="18" charset="0"/>
              </a:rPr>
              <a:t>:</a:t>
            </a:r>
            <a:endParaRPr lang="en-US" sz="2500" u="sng" dirty="0" smtClean="0">
              <a:solidFill>
                <a:schemeClr val="tx1"/>
              </a:solidFill>
              <a:latin typeface="Times New Roman" pitchFamily="18" charset="0"/>
              <a:cs typeface="Times New Roman" pitchFamily="18" charset="0"/>
            </a:endParaRPr>
          </a:p>
          <a:p>
            <a:pPr marL="342900" indent="-342900" algn="l">
              <a:lnSpc>
                <a:spcPct val="160000"/>
              </a:lnSpc>
              <a:buFontTx/>
              <a:buChar char="-"/>
            </a:pPr>
            <a:r>
              <a:rPr lang="en-US" sz="2500" dirty="0" err="1" smtClean="0">
                <a:solidFill>
                  <a:schemeClr val="tx1"/>
                </a:solidFill>
                <a:latin typeface="Times New Roman" pitchFamily="18" charset="0"/>
                <a:cs typeface="Times New Roman" pitchFamily="18" charset="0"/>
              </a:rPr>
              <a:t>Bình</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thường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lượng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nước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tiểu</a:t>
            </a:r>
            <a:r>
              <a:rPr lang="en-US" sz="2500" dirty="0" smtClean="0">
                <a:solidFill>
                  <a:schemeClr val="tx1"/>
                </a:solidFill>
                <a:latin typeface="Times New Roman" pitchFamily="18" charset="0"/>
                <a:cs typeface="Times New Roman" pitchFamily="18" charset="0"/>
              </a:rPr>
              <a:t> TB </a:t>
            </a:r>
            <a:r>
              <a:rPr lang="en-US" sz="2500" dirty="0" err="1" smtClean="0">
                <a:solidFill>
                  <a:schemeClr val="tx1"/>
                </a:solidFill>
                <a:latin typeface="Times New Roman" pitchFamily="18" charset="0"/>
                <a:cs typeface="Times New Roman" pitchFamily="18" charset="0"/>
              </a:rPr>
              <a:t>từ</a:t>
            </a:r>
            <a:r>
              <a:rPr lang="en-US" sz="2500" dirty="0" smtClean="0">
                <a:solidFill>
                  <a:schemeClr val="tx1"/>
                </a:solidFill>
                <a:latin typeface="Times New Roman" pitchFamily="18" charset="0"/>
                <a:cs typeface="Times New Roman" pitchFamily="18" charset="0"/>
              </a:rPr>
              <a:t> 1-1,5l</a:t>
            </a:r>
          </a:p>
          <a:p>
            <a:pPr marL="342900" indent="-342900" algn="l">
              <a:lnSpc>
                <a:spcPct val="160000"/>
              </a:lnSpc>
              <a:buFontTx/>
              <a:buChar char="-"/>
            </a:pPr>
            <a:r>
              <a:rPr lang="en-US" sz="2500" dirty="0" err="1" smtClean="0">
                <a:solidFill>
                  <a:schemeClr val="tx1"/>
                </a:solidFill>
                <a:latin typeface="Times New Roman" pitchFamily="18" charset="0"/>
                <a:cs typeface="Times New Roman" pitchFamily="18" charset="0"/>
              </a:rPr>
              <a:t>Đa</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niệu</a:t>
            </a:r>
            <a:r>
              <a:rPr lang="en-US" sz="2500" dirty="0">
                <a:solidFill>
                  <a:schemeClr val="tx1"/>
                </a:solidFill>
                <a:latin typeface="Times New Roman" pitchFamily="18" charset="0"/>
                <a:cs typeface="Times New Roman" pitchFamily="18" charset="0"/>
              </a:rPr>
              <a:t> </a:t>
            </a:r>
            <a:r>
              <a:rPr lang="en-US" sz="2500" dirty="0" smtClean="0">
                <a:solidFill>
                  <a:schemeClr val="tx1"/>
                </a:solidFill>
                <a:latin typeface="Times New Roman" pitchFamily="18" charset="0"/>
                <a:cs typeface="Times New Roman" pitchFamily="18" charset="0"/>
              </a:rPr>
              <a:t>(</a:t>
            </a:r>
            <a:r>
              <a:rPr lang="en-US" sz="2500" dirty="0" err="1" smtClean="0">
                <a:solidFill>
                  <a:schemeClr val="tx1"/>
                </a:solidFill>
                <a:latin typeface="Times New Roman" pitchFamily="18" charset="0"/>
                <a:cs typeface="Times New Roman" pitchFamily="18" charset="0"/>
              </a:rPr>
              <a:t>đái</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nhiều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lượng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nước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tiểu</a:t>
            </a:r>
            <a:r>
              <a:rPr lang="en-US" sz="2500" dirty="0" smtClean="0">
                <a:solidFill>
                  <a:schemeClr val="tx1"/>
                </a:solidFill>
                <a:latin typeface="Times New Roman" pitchFamily="18" charset="0"/>
                <a:cs typeface="Times New Roman" pitchFamily="18" charset="0"/>
              </a:rPr>
              <a:t> &gt;2,5l/24h. Do </a:t>
            </a:r>
            <a:r>
              <a:rPr lang="en-US" sz="2500" dirty="0" err="1" smtClean="0">
                <a:solidFill>
                  <a:schemeClr val="tx1"/>
                </a:solidFill>
                <a:latin typeface="Times New Roman" pitchFamily="18" charset="0"/>
                <a:cs typeface="Times New Roman" pitchFamily="18" charset="0"/>
              </a:rPr>
              <a:t>tăng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lọc</a:t>
            </a:r>
            <a:r>
              <a:rPr lang="en-US" sz="2500" dirty="0" smtClean="0">
                <a:solidFill>
                  <a:schemeClr val="tx1"/>
                </a:solidFill>
                <a:latin typeface="Times New Roman" pitchFamily="18" charset="0"/>
                <a:cs typeface="Times New Roman" pitchFamily="18" charset="0"/>
              </a:rPr>
              <a:t> ở </a:t>
            </a:r>
            <a:r>
              <a:rPr lang="en-US" sz="2500" dirty="0" err="1" smtClean="0">
                <a:solidFill>
                  <a:schemeClr val="tx1"/>
                </a:solidFill>
                <a:latin typeface="Times New Roman" pitchFamily="18" charset="0"/>
                <a:cs typeface="Times New Roman" pitchFamily="18" charset="0"/>
              </a:rPr>
              <a:t>cầu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thận</a:t>
            </a:r>
            <a:r>
              <a:rPr lang="en-US" sz="2500" dirty="0" smtClean="0">
                <a:solidFill>
                  <a:schemeClr val="tx1"/>
                </a:solidFill>
                <a:latin typeface="Times New Roman" pitchFamily="18" charset="0"/>
                <a:cs typeface="Times New Roman" pitchFamily="18" charset="0"/>
              </a:rPr>
              <a:t> hay </a:t>
            </a:r>
            <a:r>
              <a:rPr lang="en-US" sz="2500" dirty="0" err="1" smtClean="0">
                <a:solidFill>
                  <a:schemeClr val="tx1"/>
                </a:solidFill>
                <a:latin typeface="Times New Roman" pitchFamily="18" charset="0"/>
                <a:cs typeface="Times New Roman" pitchFamily="18" charset="0"/>
              </a:rPr>
              <a:t>giảm</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tái</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hấp</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thu</a:t>
            </a:r>
            <a:r>
              <a:rPr lang="en-US" sz="2500" dirty="0" smtClean="0">
                <a:solidFill>
                  <a:schemeClr val="tx1"/>
                </a:solidFill>
                <a:latin typeface="Times New Roman" pitchFamily="18" charset="0"/>
                <a:cs typeface="Times New Roman" pitchFamily="18" charset="0"/>
              </a:rPr>
              <a:t> ở </a:t>
            </a:r>
            <a:r>
              <a:rPr lang="en-US" sz="2500" dirty="0" err="1" smtClean="0">
                <a:solidFill>
                  <a:schemeClr val="tx1"/>
                </a:solidFill>
                <a:latin typeface="Times New Roman" pitchFamily="18" charset="0"/>
                <a:cs typeface="Times New Roman" pitchFamily="18" charset="0"/>
              </a:rPr>
              <a:t>ống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thận</a:t>
            </a:r>
            <a:r>
              <a:rPr lang="en-US" sz="2500" dirty="0" smtClean="0">
                <a:solidFill>
                  <a:schemeClr val="tx1"/>
                </a:solidFill>
                <a:latin typeface="Times New Roman" pitchFamily="18" charset="0"/>
                <a:cs typeface="Times New Roman" pitchFamily="18" charset="0"/>
              </a:rPr>
              <a:t>.</a:t>
            </a:r>
          </a:p>
          <a:p>
            <a:pPr marL="342900" indent="-342900" algn="l">
              <a:lnSpc>
                <a:spcPct val="160000"/>
              </a:lnSpc>
              <a:buFontTx/>
              <a:buChar char="-"/>
            </a:pPr>
            <a:r>
              <a:rPr lang="en-US" sz="2500" dirty="0" err="1" smtClean="0">
                <a:solidFill>
                  <a:schemeClr val="tx1"/>
                </a:solidFill>
                <a:latin typeface="Times New Roman" pitchFamily="18" charset="0"/>
                <a:cs typeface="Times New Roman" pitchFamily="18" charset="0"/>
              </a:rPr>
              <a:t>Thiểu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niệu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lượng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nước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tiểu</a:t>
            </a:r>
            <a:r>
              <a:rPr lang="en-US" sz="2500" dirty="0" smtClean="0">
                <a:solidFill>
                  <a:schemeClr val="tx1"/>
                </a:solidFill>
                <a:latin typeface="Times New Roman" pitchFamily="18" charset="0"/>
                <a:cs typeface="Times New Roman" pitchFamily="18" charset="0"/>
              </a:rPr>
              <a:t> &lt;400ml/24h.</a:t>
            </a:r>
          </a:p>
          <a:p>
            <a:pPr marL="342900" indent="-342900" algn="l">
              <a:lnSpc>
                <a:spcPct val="160000"/>
              </a:lnSpc>
              <a:buFontTx/>
              <a:buChar char="-"/>
            </a:pPr>
            <a:r>
              <a:rPr lang="en-US" sz="2500" dirty="0" err="1" smtClean="0">
                <a:solidFill>
                  <a:schemeClr val="tx1"/>
                </a:solidFill>
                <a:latin typeface="Times New Roman" pitchFamily="18" charset="0"/>
                <a:cs typeface="Times New Roman" pitchFamily="18" charset="0"/>
              </a:rPr>
              <a:t>Vô</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niệu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lượng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nước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tiểu</a:t>
            </a:r>
            <a:r>
              <a:rPr lang="en-US" sz="2500" dirty="0" smtClean="0">
                <a:solidFill>
                  <a:schemeClr val="tx1"/>
                </a:solidFill>
                <a:latin typeface="Times New Roman" pitchFamily="18" charset="0"/>
                <a:cs typeface="Times New Roman" pitchFamily="18" charset="0"/>
              </a:rPr>
              <a:t> &lt;100ml/24h. Do </a:t>
            </a:r>
            <a:r>
              <a:rPr lang="en-US" sz="2500" dirty="0" err="1" smtClean="0">
                <a:solidFill>
                  <a:schemeClr val="tx1"/>
                </a:solidFill>
                <a:latin typeface="Times New Roman" pitchFamily="18" charset="0"/>
                <a:cs typeface="Times New Roman" pitchFamily="18" charset="0"/>
              </a:rPr>
              <a:t>giảm</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lưu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lượng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máu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đến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thận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tổn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thương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tại</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thận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tắc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nghẽn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đường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dẫn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niệu</a:t>
            </a:r>
            <a:endParaRPr lang="en-US" sz="2500" dirty="0">
              <a:solidFill>
                <a:schemeClr val="tx1"/>
              </a:solidFill>
              <a:latin typeface="Times New Roman" pitchFamily="18" charset="0"/>
              <a:cs typeface="Times New Roman" pitchFamily="18" charset="0"/>
            </a:endParaRPr>
          </a:p>
        </p:txBody>
      </p:sp>
      <p:sp>
        <p:nvSpPr>
          <p:cNvPr id="4" name="Rectangle 3"/>
          <p:cNvSpPr/>
          <p:nvPr/>
        </p:nvSpPr>
        <p:spPr>
          <a:xfrm>
            <a:off x="554181" y="1182027"/>
            <a:ext cx="4572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latin typeface="Times New Roman" pitchFamily="18" charset="0"/>
                <a:cs typeface="Times New Roman" pitchFamily="18" charset="0"/>
                <a:sym typeface="Symbol"/>
              </a:rPr>
              <a:t>2.1. </a:t>
            </a:r>
            <a:r>
              <a:rPr lang="en-US" sz="3200" b="1" i="1" dirty="0" err="1" smtClean="0">
                <a:solidFill>
                  <a:schemeClr val="tx1"/>
                </a:solidFill>
                <a:latin typeface="Times New Roman" pitchFamily="18" charset="0"/>
                <a:cs typeface="Times New Roman" pitchFamily="18" charset="0"/>
              </a:rPr>
              <a:t>Biểu</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hiện</a:t>
            </a:r>
            <a:r>
              <a:rPr lang="en-US" sz="3200" b="1" i="1" dirty="0" smtClean="0">
                <a:solidFill>
                  <a:schemeClr val="tx1"/>
                </a:solidFill>
                <a:latin typeface="Times New Roman" pitchFamily="18" charset="0"/>
                <a:cs typeface="Times New Roman" pitchFamily="18" charset="0"/>
              </a:rPr>
              <a:t> ở </a:t>
            </a:r>
            <a:r>
              <a:rPr lang="en-US" sz="3200" b="1" i="1" dirty="0" err="1" smtClean="0">
                <a:solidFill>
                  <a:schemeClr val="tx1"/>
                </a:solidFill>
                <a:latin typeface="Times New Roman" pitchFamily="18" charset="0"/>
                <a:cs typeface="Times New Roman" pitchFamily="18" charset="0"/>
              </a:rPr>
              <a:t>nước</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tiểu</a:t>
            </a:r>
            <a:endParaRPr lang="en-US" sz="32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24892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228600"/>
            <a:ext cx="7620000" cy="685800"/>
          </a:xfrm>
        </p:spPr>
        <p:txBody>
          <a:bodyPr>
            <a:noAutofit/>
          </a:bodyPr>
          <a:lstStyle/>
          <a:p>
            <a:pPr algn="l"/>
            <a:r>
              <a:rPr lang="en-US" sz="2500" b="1" dirty="0" smtClean="0">
                <a:latin typeface="Times New Roman" pitchFamily="18" charset="0"/>
                <a:cs typeface="Times New Roman" pitchFamily="18" charset="0"/>
              </a:rPr>
              <a:t>2.2.2.  </a:t>
            </a:r>
            <a:r>
              <a:rPr lang="en-US" sz="2500" b="1" u="sng" dirty="0" smtClean="0">
                <a:latin typeface="Times New Roman" pitchFamily="18" charset="0"/>
                <a:cs typeface="Times New Roman" pitchFamily="18" charset="0"/>
              </a:rPr>
              <a:t> </a:t>
            </a:r>
            <a:r>
              <a:rPr lang="en-US" sz="2500" b="1" u="sng" dirty="0" err="1" smtClean="0">
                <a:latin typeface="Times New Roman" pitchFamily="18" charset="0"/>
                <a:cs typeface="Times New Roman" pitchFamily="18" charset="0"/>
              </a:rPr>
              <a:t>Rối</a:t>
            </a:r>
            <a:r>
              <a:rPr lang="en-US" sz="2500" b="1" u="sng" dirty="0" smtClean="0">
                <a:latin typeface="Times New Roman" pitchFamily="18" charset="0"/>
                <a:cs typeface="Times New Roman" pitchFamily="18" charset="0"/>
              </a:rPr>
              <a:t> </a:t>
            </a:r>
            <a:r>
              <a:rPr lang="en-US" sz="2500" b="1" u="sng" dirty="0" err="1" smtClean="0">
                <a:latin typeface="Times New Roman" pitchFamily="18" charset="0"/>
                <a:cs typeface="Times New Roman" pitchFamily="18" charset="0"/>
              </a:rPr>
              <a:t>loạn</a:t>
            </a:r>
            <a:r>
              <a:rPr lang="en-US" sz="2500" b="1" u="sng" dirty="0" smtClean="0">
                <a:latin typeface="Times New Roman" pitchFamily="18" charset="0"/>
                <a:cs typeface="Times New Roman" pitchFamily="18" charset="0"/>
              </a:rPr>
              <a:t> </a:t>
            </a:r>
            <a:r>
              <a:rPr lang="en-US" sz="2500" b="1" u="sng" dirty="0" err="1" smtClean="0">
                <a:latin typeface="Times New Roman" pitchFamily="18" charset="0"/>
                <a:cs typeface="Times New Roman" pitchFamily="18" charset="0"/>
              </a:rPr>
              <a:t>về</a:t>
            </a:r>
            <a:r>
              <a:rPr lang="en-US" sz="2500" b="1" u="sng" dirty="0" smtClean="0">
                <a:latin typeface="Times New Roman" pitchFamily="18" charset="0"/>
                <a:cs typeface="Times New Roman" pitchFamily="18" charset="0"/>
              </a:rPr>
              <a:t> </a:t>
            </a:r>
            <a:r>
              <a:rPr lang="en-US" sz="2500" b="1" u="sng" dirty="0" err="1" smtClean="0">
                <a:latin typeface="Times New Roman" pitchFamily="18" charset="0"/>
                <a:cs typeface="Times New Roman" pitchFamily="18" charset="0"/>
              </a:rPr>
              <a:t>cách</a:t>
            </a:r>
            <a:r>
              <a:rPr lang="en-US" sz="2500" b="1" u="sng" dirty="0" smtClean="0">
                <a:latin typeface="Times New Roman" pitchFamily="18" charset="0"/>
                <a:cs typeface="Times New Roman" pitchFamily="18" charset="0"/>
              </a:rPr>
              <a:t> </a:t>
            </a:r>
            <a:r>
              <a:rPr lang="en-US" sz="2500" b="1" u="sng" dirty="0" err="1" smtClean="0">
                <a:latin typeface="Times New Roman" pitchFamily="18" charset="0"/>
                <a:cs typeface="Times New Roman" pitchFamily="18" charset="0"/>
              </a:rPr>
              <a:t>bài</a:t>
            </a:r>
            <a:r>
              <a:rPr lang="en-US" sz="2500" b="1" u="sng" dirty="0" smtClean="0">
                <a:latin typeface="Times New Roman" pitchFamily="18" charset="0"/>
                <a:cs typeface="Times New Roman" pitchFamily="18" charset="0"/>
              </a:rPr>
              <a:t> </a:t>
            </a:r>
            <a:r>
              <a:rPr lang="en-US" sz="2500" b="1" u="sng" dirty="0" err="1" smtClean="0">
                <a:latin typeface="Times New Roman" pitchFamily="18" charset="0"/>
                <a:cs typeface="Times New Roman" pitchFamily="18" charset="0"/>
              </a:rPr>
              <a:t>tiết</a:t>
            </a:r>
            <a:r>
              <a:rPr lang="en-US" sz="2500" b="1" u="sng" dirty="0" smtClean="0">
                <a:latin typeface="Times New Roman" pitchFamily="18" charset="0"/>
                <a:cs typeface="Times New Roman" pitchFamily="18" charset="0"/>
              </a:rPr>
              <a:t> </a:t>
            </a:r>
            <a:r>
              <a:rPr lang="en-US" sz="2500" b="1" u="sng" dirty="0" err="1" smtClean="0">
                <a:latin typeface="Times New Roman" pitchFamily="18" charset="0"/>
                <a:cs typeface="Times New Roman" pitchFamily="18" charset="0"/>
              </a:rPr>
              <a:t>nước</a:t>
            </a:r>
            <a:r>
              <a:rPr lang="en-US" sz="2500" b="1" u="sng" dirty="0" smtClean="0">
                <a:latin typeface="Times New Roman" pitchFamily="18" charset="0"/>
                <a:cs typeface="Times New Roman" pitchFamily="18" charset="0"/>
              </a:rPr>
              <a:t> </a:t>
            </a:r>
            <a:r>
              <a:rPr lang="en-US" sz="2500" b="1" u="sng" dirty="0" err="1" smtClean="0">
                <a:latin typeface="Times New Roman" pitchFamily="18" charset="0"/>
                <a:cs typeface="Times New Roman" pitchFamily="18" charset="0"/>
              </a:rPr>
              <a:t>tiểu</a:t>
            </a:r>
            <a:endParaRPr lang="en-US" sz="2500" b="1" u="sng"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99427002"/>
              </p:ext>
            </p:extLst>
          </p:nvPr>
        </p:nvGraphicFramePr>
        <p:xfrm>
          <a:off x="7721600" y="1427480"/>
          <a:ext cx="2438400" cy="1828800"/>
        </p:xfrm>
        <a:graphic>
          <a:graphicData uri="http://schemas.openxmlformats.org/drawingml/2006/table">
            <a:tbl>
              <a:tblPr bandRow="1">
                <a:tableStyleId>{2D5ABB26-0587-4C30-8999-92F81FD0307C}</a:tableStyleId>
              </a:tblPr>
              <a:tblGrid>
                <a:gridCol w="812800"/>
                <a:gridCol w="812800"/>
                <a:gridCol w="812800"/>
              </a:tblGrid>
              <a:tr h="171873">
                <a:tc>
                  <a:txBody>
                    <a:bodyPr/>
                    <a:lstStyle/>
                    <a:p>
                      <a:endParaRPr lang="en-US" dirty="0"/>
                    </a:p>
                  </a:txBody>
                  <a:tcPr marL="121920" marR="121920">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121920" marR="121920">
                    <a:lnL>
                      <a:noFill/>
                    </a:lnL>
                  </a:tcPr>
                </a:tc>
                <a:tc>
                  <a:txBody>
                    <a:bodyPr/>
                    <a:lstStyle/>
                    <a:p>
                      <a:endParaRPr lang="en-US"/>
                    </a:p>
                  </a:txBody>
                  <a:tcPr marL="121920" marR="121920"/>
                </a:tc>
              </a:tr>
              <a:tr h="171873">
                <a:tc>
                  <a:txBody>
                    <a:bodyPr/>
                    <a:lstStyle/>
                    <a:p>
                      <a:endParaRPr lang="en-US"/>
                    </a:p>
                  </a:txBody>
                  <a:tcPr marL="121920" marR="121920">
                    <a:lnT>
                      <a:noFill/>
                    </a:lnT>
                  </a:tcPr>
                </a:tc>
                <a:tc>
                  <a:txBody>
                    <a:bodyPr/>
                    <a:lstStyle/>
                    <a:p>
                      <a:endParaRPr lang="en-US"/>
                    </a:p>
                  </a:txBody>
                  <a:tcPr marL="121920" marR="121920"/>
                </a:tc>
                <a:tc>
                  <a:txBody>
                    <a:bodyPr/>
                    <a:lstStyle/>
                    <a:p>
                      <a:endParaRPr lang="en-US"/>
                    </a:p>
                  </a:txBody>
                  <a:tcPr marL="121920" marR="121920"/>
                </a:tc>
              </a:tr>
              <a:tr h="171873">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r>
              <a:tr h="171873">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r>
              <a:tr h="171873">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95505349"/>
              </p:ext>
            </p:extLst>
          </p:nvPr>
        </p:nvGraphicFramePr>
        <p:xfrm>
          <a:off x="203201" y="1219200"/>
          <a:ext cx="9522692" cy="5486400"/>
        </p:xfrm>
        <a:graphic>
          <a:graphicData uri="http://schemas.openxmlformats.org/drawingml/2006/table">
            <a:tbl>
              <a:tblPr lastRow="1" bandRow="1">
                <a:tableStyleId>{2D5ABB26-0587-4C30-8999-92F81FD0307C}</a:tableStyleId>
              </a:tblPr>
              <a:tblGrid>
                <a:gridCol w="2613892"/>
                <a:gridCol w="3759200"/>
                <a:gridCol w="3149600"/>
              </a:tblGrid>
              <a:tr h="437788">
                <a:tc>
                  <a:txBody>
                    <a:bodyPr/>
                    <a:lstStyle/>
                    <a:p>
                      <a:r>
                        <a:rPr lang="en-US" sz="2000" dirty="0" err="1" smtClean="0">
                          <a:solidFill>
                            <a:schemeClr val="tx1"/>
                          </a:solidFill>
                          <a:latin typeface="Times New Roman" pitchFamily="18" charset="0"/>
                          <a:cs typeface="Times New Roman" pitchFamily="18" charset="0"/>
                        </a:rPr>
                        <a:t>Cách</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bài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tiết</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Biểu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Nguyên</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nhân</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47053">
                <a:tc>
                  <a:txBody>
                    <a:bodyPr/>
                    <a:lstStyle/>
                    <a:p>
                      <a:r>
                        <a:rPr lang="en-US" sz="2000" dirty="0" err="1" smtClean="0">
                          <a:solidFill>
                            <a:schemeClr val="tx1"/>
                          </a:solidFill>
                          <a:latin typeface="Times New Roman" pitchFamily="18" charset="0"/>
                          <a:cs typeface="Times New Roman" pitchFamily="18" charset="0"/>
                        </a:rPr>
                        <a:t>Đái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buốt</a:t>
                      </a:r>
                      <a:endParaRPr lang="en-US" sz="2000" baseline="0" dirty="0" smtClean="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solidFill>
                            <a:schemeClr val="tx1"/>
                          </a:solidFill>
                          <a:latin typeface="Times New Roman" pitchFamily="18" charset="0"/>
                          <a:cs typeface="Times New Roman" pitchFamily="18" charset="0"/>
                        </a:rPr>
                        <a:t>Đau</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khi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tiểu</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solidFill>
                            <a:schemeClr val="tx1"/>
                          </a:solidFill>
                          <a:latin typeface="Times New Roman" pitchFamily="18" charset="0"/>
                          <a:cs typeface="Times New Roman" pitchFamily="18" charset="0"/>
                        </a:rPr>
                        <a:t>Nhiễm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khuẩn</a:t>
                      </a:r>
                      <a:r>
                        <a:rPr lang="en-US" sz="2000" dirty="0" smtClean="0">
                          <a:solidFill>
                            <a:schemeClr val="tx1"/>
                          </a:solidFill>
                          <a:latin typeface="Times New Roman" pitchFamily="18" charset="0"/>
                          <a:cs typeface="Times New Roman" pitchFamily="18" charset="0"/>
                        </a:rPr>
                        <a:t>/</a:t>
                      </a:r>
                      <a:r>
                        <a:rPr lang="en-US" sz="2000" dirty="0" err="1" smtClean="0">
                          <a:solidFill>
                            <a:schemeClr val="tx1"/>
                          </a:solidFill>
                          <a:latin typeface="Times New Roman" pitchFamily="18" charset="0"/>
                          <a:cs typeface="Times New Roman" pitchFamily="18" charset="0"/>
                        </a:rPr>
                        <a:t>viêm</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đường</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tiết</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niệu</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23888">
                <a:tc>
                  <a:txBody>
                    <a:bodyPr/>
                    <a:lstStyle/>
                    <a:p>
                      <a:r>
                        <a:rPr lang="en-US" sz="2000" dirty="0" err="1" smtClean="0">
                          <a:solidFill>
                            <a:schemeClr val="tx1"/>
                          </a:solidFill>
                          <a:latin typeface="Times New Roman" pitchFamily="18" charset="0"/>
                          <a:cs typeface="Times New Roman" pitchFamily="18" charset="0"/>
                        </a:rPr>
                        <a:t>Đái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khó</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solidFill>
                            <a:schemeClr val="tx1"/>
                          </a:solidFill>
                          <a:latin typeface="Times New Roman" pitchFamily="18" charset="0"/>
                          <a:cs typeface="Times New Roman" pitchFamily="18" charset="0"/>
                        </a:rPr>
                        <a:t>Khó</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bắt</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đầu</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khi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tiểu</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solidFill>
                            <a:schemeClr val="tx1"/>
                          </a:solidFill>
                          <a:latin typeface="Times New Roman" pitchFamily="18" charset="0"/>
                          <a:cs typeface="Times New Roman" pitchFamily="18" charset="0"/>
                        </a:rPr>
                        <a:t>Tắc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niệu</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đạo</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47053">
                <a:tc>
                  <a:txBody>
                    <a:bodyPr/>
                    <a:lstStyle/>
                    <a:p>
                      <a:r>
                        <a:rPr lang="en-US" sz="2000" dirty="0" err="1" smtClean="0">
                          <a:solidFill>
                            <a:schemeClr val="tx1"/>
                          </a:solidFill>
                          <a:latin typeface="Times New Roman" pitchFamily="18" charset="0"/>
                          <a:cs typeface="Times New Roman" pitchFamily="18" charset="0"/>
                        </a:rPr>
                        <a:t>Đái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dắt</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solidFill>
                            <a:schemeClr val="tx1"/>
                          </a:solidFill>
                          <a:latin typeface="Times New Roman" pitchFamily="18" charset="0"/>
                          <a:cs typeface="Times New Roman" pitchFamily="18" charset="0"/>
                        </a:rPr>
                        <a:t>Đi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tiểu</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nhiều</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lần,mỗi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lần</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một</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ít</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solidFill>
                            <a:schemeClr val="tx1"/>
                          </a:solidFill>
                          <a:latin typeface="Times New Roman" pitchFamily="18" charset="0"/>
                          <a:cs typeface="Times New Roman" pitchFamily="18" charset="0"/>
                        </a:rPr>
                        <a:t>Stress, </a:t>
                      </a:r>
                      <a:r>
                        <a:rPr lang="en-US" sz="2000" dirty="0" err="1" smtClean="0">
                          <a:solidFill>
                            <a:schemeClr val="tx1"/>
                          </a:solidFill>
                          <a:latin typeface="Times New Roman" pitchFamily="18" charset="0"/>
                          <a:cs typeface="Times New Roman" pitchFamily="18" charset="0"/>
                        </a:rPr>
                        <a:t>nhiễm</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trùng</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phì</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đại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tuyến</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tiền</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liệt</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47053">
                <a:tc>
                  <a:txBody>
                    <a:bodyPr/>
                    <a:lstStyle/>
                    <a:p>
                      <a:r>
                        <a:rPr lang="en-US" sz="2000" dirty="0" err="1" smtClean="0">
                          <a:solidFill>
                            <a:schemeClr val="tx1"/>
                          </a:solidFill>
                          <a:latin typeface="Times New Roman" pitchFamily="18" charset="0"/>
                          <a:cs typeface="Times New Roman" pitchFamily="18" charset="0"/>
                        </a:rPr>
                        <a:t>Đái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không</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tự</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chủ</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solidFill>
                            <a:schemeClr val="tx1"/>
                          </a:solidFill>
                          <a:latin typeface="Times New Roman" pitchFamily="18" charset="0"/>
                          <a:cs typeface="Times New Roman" pitchFamily="18" charset="0"/>
                        </a:rPr>
                        <a:t>Không</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kiểm</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soát</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được</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việc</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thoát</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nước</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tiểu</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solidFill>
                            <a:schemeClr val="tx1"/>
                          </a:solidFill>
                          <a:latin typeface="Times New Roman" pitchFamily="18" charset="0"/>
                          <a:cs typeface="Times New Roman" pitchFamily="18" charset="0"/>
                        </a:rPr>
                        <a:t>Stess</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rối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loạn</a:t>
                      </a:r>
                      <a:r>
                        <a:rPr lang="en-US" sz="2000" baseline="0" dirty="0" smtClean="0">
                          <a:solidFill>
                            <a:schemeClr val="tx1"/>
                          </a:solidFill>
                          <a:latin typeface="Times New Roman" pitchFamily="18" charset="0"/>
                          <a:cs typeface="Times New Roman" pitchFamily="18" charset="0"/>
                        </a:rPr>
                        <a:t> TK </a:t>
                      </a:r>
                      <a:r>
                        <a:rPr lang="en-US" sz="2000" baseline="0" dirty="0" err="1" smtClean="0">
                          <a:solidFill>
                            <a:schemeClr val="tx1"/>
                          </a:solidFill>
                          <a:latin typeface="Times New Roman" pitchFamily="18" charset="0"/>
                          <a:cs typeface="Times New Roman" pitchFamily="18" charset="0"/>
                        </a:rPr>
                        <a:t>cơ</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23888">
                <a:tc>
                  <a:txBody>
                    <a:bodyPr/>
                    <a:lstStyle/>
                    <a:p>
                      <a:r>
                        <a:rPr lang="en-US" sz="2000" dirty="0" err="1" smtClean="0">
                          <a:solidFill>
                            <a:schemeClr val="tx1"/>
                          </a:solidFill>
                          <a:latin typeface="Times New Roman" pitchFamily="18" charset="0"/>
                          <a:cs typeface="Times New Roman" pitchFamily="18" charset="0"/>
                        </a:rPr>
                        <a:t>Đái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về</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đêm</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solidFill>
                            <a:schemeClr val="tx1"/>
                          </a:solidFill>
                          <a:latin typeface="Times New Roman" pitchFamily="18" charset="0"/>
                          <a:cs typeface="Times New Roman" pitchFamily="18" charset="0"/>
                        </a:rPr>
                        <a:t>Đi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tiểu</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nhiều</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lần</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vào</a:t>
                      </a:r>
                      <a:r>
                        <a:rPr lang="en-US" sz="2000" baseline="0" dirty="0" smtClean="0">
                          <a:solidFill>
                            <a:schemeClr val="tx1"/>
                          </a:solidFill>
                          <a:latin typeface="Times New Roman" pitchFamily="18" charset="0"/>
                          <a:cs typeface="Times New Roman" pitchFamily="18" charset="0"/>
                        </a:rPr>
                        <a:t> ban </a:t>
                      </a:r>
                      <a:r>
                        <a:rPr lang="en-US" sz="2000" baseline="0" dirty="0" err="1" smtClean="0">
                          <a:solidFill>
                            <a:schemeClr val="tx1"/>
                          </a:solidFill>
                          <a:latin typeface="Times New Roman" pitchFamily="18" charset="0"/>
                          <a:cs typeface="Times New Roman" pitchFamily="18" charset="0"/>
                        </a:rPr>
                        <a:t>đêm</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solidFill>
                            <a:schemeClr val="tx1"/>
                          </a:solidFill>
                          <a:latin typeface="Times New Roman" pitchFamily="18" charset="0"/>
                          <a:cs typeface="Times New Roman" pitchFamily="18" charset="0"/>
                        </a:rPr>
                        <a:t>Suy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đái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tháo</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đường</a:t>
                      </a:r>
                      <a:endParaRPr lang="en-US" sz="2000" dirty="0">
                        <a:solidFill>
                          <a:schemeClr val="tx1"/>
                        </a:solidFill>
                        <a:latin typeface="Times New Roman" pitchFamily="18" charset="0"/>
                        <a:cs typeface="Times New Roman"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9677">
                <a:tc gridSpan="3">
                  <a:txBody>
                    <a:bodyPr/>
                    <a:lstStyle/>
                    <a:p>
                      <a:endParaRPr lang="en-US" sz="2000" dirty="0">
                        <a:solidFill>
                          <a:schemeClr val="tx1"/>
                        </a:solidFill>
                        <a:latin typeface="Times New Roman" pitchFamily="18" charset="0"/>
                        <a:cs typeface="Times New Roman" pitchFamily="18"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0" y="990600"/>
            <a:ext cx="2235200" cy="2133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200" y="3048000"/>
            <a:ext cx="2438400" cy="2438400"/>
          </a:xfrm>
          <a:prstGeom prst="rect">
            <a:avLst/>
          </a:prstGeom>
        </p:spPr>
      </p:pic>
    </p:spTree>
    <p:extLst>
      <p:ext uri="{BB962C8B-B14F-4D97-AF65-F5344CB8AC3E}">
        <p14:creationId xmlns:p14="http://schemas.microsoft.com/office/powerpoint/2010/main" val="3141743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564" y="207819"/>
            <a:ext cx="8128000" cy="765175"/>
          </a:xfrm>
        </p:spPr>
        <p:txBody>
          <a:bodyPr>
            <a:normAutofit/>
          </a:bodyPr>
          <a:lstStyle/>
          <a:p>
            <a:pPr algn="l"/>
            <a:r>
              <a:rPr lang="en-US" sz="2500" b="1" dirty="0" smtClean="0">
                <a:latin typeface="Times New Roman" pitchFamily="18" charset="0"/>
                <a:cs typeface="Times New Roman" pitchFamily="18" charset="0"/>
              </a:rPr>
              <a:t>2.2.3</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Thay</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đổi</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thành</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phần</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nước</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tiểu</a:t>
            </a:r>
            <a:endParaRPr lang="en-US" sz="2500" b="1" dirty="0">
              <a:latin typeface="Times New Roman" pitchFamily="18" charset="0"/>
              <a:cs typeface="Times New Roman" pitchFamily="18" charset="0"/>
            </a:endParaRPr>
          </a:p>
        </p:txBody>
      </p:sp>
      <p:sp>
        <p:nvSpPr>
          <p:cNvPr id="3" name="Subtitle 2"/>
          <p:cNvSpPr>
            <a:spLocks noGrp="1"/>
          </p:cNvSpPr>
          <p:nvPr>
            <p:ph type="subTitle" idx="1"/>
          </p:nvPr>
        </p:nvSpPr>
        <p:spPr>
          <a:xfrm>
            <a:off x="0" y="838200"/>
            <a:ext cx="11684000" cy="5334000"/>
          </a:xfrm>
        </p:spPr>
        <p:txBody>
          <a:bodyPr>
            <a:normAutofit fontScale="92500"/>
          </a:bodyPr>
          <a:lstStyle/>
          <a:p>
            <a:pPr marL="342900" indent="-342900" algn="l">
              <a:buFontTx/>
              <a:buChar char="-"/>
            </a:pPr>
            <a:r>
              <a:rPr lang="en-US" sz="2500" dirty="0" err="1" smtClean="0">
                <a:solidFill>
                  <a:schemeClr val="tx1"/>
                </a:solidFill>
                <a:latin typeface="Times New Roman" pitchFamily="18" charset="0"/>
                <a:cs typeface="Times New Roman" pitchFamily="18" charset="0"/>
              </a:rPr>
              <a:t>Thành</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phần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hóa</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học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của</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nước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tiểu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bình</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thường</a:t>
            </a:r>
            <a:r>
              <a:rPr lang="en-US" sz="2500" dirty="0" smtClean="0">
                <a:solidFill>
                  <a:schemeClr val="tx1"/>
                </a:solidFill>
                <a:latin typeface="Times New Roman" pitchFamily="18" charset="0"/>
                <a:cs typeface="Times New Roman" pitchFamily="18" charset="0"/>
              </a:rPr>
              <a:t>:</a:t>
            </a:r>
          </a:p>
          <a:p>
            <a:pPr algn="l"/>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Các</a:t>
            </a:r>
            <a:r>
              <a:rPr lang="en-US" sz="2500" dirty="0" smtClean="0">
                <a:solidFill>
                  <a:schemeClr val="tx1"/>
                </a:solidFill>
                <a:latin typeface="Times New Roman" pitchFamily="18" charset="0"/>
                <a:cs typeface="Times New Roman" pitchFamily="18" charset="0"/>
              </a:rPr>
              <a:t> ion </a:t>
            </a:r>
            <a:r>
              <a:rPr lang="en-US" sz="2500" dirty="0" err="1" smtClean="0">
                <a:solidFill>
                  <a:schemeClr val="tx1"/>
                </a:solidFill>
                <a:latin typeface="Times New Roman" pitchFamily="18" charset="0"/>
                <a:cs typeface="Times New Roman" pitchFamily="18" charset="0"/>
              </a:rPr>
              <a:t>được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thải</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ra</a:t>
            </a:r>
            <a:r>
              <a:rPr lang="en-US" sz="2500" dirty="0" smtClean="0">
                <a:solidFill>
                  <a:schemeClr val="tx1"/>
                </a:solidFill>
                <a:latin typeface="Times New Roman" pitchFamily="18" charset="0"/>
                <a:cs typeface="Times New Roman" pitchFamily="18" charset="0"/>
              </a:rPr>
              <a:t> ở </a:t>
            </a:r>
            <a:r>
              <a:rPr lang="en-US" sz="2500" dirty="0" err="1" smtClean="0">
                <a:solidFill>
                  <a:schemeClr val="tx1"/>
                </a:solidFill>
                <a:latin typeface="Times New Roman" pitchFamily="18" charset="0"/>
                <a:cs typeface="Times New Roman" pitchFamily="18" charset="0"/>
              </a:rPr>
              <a:t>nước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tiểu</a:t>
            </a:r>
            <a:r>
              <a:rPr lang="en-US" sz="2500" dirty="0" smtClean="0">
                <a:solidFill>
                  <a:schemeClr val="tx1"/>
                </a:solidFill>
                <a:latin typeface="Times New Roman" pitchFamily="18" charset="0"/>
                <a:cs typeface="Times New Roman" pitchFamily="18" charset="0"/>
              </a:rPr>
              <a:t>: Na</a:t>
            </a:r>
            <a:r>
              <a:rPr lang="en-US" sz="2500" baseline="30000" dirty="0" smtClean="0">
                <a:solidFill>
                  <a:schemeClr val="tx1"/>
                </a:solidFill>
                <a:latin typeface="Times New Roman" pitchFamily="18" charset="0"/>
                <a:cs typeface="Times New Roman" pitchFamily="18" charset="0"/>
              </a:rPr>
              <a:t>+</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Cl</a:t>
            </a:r>
            <a:r>
              <a:rPr lang="en-US" sz="2500" baseline="30000" dirty="0" smtClean="0">
                <a:solidFill>
                  <a:schemeClr val="tx1"/>
                </a:solidFill>
                <a:latin typeface="Times New Roman" pitchFamily="18" charset="0"/>
                <a:cs typeface="Times New Roman" pitchFamily="18" charset="0"/>
              </a:rPr>
              <a:t>-</a:t>
            </a:r>
            <a:r>
              <a:rPr lang="en-US" sz="2500" dirty="0" smtClean="0">
                <a:solidFill>
                  <a:schemeClr val="tx1"/>
                </a:solidFill>
                <a:latin typeface="Times New Roman" pitchFamily="18" charset="0"/>
                <a:cs typeface="Times New Roman" pitchFamily="18" charset="0"/>
              </a:rPr>
              <a:t>, Ca</a:t>
            </a:r>
            <a:r>
              <a:rPr lang="en-US" sz="2500" baseline="30000" dirty="0" smtClean="0">
                <a:solidFill>
                  <a:schemeClr val="tx1"/>
                </a:solidFill>
                <a:latin typeface="Times New Roman" pitchFamily="18" charset="0"/>
                <a:cs typeface="Times New Roman" pitchFamily="18" charset="0"/>
              </a:rPr>
              <a:t>2+</a:t>
            </a:r>
            <a:r>
              <a:rPr lang="en-US" sz="2500" dirty="0" smtClean="0">
                <a:solidFill>
                  <a:schemeClr val="tx1"/>
                </a:solidFill>
                <a:latin typeface="Times New Roman" pitchFamily="18" charset="0"/>
                <a:cs typeface="Times New Roman" pitchFamily="18" charset="0"/>
              </a:rPr>
              <a:t>, NH</a:t>
            </a:r>
            <a:r>
              <a:rPr lang="en-US" sz="2500" baseline="-25000" dirty="0" smtClean="0">
                <a:solidFill>
                  <a:schemeClr val="tx1"/>
                </a:solidFill>
                <a:latin typeface="Times New Roman" pitchFamily="18" charset="0"/>
                <a:cs typeface="Times New Roman" pitchFamily="18" charset="0"/>
              </a:rPr>
              <a:t>4</a:t>
            </a:r>
            <a:r>
              <a:rPr lang="en-US" sz="2500" baseline="30000" dirty="0" smtClean="0">
                <a:solidFill>
                  <a:schemeClr val="tx1"/>
                </a:solidFill>
                <a:latin typeface="Times New Roman" pitchFamily="18" charset="0"/>
                <a:cs typeface="Times New Roman" pitchFamily="18" charset="0"/>
              </a:rPr>
              <a:t>+</a:t>
            </a:r>
            <a:r>
              <a:rPr lang="en-US" sz="2500" dirty="0" smtClean="0">
                <a:solidFill>
                  <a:schemeClr val="tx1"/>
                </a:solidFill>
                <a:latin typeface="Times New Roman" pitchFamily="18" charset="0"/>
                <a:cs typeface="Times New Roman" pitchFamily="18" charset="0"/>
              </a:rPr>
              <a:t>, Mg</a:t>
            </a:r>
            <a:r>
              <a:rPr lang="en-US" sz="2500" baseline="30000" dirty="0" smtClean="0">
                <a:solidFill>
                  <a:schemeClr val="tx1"/>
                </a:solidFill>
                <a:latin typeface="Times New Roman" pitchFamily="18" charset="0"/>
                <a:cs typeface="Times New Roman" pitchFamily="18" charset="0"/>
              </a:rPr>
              <a:t>2+</a:t>
            </a:r>
            <a:r>
              <a:rPr lang="en-US" sz="2500" dirty="0" smtClean="0">
                <a:solidFill>
                  <a:schemeClr val="tx1"/>
                </a:solidFill>
                <a:latin typeface="Times New Roman" pitchFamily="18" charset="0"/>
                <a:cs typeface="Times New Roman" pitchFamily="18" charset="0"/>
              </a:rPr>
              <a:t>, PO</a:t>
            </a:r>
            <a:r>
              <a:rPr lang="en-US" sz="2500" baseline="-25000" dirty="0" smtClean="0">
                <a:solidFill>
                  <a:schemeClr val="tx1"/>
                </a:solidFill>
                <a:latin typeface="Times New Roman" pitchFamily="18" charset="0"/>
                <a:cs typeface="Times New Roman" pitchFamily="18" charset="0"/>
              </a:rPr>
              <a:t>4</a:t>
            </a:r>
            <a:r>
              <a:rPr lang="en-US" sz="2500" baseline="30000" dirty="0" smtClean="0">
                <a:solidFill>
                  <a:schemeClr val="tx1"/>
                </a:solidFill>
                <a:latin typeface="Times New Roman" pitchFamily="18" charset="0"/>
                <a:cs typeface="Times New Roman" pitchFamily="18" charset="0"/>
              </a:rPr>
              <a:t>3-</a:t>
            </a:r>
            <a:r>
              <a:rPr lang="en-US" sz="2500" dirty="0" smtClean="0">
                <a:solidFill>
                  <a:schemeClr val="tx1"/>
                </a:solidFill>
                <a:latin typeface="Times New Roman" pitchFamily="18" charset="0"/>
                <a:cs typeface="Times New Roman" pitchFamily="18" charset="0"/>
              </a:rPr>
              <a:t>, SO</a:t>
            </a:r>
            <a:r>
              <a:rPr lang="en-US" sz="2500" baseline="-25000" dirty="0" smtClean="0">
                <a:solidFill>
                  <a:schemeClr val="tx1"/>
                </a:solidFill>
                <a:latin typeface="Times New Roman" pitchFamily="18" charset="0"/>
                <a:cs typeface="Times New Roman" pitchFamily="18" charset="0"/>
              </a:rPr>
              <a:t>4</a:t>
            </a:r>
            <a:r>
              <a:rPr lang="en-US" sz="2500" baseline="30000" dirty="0" smtClean="0">
                <a:solidFill>
                  <a:schemeClr val="tx1"/>
                </a:solidFill>
                <a:latin typeface="Times New Roman" pitchFamily="18" charset="0"/>
                <a:cs typeface="Times New Roman" pitchFamily="18" charset="0"/>
              </a:rPr>
              <a:t>2-</a:t>
            </a:r>
            <a:r>
              <a:rPr lang="en-US" sz="2500" dirty="0">
                <a:solidFill>
                  <a:schemeClr val="tx1"/>
                </a:solidFill>
                <a:latin typeface="Times New Roman" pitchFamily="18" charset="0"/>
                <a:cs typeface="Times New Roman" pitchFamily="18" charset="0"/>
              </a:rPr>
              <a:t>...</a:t>
            </a:r>
          </a:p>
          <a:p>
            <a:pPr algn="l"/>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Các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chất</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hữu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cơ</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ure</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creatinin</a:t>
            </a:r>
            <a:r>
              <a:rPr lang="en-US" sz="2500" dirty="0" smtClean="0">
                <a:solidFill>
                  <a:schemeClr val="tx1"/>
                </a:solidFill>
                <a:latin typeface="Times New Roman" pitchFamily="18" charset="0"/>
                <a:cs typeface="Times New Roman" pitchFamily="18" charset="0"/>
              </a:rPr>
              <a:t>, acid uric, acid </a:t>
            </a:r>
            <a:r>
              <a:rPr lang="en-US" sz="2500" dirty="0" err="1" smtClean="0">
                <a:solidFill>
                  <a:schemeClr val="tx1"/>
                </a:solidFill>
                <a:latin typeface="Times New Roman" pitchFamily="18" charset="0"/>
                <a:cs typeface="Times New Roman" pitchFamily="18" charset="0"/>
              </a:rPr>
              <a:t>amin</a:t>
            </a:r>
            <a:r>
              <a:rPr lang="en-US" sz="2500" dirty="0" smtClean="0">
                <a:solidFill>
                  <a:schemeClr val="tx1"/>
                </a:solidFill>
                <a:latin typeface="Times New Roman" pitchFamily="18" charset="0"/>
                <a:cs typeface="Times New Roman" pitchFamily="18" charset="0"/>
              </a:rPr>
              <a:t>…</a:t>
            </a:r>
          </a:p>
          <a:p>
            <a:pPr marL="342900" indent="-342900" algn="l">
              <a:buFontTx/>
              <a:buChar char="-"/>
            </a:pPr>
            <a:endParaRPr lang="en-US" sz="2500" dirty="0">
              <a:solidFill>
                <a:schemeClr val="tx1"/>
              </a:solidFill>
              <a:latin typeface="Times New Roman" pitchFamily="18" charset="0"/>
              <a:cs typeface="Times New Roman" pitchFamily="18" charset="0"/>
            </a:endParaRPr>
          </a:p>
          <a:p>
            <a:pPr marL="342900" indent="-342900" algn="l">
              <a:buFontTx/>
              <a:buChar char="-"/>
            </a:pPr>
            <a:endParaRPr lang="en-US" sz="2500" dirty="0" smtClean="0">
              <a:solidFill>
                <a:schemeClr val="tx1"/>
              </a:solidFill>
              <a:latin typeface="Times New Roman" pitchFamily="18" charset="0"/>
              <a:cs typeface="Times New Roman" pitchFamily="18" charset="0"/>
            </a:endParaRPr>
          </a:p>
          <a:p>
            <a:pPr marL="342900" indent="-342900" algn="l">
              <a:buFontTx/>
              <a:buChar char="-"/>
            </a:pPr>
            <a:endParaRPr lang="en-US" sz="2500" dirty="0">
              <a:solidFill>
                <a:schemeClr val="tx1"/>
              </a:solidFill>
              <a:latin typeface="Times New Roman" pitchFamily="18" charset="0"/>
              <a:cs typeface="Times New Roman" pitchFamily="18" charset="0"/>
            </a:endParaRPr>
          </a:p>
          <a:p>
            <a:pPr marL="342900" indent="-342900" algn="l">
              <a:buFontTx/>
              <a:buChar char="-"/>
            </a:pPr>
            <a:endParaRPr lang="en-US" sz="2500" dirty="0" smtClean="0">
              <a:solidFill>
                <a:schemeClr val="tx1"/>
              </a:solidFill>
              <a:latin typeface="Times New Roman" pitchFamily="18" charset="0"/>
              <a:cs typeface="Times New Roman" pitchFamily="18" charset="0"/>
            </a:endParaRPr>
          </a:p>
          <a:p>
            <a:pPr marL="342900" indent="-342900" algn="l">
              <a:buFontTx/>
              <a:buChar char="-"/>
            </a:pPr>
            <a:endParaRPr lang="en-US" sz="2500" dirty="0">
              <a:solidFill>
                <a:schemeClr val="tx1"/>
              </a:solidFill>
              <a:latin typeface="Times New Roman" pitchFamily="18" charset="0"/>
              <a:cs typeface="Times New Roman" pitchFamily="18" charset="0"/>
            </a:endParaRPr>
          </a:p>
          <a:p>
            <a:pPr marL="342900" indent="-342900" algn="l">
              <a:buFontTx/>
              <a:buChar char="-"/>
            </a:pPr>
            <a:endParaRPr lang="en-US" sz="2500" dirty="0" smtClean="0">
              <a:solidFill>
                <a:schemeClr val="tx1"/>
              </a:solidFill>
              <a:latin typeface="Times New Roman" pitchFamily="18" charset="0"/>
              <a:cs typeface="Times New Roman" pitchFamily="18" charset="0"/>
            </a:endParaRPr>
          </a:p>
          <a:p>
            <a:pPr marL="342900" indent="-342900" algn="l">
              <a:buFontTx/>
              <a:buChar char="-"/>
            </a:pPr>
            <a:endParaRPr lang="en-US" sz="2500" dirty="0">
              <a:solidFill>
                <a:schemeClr val="tx1"/>
              </a:solidFill>
              <a:latin typeface="Times New Roman" pitchFamily="18" charset="0"/>
              <a:cs typeface="Times New Roman" pitchFamily="18" charset="0"/>
            </a:endParaRPr>
          </a:p>
          <a:p>
            <a:pPr marL="342900" indent="-342900" algn="l">
              <a:buFontTx/>
              <a:buChar char="-"/>
            </a:pPr>
            <a:endParaRPr lang="en-US" sz="2500" dirty="0" smtClean="0">
              <a:solidFill>
                <a:schemeClr val="tx1"/>
              </a:solidFill>
              <a:latin typeface="Times New Roman" pitchFamily="18" charset="0"/>
              <a:cs typeface="Times New Roman" pitchFamily="18" charset="0"/>
            </a:endParaRPr>
          </a:p>
          <a:p>
            <a:pPr marL="342900" indent="-342900" algn="l">
              <a:buFontTx/>
              <a:buChar char="-"/>
            </a:pPr>
            <a:r>
              <a:rPr lang="en-US" sz="2500" dirty="0" err="1" smtClean="0">
                <a:solidFill>
                  <a:schemeClr val="tx1"/>
                </a:solidFill>
                <a:latin typeface="Times New Roman" pitchFamily="18" charset="0"/>
                <a:cs typeface="Times New Roman" pitchFamily="18" charset="0"/>
              </a:rPr>
              <a:t>Khi</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bị</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bệnh,các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thành</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phần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như</a:t>
            </a:r>
            <a:r>
              <a:rPr lang="en-US" sz="2500" dirty="0" smtClean="0">
                <a:solidFill>
                  <a:schemeClr val="tx1"/>
                </a:solidFill>
                <a:latin typeface="Times New Roman" pitchFamily="18" charset="0"/>
                <a:cs typeface="Times New Roman" pitchFamily="18" charset="0"/>
              </a:rPr>
              <a:t> protein, </a:t>
            </a:r>
            <a:r>
              <a:rPr lang="en-US" sz="2500" dirty="0" err="1" smtClean="0">
                <a:solidFill>
                  <a:schemeClr val="tx1"/>
                </a:solidFill>
                <a:latin typeface="Times New Roman" pitchFamily="18" charset="0"/>
                <a:cs typeface="Times New Roman" pitchFamily="18" charset="0"/>
              </a:rPr>
              <a:t>hồng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cầu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bạch</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cầu,trụ</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niệu</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xuất</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hiện</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trong</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nước</a:t>
            </a:r>
            <a:r>
              <a:rPr lang="en-US" sz="2500" dirty="0" smtClean="0">
                <a:solidFill>
                  <a:schemeClr val="tx1"/>
                </a:solidFill>
                <a:latin typeface="Times New Roman" pitchFamily="18" charset="0"/>
                <a:cs typeface="Times New Roman" pitchFamily="18" charset="0"/>
              </a:rPr>
              <a:t> </a:t>
            </a:r>
            <a:r>
              <a:rPr lang="en-US" sz="2500" dirty="0" err="1" smtClean="0">
                <a:solidFill>
                  <a:schemeClr val="tx1"/>
                </a:solidFill>
                <a:latin typeface="Times New Roman" pitchFamily="18" charset="0"/>
                <a:cs typeface="Times New Roman" pitchFamily="18" charset="0"/>
              </a:rPr>
              <a:t>tiểu</a:t>
            </a:r>
            <a:r>
              <a:rPr lang="en-US" sz="2500" dirty="0" smtClean="0">
                <a:solidFill>
                  <a:schemeClr val="tx1"/>
                </a:solidFill>
                <a:latin typeface="Times New Roman" pitchFamily="18" charset="0"/>
                <a:cs typeface="Times New Roman"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1" y="2132856"/>
            <a:ext cx="6817071" cy="3600400"/>
          </a:xfrm>
          <a:prstGeom prst="rect">
            <a:avLst/>
          </a:prstGeom>
        </p:spPr>
      </p:pic>
    </p:spTree>
    <p:extLst>
      <p:ext uri="{BB962C8B-B14F-4D97-AF65-F5344CB8AC3E}">
        <p14:creationId xmlns:p14="http://schemas.microsoft.com/office/powerpoint/2010/main" val="2796887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48361507"/>
              </p:ext>
            </p:extLst>
          </p:nvPr>
        </p:nvGraphicFramePr>
        <p:xfrm>
          <a:off x="508001" y="74228"/>
          <a:ext cx="11074399" cy="6631371"/>
        </p:xfrm>
        <a:graphic>
          <a:graphicData uri="http://schemas.openxmlformats.org/drawingml/2006/table">
            <a:tbl>
              <a:tblPr firstRow="1" bandRow="1">
                <a:tableStyleId>{2D5ABB26-0587-4C30-8999-92F81FD0307C}</a:tableStyleId>
              </a:tblPr>
              <a:tblGrid>
                <a:gridCol w="2381589"/>
                <a:gridCol w="4933611"/>
                <a:gridCol w="3759199"/>
              </a:tblGrid>
              <a:tr h="522488">
                <a:tc>
                  <a:txBody>
                    <a:bodyPr/>
                    <a:lstStyle/>
                    <a:p>
                      <a:r>
                        <a:rPr lang="en-US" sz="2000" b="0" dirty="0" err="1" smtClean="0">
                          <a:latin typeface="Times New Roman" pitchFamily="18" charset="0"/>
                          <a:cs typeface="Times New Roman" pitchFamily="18" charset="0"/>
                        </a:rPr>
                        <a:t>Thành</a:t>
                      </a:r>
                      <a:r>
                        <a:rPr lang="en-US" sz="2000" b="0" baseline="0" dirty="0" smtClean="0">
                          <a:latin typeface="Times New Roman" pitchFamily="18" charset="0"/>
                          <a:cs typeface="Times New Roman" pitchFamily="18" charset="0"/>
                        </a:rPr>
                        <a:t> </a:t>
                      </a:r>
                      <a:r>
                        <a:rPr lang="en-US" sz="2000" b="0" baseline="0" dirty="0" err="1" smtClean="0">
                          <a:latin typeface="Times New Roman" pitchFamily="18" charset="0"/>
                          <a:cs typeface="Times New Roman" pitchFamily="18" charset="0"/>
                        </a:rPr>
                        <a:t>phần</a:t>
                      </a:r>
                      <a:endParaRPr lang="en-US" sz="2000" b="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smtClean="0">
                          <a:latin typeface="Times New Roman" pitchFamily="18" charset="0"/>
                          <a:cs typeface="Times New Roman" pitchFamily="18" charset="0"/>
                        </a:rPr>
                        <a:t>Nguyên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6317">
                <a:tc>
                  <a:txBody>
                    <a:bodyPr/>
                    <a:lstStyle/>
                    <a:p>
                      <a:r>
                        <a:rPr lang="en-US" sz="2000" dirty="0" smtClean="0">
                          <a:latin typeface="Times New Roman" pitchFamily="18" charset="0"/>
                          <a:cs typeface="Times New Roman" pitchFamily="18" charset="0"/>
                        </a:rPr>
                        <a:t>Protein </a:t>
                      </a:r>
                      <a:r>
                        <a:rPr lang="en-US" sz="2000" dirty="0" err="1" smtClean="0">
                          <a:latin typeface="Times New Roman" pitchFamily="18" charset="0"/>
                          <a:cs typeface="Times New Roman" pitchFamily="18" charset="0"/>
                        </a:rPr>
                        <a:t>niệu</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smtClean="0">
                          <a:latin typeface="Times New Roman" pitchFamily="18" charset="0"/>
                          <a:cs typeface="Times New Roman" pitchFamily="18" charset="0"/>
                        </a:rPr>
                        <a:t>Phát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bằng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xét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nghiệm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sinh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hóa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định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tính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hoặc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định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lượng</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smtClean="0">
                          <a:latin typeface="Times New Roman" pitchFamily="18" charset="0"/>
                          <a:cs typeface="Times New Roman" pitchFamily="18" charset="0"/>
                        </a:rPr>
                        <a:t>Bệnh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lý</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màng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lọc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cầu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thận</a:t>
                      </a:r>
                      <a:endParaRPr lang="en-US" sz="2000" baseline="0" dirty="0" smtClean="0">
                        <a:latin typeface="Times New Roman" pitchFamily="18" charset="0"/>
                        <a:cs typeface="Times New Roman" pitchFamily="18" charset="0"/>
                      </a:endParaRPr>
                    </a:p>
                    <a:p>
                      <a:r>
                        <a:rPr lang="en-US" sz="2000" baseline="0" dirty="0" err="1" smtClean="0">
                          <a:latin typeface="Times New Roman" pitchFamily="18" charset="0"/>
                          <a:cs typeface="Times New Roman" pitchFamily="18" charset="0"/>
                        </a:rPr>
                        <a:t>Chức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năng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ống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thận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giảm</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6317">
                <a:tc>
                  <a:txBody>
                    <a:bodyPr/>
                    <a:lstStyle/>
                    <a:p>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cầu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niệu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máu</a:t>
                      </a:r>
                      <a:r>
                        <a:rPr lang="en-US" sz="2000" baseline="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smtClean="0">
                          <a:latin typeface="Times New Roman" pitchFamily="18" charset="0"/>
                          <a:cs typeface="Times New Roman" pitchFamily="18" charset="0"/>
                        </a:rPr>
                        <a:t>Đái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máu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thể</a:t>
                      </a:r>
                      <a:r>
                        <a:rPr lang="en-US" sz="2000" baseline="0" dirty="0" smtClean="0">
                          <a:latin typeface="Times New Roman" pitchFamily="18" charset="0"/>
                          <a:cs typeface="Times New Roman" pitchFamily="18" charset="0"/>
                        </a:rPr>
                        <a:t>: NT </a:t>
                      </a:r>
                      <a:r>
                        <a:rPr lang="en-US" sz="2000" baseline="0" dirty="0" err="1" smtClean="0">
                          <a:latin typeface="Times New Roman" pitchFamily="18" charset="0"/>
                          <a:cs typeface="Times New Roman" pitchFamily="18" charset="0"/>
                        </a:rPr>
                        <a:t>đỏ</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máu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cục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để</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lâu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lắng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cặn</a:t>
                      </a:r>
                      <a:r>
                        <a:rPr lang="en-US" sz="2000" baseline="0" dirty="0" smtClean="0">
                          <a:latin typeface="Times New Roman" pitchFamily="18" charset="0"/>
                          <a:cs typeface="Times New Roman" pitchFamily="18" charset="0"/>
                        </a:rPr>
                        <a:t> HC.</a:t>
                      </a:r>
                    </a:p>
                    <a:p>
                      <a:r>
                        <a:rPr lang="en-US" sz="2000" baseline="0" dirty="0" err="1" smtClean="0">
                          <a:latin typeface="Times New Roman" pitchFamily="18" charset="0"/>
                          <a:cs typeface="Times New Roman" pitchFamily="18" charset="0"/>
                        </a:rPr>
                        <a:t>Đái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máu</a:t>
                      </a:r>
                      <a:r>
                        <a:rPr lang="en-US" sz="2000" baseline="0" dirty="0" smtClean="0">
                          <a:latin typeface="Times New Roman" pitchFamily="18" charset="0"/>
                          <a:cs typeface="Times New Roman" pitchFamily="18" charset="0"/>
                        </a:rPr>
                        <a:t> vi </a:t>
                      </a:r>
                      <a:r>
                        <a:rPr lang="en-US" sz="2000" baseline="0" dirty="0" err="1" smtClean="0">
                          <a:latin typeface="Times New Roman" pitchFamily="18" charset="0"/>
                          <a:cs typeface="Times New Roman" pitchFamily="18" charset="0"/>
                        </a:rPr>
                        <a:t>thể</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soi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kính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hiển</a:t>
                      </a:r>
                      <a:r>
                        <a:rPr lang="en-US" sz="2000" baseline="0" dirty="0" smtClean="0">
                          <a:latin typeface="Times New Roman" pitchFamily="18" charset="0"/>
                          <a:cs typeface="Times New Roman" pitchFamily="18" charset="0"/>
                        </a:rPr>
                        <a:t> vi </a:t>
                      </a:r>
                      <a:r>
                        <a:rPr lang="en-US" sz="2000" baseline="0" dirty="0" err="1" smtClean="0">
                          <a:latin typeface="Times New Roman" pitchFamily="18" charset="0"/>
                          <a:cs typeface="Times New Roman" pitchFamily="18" charset="0"/>
                        </a:rPr>
                        <a:t>thấy</a:t>
                      </a:r>
                      <a:r>
                        <a:rPr lang="en-US" sz="2000" baseline="0" dirty="0" smtClean="0">
                          <a:latin typeface="Times New Roman" pitchFamily="18" charset="0"/>
                          <a:cs typeface="Times New Roman" pitchFamily="18" charset="0"/>
                        </a:rPr>
                        <a:t> NT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nhiều</a:t>
                      </a:r>
                      <a:r>
                        <a:rPr lang="en-US" sz="2000" baseline="0" dirty="0" smtClean="0">
                          <a:latin typeface="Times New Roman" pitchFamily="18" charset="0"/>
                          <a:cs typeface="Times New Roman" pitchFamily="18" charset="0"/>
                        </a:rPr>
                        <a:t> HC</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smtClean="0">
                          <a:latin typeface="Times New Roman" pitchFamily="18" charset="0"/>
                          <a:cs typeface="Times New Roman" pitchFamily="18" charset="0"/>
                        </a:rPr>
                        <a:t>Viêm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cầu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thận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viêm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ống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thận</a:t>
                      </a:r>
                      <a:r>
                        <a:rPr lang="en-US" sz="2000" baseline="0" dirty="0" smtClean="0">
                          <a:latin typeface="Times New Roman" pitchFamily="18" charset="0"/>
                          <a:cs typeface="Times New Roman" pitchFamily="18" charset="0"/>
                        </a:rPr>
                        <a:t>,.</a:t>
                      </a:r>
                    </a:p>
                    <a:p>
                      <a:r>
                        <a:rPr lang="en-US" sz="2000" baseline="0" dirty="0" err="1" smtClean="0">
                          <a:latin typeface="Times New Roman" pitchFamily="18" charset="0"/>
                          <a:cs typeface="Times New Roman" pitchFamily="18" charset="0"/>
                        </a:rPr>
                        <a:t>Nhiễm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trùng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sỏi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khối</a:t>
                      </a:r>
                      <a:r>
                        <a:rPr lang="en-US" sz="2000" baseline="0" dirty="0" smtClean="0">
                          <a:latin typeface="Times New Roman" pitchFamily="18" charset="0"/>
                          <a:cs typeface="Times New Roman" pitchFamily="18" charset="0"/>
                        </a:rPr>
                        <a:t> u </a:t>
                      </a:r>
                      <a:r>
                        <a:rPr lang="en-US" sz="2000" baseline="0" dirty="0" err="1" smtClean="0">
                          <a:latin typeface="Times New Roman" pitchFamily="18" charset="0"/>
                          <a:cs typeface="Times New Roman" pitchFamily="18" charset="0"/>
                        </a:rPr>
                        <a:t>hệ</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tiết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niệu</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3243">
                <a:tc>
                  <a:txBody>
                    <a:bodyPr/>
                    <a:lstStyle/>
                    <a:p>
                      <a:r>
                        <a:rPr lang="en-US" sz="2000" dirty="0" err="1" smtClean="0">
                          <a:latin typeface="Times New Roman" pitchFamily="18" charset="0"/>
                          <a:cs typeface="Times New Roman" pitchFamily="18" charset="0"/>
                        </a:rPr>
                        <a:t>Bạch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cầu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niệu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mủ</a:t>
                      </a:r>
                      <a:r>
                        <a:rPr lang="en-US" sz="2000" baseline="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NT </a:t>
                      </a:r>
                      <a:r>
                        <a:rPr lang="en-US" sz="200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nhiều</a:t>
                      </a:r>
                      <a:r>
                        <a:rPr lang="en-US" sz="2000" baseline="0" dirty="0" smtClean="0">
                          <a:latin typeface="Times New Roman" pitchFamily="18" charset="0"/>
                          <a:cs typeface="Times New Roman" pitchFamily="18" charset="0"/>
                        </a:rPr>
                        <a:t> BC </a:t>
                      </a:r>
                      <a:r>
                        <a:rPr lang="en-US" sz="2000" baseline="0" dirty="0" err="1" smtClean="0">
                          <a:latin typeface="Times New Roman" pitchFamily="18" charset="0"/>
                          <a:cs typeface="Times New Roman" pitchFamily="18" charset="0"/>
                        </a:rPr>
                        <a:t>đa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thoái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hóa</a:t>
                      </a:r>
                      <a:r>
                        <a:rPr lang="en-US" sz="2000" baseline="0" dirty="0" smtClean="0">
                          <a:latin typeface="Times New Roman" pitchFamily="18" charset="0"/>
                          <a:cs typeface="Times New Roman" pitchFamily="18" charset="0"/>
                        </a:rPr>
                        <a:t>, NT </a:t>
                      </a:r>
                      <a:r>
                        <a:rPr lang="en-US" sz="2000" baseline="0" dirty="0" err="1" smtClean="0">
                          <a:latin typeface="Times New Roman" pitchFamily="18" charset="0"/>
                          <a:cs typeface="Times New Roman" pitchFamily="18" charset="0"/>
                        </a:rPr>
                        <a:t>đục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hoặc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dưới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kính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hiển</a:t>
                      </a:r>
                      <a:r>
                        <a:rPr lang="en-US" sz="2000" baseline="0" dirty="0" smtClean="0">
                          <a:latin typeface="Times New Roman" pitchFamily="18" charset="0"/>
                          <a:cs typeface="Times New Roman" pitchFamily="18" charset="0"/>
                        </a:rPr>
                        <a:t> vi </a:t>
                      </a:r>
                      <a:r>
                        <a:rPr lang="en-US" sz="2000" baseline="0" dirty="0" err="1" smtClean="0">
                          <a:latin typeface="Times New Roman" pitchFamily="18" charset="0"/>
                          <a:cs typeface="Times New Roman" pitchFamily="18" charset="0"/>
                        </a:rPr>
                        <a:t>thấy</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nhiều</a:t>
                      </a:r>
                      <a:r>
                        <a:rPr lang="en-US" sz="2000" baseline="0" dirty="0" smtClean="0">
                          <a:latin typeface="Times New Roman" pitchFamily="18" charset="0"/>
                          <a:cs typeface="Times New Roman" pitchFamily="18" charset="0"/>
                        </a:rPr>
                        <a:t> BC</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smtClean="0">
                          <a:latin typeface="Times New Roman" pitchFamily="18" charset="0"/>
                          <a:cs typeface="Times New Roman" pitchFamily="18" charset="0"/>
                        </a:rPr>
                        <a:t>Nhiễm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trùng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hệ</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tiết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niệu</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006">
                <a:tc>
                  <a:txBody>
                    <a:bodyPr/>
                    <a:lstStyle/>
                    <a:p>
                      <a:r>
                        <a:rPr lang="en-US" sz="2000" dirty="0" err="1" smtClean="0">
                          <a:latin typeface="Times New Roman" pitchFamily="18" charset="0"/>
                          <a:cs typeface="Times New Roman" pitchFamily="18" charset="0"/>
                        </a:rPr>
                        <a:t>Trụ</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niệu</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Protein hay lipid </a:t>
                      </a:r>
                      <a:r>
                        <a:rPr lang="en-US" sz="2000" dirty="0" err="1" smtClean="0">
                          <a:latin typeface="Times New Roman" pitchFamily="18" charset="0"/>
                          <a:cs typeface="Times New Roman" pitchFamily="18" charset="0"/>
                        </a:rPr>
                        <a:t>bị</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đông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vón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dưới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ảnh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hưởng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của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những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thay</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đổi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tính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chất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lý</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học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của</a:t>
                      </a:r>
                      <a:r>
                        <a:rPr lang="en-US" sz="2000" baseline="0" dirty="0" smtClean="0">
                          <a:latin typeface="Times New Roman" pitchFamily="18" charset="0"/>
                          <a:cs typeface="Times New Roman" pitchFamily="18" charset="0"/>
                        </a:rPr>
                        <a:t> NT </a:t>
                      </a:r>
                      <a:r>
                        <a:rPr lang="en-US" sz="2000" baseline="0" dirty="0" err="1" smtClean="0">
                          <a:latin typeface="Times New Roman" pitchFamily="18" charset="0"/>
                          <a:cs typeface="Times New Roman" pitchFamily="18" charset="0"/>
                        </a:rPr>
                        <a:t>tạo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thành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khuôn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trong</a:t>
                      </a:r>
                      <a:r>
                        <a:rPr lang="en-US" sz="2000" baseline="0" dirty="0" smtClean="0">
                          <a:latin typeface="Times New Roman" pitchFamily="18" charset="0"/>
                          <a:cs typeface="Times New Roman" pitchFamily="18" charset="0"/>
                        </a:rPr>
                        <a:t> ÔT.</a:t>
                      </a:r>
                    </a:p>
                    <a:p>
                      <a:r>
                        <a:rPr lang="en-US" sz="2000" baseline="0" dirty="0" smtClean="0">
                          <a:latin typeface="Times New Roman" pitchFamily="18" charset="0"/>
                          <a:cs typeface="Times New Roman" pitchFamily="18" charset="0"/>
                        </a:rPr>
                        <a:t>Albumin </a:t>
                      </a:r>
                      <a:r>
                        <a:rPr lang="en-US" sz="2000" baseline="0" dirty="0" err="1" smtClean="0">
                          <a:latin typeface="Times New Roman" pitchFamily="18" charset="0"/>
                          <a:cs typeface="Times New Roman" pitchFamily="18" charset="0"/>
                        </a:rPr>
                        <a:t>kết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tủa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thành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trụ</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trong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thể</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kèm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theo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tụ</a:t>
                      </a:r>
                      <a:r>
                        <a:rPr lang="en-US" sz="2000" baseline="0" dirty="0" smtClean="0">
                          <a:latin typeface="Times New Roman" pitchFamily="18" charset="0"/>
                          <a:cs typeface="Times New Roman" pitchFamily="18" charset="0"/>
                        </a:rPr>
                        <a:t> HC, </a:t>
                      </a:r>
                      <a:r>
                        <a:rPr lang="en-US" sz="2000" baseline="0" dirty="0" err="1" smtClean="0">
                          <a:latin typeface="Times New Roman" pitchFamily="18" charset="0"/>
                          <a:cs typeface="Times New Roman" pitchFamily="18" charset="0"/>
                        </a:rPr>
                        <a:t>kết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tụ</a:t>
                      </a:r>
                      <a:r>
                        <a:rPr lang="en-US" sz="2000" baseline="0" dirty="0" smtClean="0">
                          <a:latin typeface="Times New Roman" pitchFamily="18" charset="0"/>
                          <a:cs typeface="Times New Roman" pitchFamily="18" charset="0"/>
                        </a:rPr>
                        <a:t> BC.</a:t>
                      </a:r>
                    </a:p>
                    <a:p>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smtClean="0">
                          <a:latin typeface="Times New Roman" pitchFamily="18" charset="0"/>
                          <a:cs typeface="Times New Roman" pitchFamily="18" charset="0"/>
                        </a:rPr>
                        <a:t>Viêm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cầu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thận</a:t>
                      </a:r>
                      <a:endParaRPr lang="en-US" sz="2000" baseline="0" dirty="0" smtClean="0">
                        <a:latin typeface="Times New Roman" pitchFamily="18" charset="0"/>
                        <a:cs typeface="Times New Roman" pitchFamily="18" charset="0"/>
                      </a:endParaRPr>
                    </a:p>
                    <a:p>
                      <a:r>
                        <a:rPr lang="en-US" sz="2000" baseline="0" dirty="0" err="1" smtClean="0">
                          <a:latin typeface="Times New Roman" pitchFamily="18" charset="0"/>
                          <a:cs typeface="Times New Roman" pitchFamily="18" charset="0"/>
                        </a:rPr>
                        <a:t>Viêm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thận</a:t>
                      </a:r>
                      <a:r>
                        <a:rPr lang="en-US" sz="2000" baseline="0" dirty="0" smtClean="0">
                          <a:latin typeface="Times New Roman" pitchFamily="18" charset="0"/>
                          <a:cs typeface="Times New Roman" pitchFamily="18" charset="0"/>
                        </a:rPr>
                        <a:t> – </a:t>
                      </a:r>
                      <a:r>
                        <a:rPr lang="en-US" sz="2000" baseline="0" dirty="0" err="1" smtClean="0">
                          <a:latin typeface="Times New Roman" pitchFamily="18" charset="0"/>
                          <a:cs typeface="Times New Roman" pitchFamily="18" charset="0"/>
                        </a:rPr>
                        <a:t>bể</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thận</a:t>
                      </a:r>
                      <a:endParaRPr lang="en-US" sz="2000" dirty="0">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473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427" y="596646"/>
            <a:ext cx="10768405" cy="5386090"/>
          </a:xfrm>
          <a:prstGeom prst="rect">
            <a:avLst/>
          </a:prstGeom>
        </p:spPr>
        <p:txBody>
          <a:bodyPr wrap="square">
            <a:spAutoFit/>
          </a:bodyPr>
          <a:lstStyle/>
          <a:p>
            <a:r>
              <a:rPr lang="vi-VN" sz="3200" b="1" i="1" dirty="0" smtClean="0">
                <a:latin typeface="+mj-lt"/>
              </a:rPr>
              <a:t>2.2.Những biểu hiện ở máu:</a:t>
            </a:r>
          </a:p>
          <a:p>
            <a:r>
              <a:rPr lang="vi-VN" sz="2400" b="1" u="sng" dirty="0" smtClean="0">
                <a:latin typeface="+mj-lt"/>
              </a:rPr>
              <a:t>2.2.1. Ure máu cao</a:t>
            </a:r>
          </a:p>
          <a:p>
            <a:r>
              <a:rPr lang="vi-VN" sz="2400" dirty="0" smtClean="0">
                <a:latin typeface="+mj-lt"/>
              </a:rPr>
              <a:t>    Urê máu kiểm tra đo lượng nitơ urê trong máu. Nếu xét nghiệm máu cho thấy rằng mức độ nitơ urê cao hơn bình thường, nó có thể chỉ ra rằng thận không hoạt động đúng.</a:t>
            </a:r>
          </a:p>
          <a:p>
            <a:r>
              <a:rPr lang="vi-VN" sz="2400" dirty="0" smtClean="0">
                <a:latin typeface="+mj-lt"/>
              </a:rPr>
              <a:t>   Ure máu trung bình ở mức trung bình 0.2-0.3mg/ml. KHi chức năng lọc của thận suy giảm cũng như mắc bệnh liên quan đến đường tiết niệu sẽ làm mức ure máu tăng.</a:t>
            </a:r>
            <a:endParaRPr lang="en-US" sz="2400" dirty="0" smtClean="0">
              <a:latin typeface="+mj-lt"/>
            </a:endParaRPr>
          </a:p>
          <a:p>
            <a:r>
              <a:rPr lang="vi-VN" sz="2400" b="1" u="sng" dirty="0" smtClean="0">
                <a:latin typeface="+mj-lt"/>
              </a:rPr>
              <a:t>2.2.2. Toan máu</a:t>
            </a:r>
          </a:p>
          <a:p>
            <a:r>
              <a:rPr lang="vi-VN" sz="2400" dirty="0" smtClean="0">
                <a:latin typeface="+mj-lt"/>
              </a:rPr>
              <a:t>    Thận có chức năng vừa đào thải chất độc ra khỏi cơ thể, vừa duy trì độ pH của máu. Khi chức năng thận suy giảm, đặc biệt khi cầu thận giảm lọc các anion đặc biệt là sulfat, phosphat ứ lại hình thành các acid mạnh gặp trong suy thận cấp hoặc suy thận mãn giai đoạn cuối. Hoặc  rối loạn chức năng ống thận bẩm sinh hoặc mắc phải ảnh hưởng bài tiết H+, đều dẫn đến toan máu.</a:t>
            </a:r>
          </a:p>
          <a:p>
            <a:endParaRPr lang="vi-VN" sz="2400" dirty="0">
              <a:latin typeface="+mj-lt"/>
            </a:endParaRPr>
          </a:p>
        </p:txBody>
      </p:sp>
    </p:spTree>
    <p:extLst>
      <p:ext uri="{BB962C8B-B14F-4D97-AF65-F5344CB8AC3E}">
        <p14:creationId xmlns:p14="http://schemas.microsoft.com/office/powerpoint/2010/main" val="3350151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1408</Words>
  <Application>Microsoft Office PowerPoint</Application>
  <PresentationFormat>Custom</PresentationFormat>
  <Paragraphs>118</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Đại cương bệnh lý tiết niệu</vt:lpstr>
      <vt:lpstr>1.GIẢI PHẪU- SINH LÍ HỆ TIẾT NIỆU</vt:lpstr>
      <vt:lpstr>1.2 chức năng:</vt:lpstr>
      <vt:lpstr>PowerPoint Presentation</vt:lpstr>
      <vt:lpstr>2.Các triệu chứng chủ yếu của bệnh tiết niệu</vt:lpstr>
      <vt:lpstr>2.2.2.   Rối loạn về cách bài tiết nước tiểu</vt:lpstr>
      <vt:lpstr>2.2.3.   Thay đổi thành phần nước tiểu</vt:lpstr>
      <vt:lpstr>PowerPoint Presentation</vt:lpstr>
      <vt:lpstr>PowerPoint Presentation</vt:lpstr>
      <vt:lpstr>2.3.Biểu hiện toàn thân:</vt:lpstr>
      <vt:lpstr>PowerPoint Presentation</vt:lpstr>
      <vt:lpstr>PowerPoint Presentation</vt:lpstr>
      <vt:lpstr>3. CÁC BỆNH HỆ THỐNG THẬN -  TIẾT NIỆU THƯỜNG GẶP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cương bệnh lý tiết niệu</dc:title>
  <dc:creator>Admin</dc:creator>
  <cp:lastModifiedBy>Admin</cp:lastModifiedBy>
  <cp:revision>3</cp:revision>
  <dcterms:modified xsi:type="dcterms:W3CDTF">2017-02-26T23:03:21Z</dcterms:modified>
</cp:coreProperties>
</file>