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71" r:id="rId4"/>
    <p:sldId id="273" r:id="rId5"/>
    <p:sldId id="257" r:id="rId6"/>
    <p:sldId id="259" r:id="rId7"/>
    <p:sldId id="260" r:id="rId8"/>
    <p:sldId id="272" r:id="rId9"/>
    <p:sldId id="265" r:id="rId10"/>
    <p:sldId id="266" r:id="rId11"/>
    <p:sldId id="267" r:id="rId12"/>
    <p:sldId id="261" r:id="rId13"/>
    <p:sldId id="268" r:id="rId14"/>
    <p:sldId id="274" r:id="rId15"/>
    <p:sldId id="269" r:id="rId16"/>
    <p:sldId id="270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8" autoAdjust="0"/>
  </p:normalViewPr>
  <p:slideViewPr>
    <p:cSldViewPr>
      <p:cViewPr>
        <p:scale>
          <a:sx n="80" d="100"/>
          <a:sy n="80" d="100"/>
        </p:scale>
        <p:origin x="-106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image" Target="../media/image6.png"/><Relationship Id="rId4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A8527-8EDA-4191-AD82-A6C4F2518D2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6ABE9-AA85-4F31-B688-2C275C37227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Nephron 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rPr>
            <a:t> 75%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3F623-82D4-4B0E-9F7E-847B003A4024}" type="parTrans" cxnId="{1BD25EB3-D5EC-4BE1-AF64-064E91F5C044}">
      <dgm:prSet/>
      <dgm:spPr/>
      <dgm:t>
        <a:bodyPr/>
        <a:lstStyle/>
        <a:p>
          <a:endParaRPr lang="en-US"/>
        </a:p>
      </dgm:t>
    </dgm:pt>
    <dgm:pt modelId="{37B8D9D0-7CBA-4D7F-81FF-B8C387132D81}" type="sibTrans" cxnId="{1BD25EB3-D5EC-4BE1-AF64-064E91F5C044}">
      <dgm:prSet/>
      <dgm:spPr/>
      <dgm:t>
        <a:bodyPr/>
        <a:lstStyle/>
        <a:p>
          <a:endParaRPr lang="en-US"/>
        </a:p>
      </dgm:t>
    </dgm:pt>
    <dgm:pt modelId="{40CDD5A5-037D-4B02-86C7-678D1D63DF5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Mức lọc cầu thận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rPr>
            <a:t> 50%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E9C5C-C341-4DBE-8274-E9DE05E01F24}" type="parTrans" cxnId="{C858547F-2CB8-4C0C-8B50-29F97B332961}">
      <dgm:prSet/>
      <dgm:spPr/>
      <dgm:t>
        <a:bodyPr/>
        <a:lstStyle/>
        <a:p>
          <a:endParaRPr lang="en-US"/>
        </a:p>
      </dgm:t>
    </dgm:pt>
    <dgm:pt modelId="{36027E82-5604-43B4-99D8-8C773BBFD8F1}" type="sibTrans" cxnId="{C858547F-2CB8-4C0C-8B50-29F97B332961}">
      <dgm:prSet/>
      <dgm:spPr/>
      <dgm:t>
        <a:bodyPr/>
        <a:lstStyle/>
        <a:p>
          <a:endParaRPr lang="en-US"/>
        </a:p>
      </dgm:t>
    </dgm:pt>
    <dgm:pt modelId="{1324DFCF-70CE-4A6A-9F12-1449A1E782F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hiện triệu chứng suy thận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43D77-A1BD-450C-98F7-C17622FDB8B1}" type="parTrans" cxnId="{63B79C10-FEFA-4C8A-B183-DAB13BC67C19}">
      <dgm:prSet/>
      <dgm:spPr/>
      <dgm:t>
        <a:bodyPr/>
        <a:lstStyle/>
        <a:p>
          <a:endParaRPr lang="en-US"/>
        </a:p>
      </dgm:t>
    </dgm:pt>
    <dgm:pt modelId="{E638F157-DE51-4223-AE9B-F38BA0EAC042}" type="sibTrans" cxnId="{63B79C10-FEFA-4C8A-B183-DAB13BC67C19}">
      <dgm:prSet/>
      <dgm:spPr/>
      <dgm:t>
        <a:bodyPr/>
        <a:lstStyle/>
        <a:p>
          <a:endParaRPr lang="en-US"/>
        </a:p>
      </dgm:t>
    </dgm:pt>
    <dgm:pt modelId="{AA6B7473-7C9D-443D-AE07-3D0AADEB7A8F}" type="pres">
      <dgm:prSet presAssocID="{A99A8527-8EDA-4191-AD82-A6C4F2518D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7B5780-1C30-42BF-96D2-55C1C6A78A03}" type="pres">
      <dgm:prSet presAssocID="{3436ABE9-AA85-4F31-B688-2C275C37227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A99125-F72A-473B-B4F1-6E50D33960A8}" type="pres">
      <dgm:prSet presAssocID="{37B8D9D0-7CBA-4D7F-81FF-B8C387132D81}" presName="parTxOnlySpace" presStyleCnt="0"/>
      <dgm:spPr/>
    </dgm:pt>
    <dgm:pt modelId="{F43D25F7-D4D6-46FE-A33A-ECB89470A1A7}" type="pres">
      <dgm:prSet presAssocID="{40CDD5A5-037D-4B02-86C7-678D1D63DF5E}" presName="parTxOnly" presStyleLbl="node1" presStyleIdx="1" presStyleCnt="3" custLinFactNeighborX="-9389" custLinFactNeighborY="-3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428E2-34C7-4D61-A1EE-92EBAA89E189}" type="pres">
      <dgm:prSet presAssocID="{36027E82-5604-43B4-99D8-8C773BBFD8F1}" presName="parTxOnlySpace" presStyleCnt="0"/>
      <dgm:spPr/>
    </dgm:pt>
    <dgm:pt modelId="{24006893-FCC6-435C-9602-2CA03C1C8A20}" type="pres">
      <dgm:prSet presAssocID="{1324DFCF-70CE-4A6A-9F12-1449A1E782F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1C2B5-061D-4246-871A-70E8C4C1983A}" type="presOf" srcId="{A99A8527-8EDA-4191-AD82-A6C4F2518D29}" destId="{AA6B7473-7C9D-443D-AE07-3D0AADEB7A8F}" srcOrd="0" destOrd="0" presId="urn:microsoft.com/office/officeart/2005/8/layout/chevron1"/>
    <dgm:cxn modelId="{1BD25EB3-D5EC-4BE1-AF64-064E91F5C044}" srcId="{A99A8527-8EDA-4191-AD82-A6C4F2518D29}" destId="{3436ABE9-AA85-4F31-B688-2C275C372275}" srcOrd="0" destOrd="0" parTransId="{3413F623-82D4-4B0E-9F7E-847B003A4024}" sibTransId="{37B8D9D0-7CBA-4D7F-81FF-B8C387132D81}"/>
    <dgm:cxn modelId="{6C2660CB-7ACB-40AE-93E7-DD77A019E23A}" type="presOf" srcId="{1324DFCF-70CE-4A6A-9F12-1449A1E782FD}" destId="{24006893-FCC6-435C-9602-2CA03C1C8A20}" srcOrd="0" destOrd="0" presId="urn:microsoft.com/office/officeart/2005/8/layout/chevron1"/>
    <dgm:cxn modelId="{63B79C10-FEFA-4C8A-B183-DAB13BC67C19}" srcId="{A99A8527-8EDA-4191-AD82-A6C4F2518D29}" destId="{1324DFCF-70CE-4A6A-9F12-1449A1E782FD}" srcOrd="2" destOrd="0" parTransId="{C9043D77-A1BD-450C-98F7-C17622FDB8B1}" sibTransId="{E638F157-DE51-4223-AE9B-F38BA0EAC042}"/>
    <dgm:cxn modelId="{C858547F-2CB8-4C0C-8B50-29F97B332961}" srcId="{A99A8527-8EDA-4191-AD82-A6C4F2518D29}" destId="{40CDD5A5-037D-4B02-86C7-678D1D63DF5E}" srcOrd="1" destOrd="0" parTransId="{1CCE9C5C-C341-4DBE-8274-E9DE05E01F24}" sibTransId="{36027E82-5604-43B4-99D8-8C773BBFD8F1}"/>
    <dgm:cxn modelId="{EA6BB939-23BC-4FD5-AFF0-B8E80BBBD890}" type="presOf" srcId="{3436ABE9-AA85-4F31-B688-2C275C372275}" destId="{517B5780-1C30-42BF-96D2-55C1C6A78A03}" srcOrd="0" destOrd="0" presId="urn:microsoft.com/office/officeart/2005/8/layout/chevron1"/>
    <dgm:cxn modelId="{31F35F1E-D505-47E3-8253-097107322B77}" type="presOf" srcId="{40CDD5A5-037D-4B02-86C7-678D1D63DF5E}" destId="{F43D25F7-D4D6-46FE-A33A-ECB89470A1A7}" srcOrd="0" destOrd="0" presId="urn:microsoft.com/office/officeart/2005/8/layout/chevron1"/>
    <dgm:cxn modelId="{DD03F002-5348-4D4D-B1E6-AED1BF92B26E}" type="presParOf" srcId="{AA6B7473-7C9D-443D-AE07-3D0AADEB7A8F}" destId="{517B5780-1C30-42BF-96D2-55C1C6A78A03}" srcOrd="0" destOrd="0" presId="urn:microsoft.com/office/officeart/2005/8/layout/chevron1"/>
    <dgm:cxn modelId="{D6F5E676-5BCE-4997-9266-ACD1048BC878}" type="presParOf" srcId="{AA6B7473-7C9D-443D-AE07-3D0AADEB7A8F}" destId="{3BA99125-F72A-473B-B4F1-6E50D33960A8}" srcOrd="1" destOrd="0" presId="urn:microsoft.com/office/officeart/2005/8/layout/chevron1"/>
    <dgm:cxn modelId="{5470AF13-035F-493A-9DAB-4867E682C032}" type="presParOf" srcId="{AA6B7473-7C9D-443D-AE07-3D0AADEB7A8F}" destId="{F43D25F7-D4D6-46FE-A33A-ECB89470A1A7}" srcOrd="2" destOrd="0" presId="urn:microsoft.com/office/officeart/2005/8/layout/chevron1"/>
    <dgm:cxn modelId="{74F4D4A8-1057-4B6E-A702-BB296DA77412}" type="presParOf" srcId="{AA6B7473-7C9D-443D-AE07-3D0AADEB7A8F}" destId="{FE5428E2-34C7-4D61-A1EE-92EBAA89E189}" srcOrd="3" destOrd="0" presId="urn:microsoft.com/office/officeart/2005/8/layout/chevron1"/>
    <dgm:cxn modelId="{443B11AA-933E-471C-A730-791FEF6F4358}" type="presParOf" srcId="{AA6B7473-7C9D-443D-AE07-3D0AADEB7A8F}" destId="{24006893-FCC6-435C-9602-2CA03C1C8A2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04706-221A-4DE7-9417-66CD74335B53}" type="doc">
      <dgm:prSet loTypeId="urn:microsoft.com/office/officeart/2005/8/layout/pyramid2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85EA933-03AE-45F3-B248-6514042FC3D7}">
      <dgm:prSet phldrT="[Text]" custT="1"/>
      <dgm:spPr/>
      <dgm:t>
        <a:bodyPr/>
        <a:lstStyle/>
        <a:p>
          <a:r>
            <a:rPr lang="en-US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Lọc cầu thận</a:t>
          </a:r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7C100-CDDD-4173-BF34-2D619097A1DC}" type="parTrans" cxnId="{C7A2A6E4-A72F-4035-9C1D-2A1AC094DB7E}">
      <dgm:prSet/>
      <dgm:spPr/>
      <dgm:t>
        <a:bodyPr/>
        <a:lstStyle/>
        <a:p>
          <a:endParaRPr lang="en-US"/>
        </a:p>
      </dgm:t>
    </dgm:pt>
    <dgm:pt modelId="{B267FFBF-1EC1-495B-80D0-C0CB03F3CD01}" type="sibTrans" cxnId="{C7A2A6E4-A72F-4035-9C1D-2A1AC094DB7E}">
      <dgm:prSet/>
      <dgm:spPr/>
      <dgm:t>
        <a:bodyPr/>
        <a:lstStyle/>
        <a:p>
          <a:endParaRPr lang="en-US"/>
        </a:p>
      </dgm:t>
    </dgm:pt>
    <dgm:pt modelId="{E0D4EC8B-54F2-4AA7-8DCA-83A5BD449540}">
      <dgm:prSet phldrT="[Text]" custT="1"/>
      <dgm:spPr/>
      <dgm:t>
        <a:bodyPr/>
        <a:lstStyle/>
        <a:p>
          <a:r>
            <a:rPr lang="en-US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Bài tiết ống thận</a:t>
          </a:r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141A7-9443-4C02-8D9F-8F496D978714}" type="parTrans" cxnId="{9BED5B1E-11D9-4589-B9D7-AC90036240AC}">
      <dgm:prSet/>
      <dgm:spPr/>
      <dgm:t>
        <a:bodyPr/>
        <a:lstStyle/>
        <a:p>
          <a:endParaRPr lang="en-US"/>
        </a:p>
      </dgm:t>
    </dgm:pt>
    <dgm:pt modelId="{30F95CC7-6ADB-4AAB-9B31-51B25DAB4109}" type="sibTrans" cxnId="{9BED5B1E-11D9-4589-B9D7-AC90036240AC}">
      <dgm:prSet/>
      <dgm:spPr/>
      <dgm:t>
        <a:bodyPr/>
        <a:lstStyle/>
        <a:p>
          <a:endParaRPr lang="en-US"/>
        </a:p>
      </dgm:t>
    </dgm:pt>
    <dgm:pt modelId="{B869F3FD-35B9-4038-A8CB-8FFCE1B3B6A1}">
      <dgm:prSet phldrT="[Text]" custT="1"/>
      <dgm:spPr/>
      <dgm:t>
        <a:bodyPr/>
        <a:lstStyle/>
        <a:p>
          <a:r>
            <a:rPr lang="en-US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Tái hấp thu ống thận</a:t>
          </a:r>
          <a:endParaRPr lang="en-US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40DA6-5436-46FB-9637-449641F0127F}" type="sibTrans" cxnId="{836A6E0A-21DF-4BDF-A8BA-82F7D9FD61E6}">
      <dgm:prSet/>
      <dgm:spPr/>
      <dgm:t>
        <a:bodyPr/>
        <a:lstStyle/>
        <a:p>
          <a:endParaRPr lang="en-US"/>
        </a:p>
      </dgm:t>
    </dgm:pt>
    <dgm:pt modelId="{7FF0B8F4-0834-4258-824F-38B99FDEF77A}" type="parTrans" cxnId="{836A6E0A-21DF-4BDF-A8BA-82F7D9FD61E6}">
      <dgm:prSet/>
      <dgm:spPr/>
      <dgm:t>
        <a:bodyPr/>
        <a:lstStyle/>
        <a:p>
          <a:endParaRPr lang="en-US"/>
        </a:p>
      </dgm:t>
    </dgm:pt>
    <dgm:pt modelId="{F6B6E785-44AE-4072-8482-C58297C8A9A3}" type="pres">
      <dgm:prSet presAssocID="{54204706-221A-4DE7-9417-66CD74335B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C98A230-584D-48CB-98BB-F7E8E5BA255C}" type="pres">
      <dgm:prSet presAssocID="{54204706-221A-4DE7-9417-66CD74335B53}" presName="pyramid" presStyleLbl="node1" presStyleIdx="0" presStyleCnt="1" custLinFactNeighborX="4302" custLinFactNeighborY="2744"/>
      <dgm:spPr/>
    </dgm:pt>
    <dgm:pt modelId="{F71D6B9E-7272-49A6-B9DE-9E88E1715EC1}" type="pres">
      <dgm:prSet presAssocID="{54204706-221A-4DE7-9417-66CD74335B53}" presName="theList" presStyleCnt="0"/>
      <dgm:spPr/>
    </dgm:pt>
    <dgm:pt modelId="{E6B328CE-2F22-447B-A0D7-04D758229D75}" type="pres">
      <dgm:prSet presAssocID="{585EA933-03AE-45F3-B248-6514042FC3D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1686A-DEF1-40EC-BDC5-49A264076B62}" type="pres">
      <dgm:prSet presAssocID="{585EA933-03AE-45F3-B248-6514042FC3D7}" presName="aSpace" presStyleCnt="0"/>
      <dgm:spPr/>
    </dgm:pt>
    <dgm:pt modelId="{937FBE30-3C6C-4DAE-86A0-4C73BDFD4079}" type="pres">
      <dgm:prSet presAssocID="{B869F3FD-35B9-4038-A8CB-8FFCE1B3B6A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33E5B-5C4E-49CD-B9EE-9E5FEDD35F17}" type="pres">
      <dgm:prSet presAssocID="{B869F3FD-35B9-4038-A8CB-8FFCE1B3B6A1}" presName="aSpace" presStyleCnt="0"/>
      <dgm:spPr/>
    </dgm:pt>
    <dgm:pt modelId="{C39253CB-C9A3-4C9C-ADFB-4649A538E9BF}" type="pres">
      <dgm:prSet presAssocID="{E0D4EC8B-54F2-4AA7-8DCA-83A5BD44954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85700-994C-490C-A752-B85923AEAAEF}" type="pres">
      <dgm:prSet presAssocID="{E0D4EC8B-54F2-4AA7-8DCA-83A5BD449540}" presName="aSpace" presStyleCnt="0"/>
      <dgm:spPr/>
    </dgm:pt>
  </dgm:ptLst>
  <dgm:cxnLst>
    <dgm:cxn modelId="{F269421E-24A6-4408-8389-123A455F50EE}" type="presOf" srcId="{B869F3FD-35B9-4038-A8CB-8FFCE1B3B6A1}" destId="{937FBE30-3C6C-4DAE-86A0-4C73BDFD4079}" srcOrd="0" destOrd="0" presId="urn:microsoft.com/office/officeart/2005/8/layout/pyramid2"/>
    <dgm:cxn modelId="{6C36DB75-8FFF-4470-B41D-4D6EE7E20602}" type="presOf" srcId="{585EA933-03AE-45F3-B248-6514042FC3D7}" destId="{E6B328CE-2F22-447B-A0D7-04D758229D75}" srcOrd="0" destOrd="0" presId="urn:microsoft.com/office/officeart/2005/8/layout/pyramid2"/>
    <dgm:cxn modelId="{934AB133-3BF8-4744-9530-16DB41478CAE}" type="presOf" srcId="{54204706-221A-4DE7-9417-66CD74335B53}" destId="{F6B6E785-44AE-4072-8482-C58297C8A9A3}" srcOrd="0" destOrd="0" presId="urn:microsoft.com/office/officeart/2005/8/layout/pyramid2"/>
    <dgm:cxn modelId="{51300970-8452-4DD1-9834-551B4450F87D}" type="presOf" srcId="{E0D4EC8B-54F2-4AA7-8DCA-83A5BD449540}" destId="{C39253CB-C9A3-4C9C-ADFB-4649A538E9BF}" srcOrd="0" destOrd="0" presId="urn:microsoft.com/office/officeart/2005/8/layout/pyramid2"/>
    <dgm:cxn modelId="{836A6E0A-21DF-4BDF-A8BA-82F7D9FD61E6}" srcId="{54204706-221A-4DE7-9417-66CD74335B53}" destId="{B869F3FD-35B9-4038-A8CB-8FFCE1B3B6A1}" srcOrd="1" destOrd="0" parTransId="{7FF0B8F4-0834-4258-824F-38B99FDEF77A}" sibTransId="{39240DA6-5436-46FB-9637-449641F0127F}"/>
    <dgm:cxn modelId="{C7A2A6E4-A72F-4035-9C1D-2A1AC094DB7E}" srcId="{54204706-221A-4DE7-9417-66CD74335B53}" destId="{585EA933-03AE-45F3-B248-6514042FC3D7}" srcOrd="0" destOrd="0" parTransId="{0AA7C100-CDDD-4173-BF34-2D619097A1DC}" sibTransId="{B267FFBF-1EC1-495B-80D0-C0CB03F3CD01}"/>
    <dgm:cxn modelId="{9BED5B1E-11D9-4589-B9D7-AC90036240AC}" srcId="{54204706-221A-4DE7-9417-66CD74335B53}" destId="{E0D4EC8B-54F2-4AA7-8DCA-83A5BD449540}" srcOrd="2" destOrd="0" parTransId="{69B141A7-9443-4C02-8D9F-8F496D978714}" sibTransId="{30F95CC7-6ADB-4AAB-9B31-51B25DAB4109}"/>
    <dgm:cxn modelId="{4A27608A-A5B4-4603-BDD4-32FAF5EE48FF}" type="presParOf" srcId="{F6B6E785-44AE-4072-8482-C58297C8A9A3}" destId="{3C98A230-584D-48CB-98BB-F7E8E5BA255C}" srcOrd="0" destOrd="0" presId="urn:microsoft.com/office/officeart/2005/8/layout/pyramid2"/>
    <dgm:cxn modelId="{26F4D1C4-44F0-4831-81BE-EED5A33F7562}" type="presParOf" srcId="{F6B6E785-44AE-4072-8482-C58297C8A9A3}" destId="{F71D6B9E-7272-49A6-B9DE-9E88E1715EC1}" srcOrd="1" destOrd="0" presId="urn:microsoft.com/office/officeart/2005/8/layout/pyramid2"/>
    <dgm:cxn modelId="{B673D5DD-9F3D-4834-BE73-BB83AD874C26}" type="presParOf" srcId="{F71D6B9E-7272-49A6-B9DE-9E88E1715EC1}" destId="{E6B328CE-2F22-447B-A0D7-04D758229D75}" srcOrd="0" destOrd="0" presId="urn:microsoft.com/office/officeart/2005/8/layout/pyramid2"/>
    <dgm:cxn modelId="{AD9C9061-BBA7-4E84-977D-064DB6EC28FC}" type="presParOf" srcId="{F71D6B9E-7272-49A6-B9DE-9E88E1715EC1}" destId="{2051686A-DEF1-40EC-BDC5-49A264076B62}" srcOrd="1" destOrd="0" presId="urn:microsoft.com/office/officeart/2005/8/layout/pyramid2"/>
    <dgm:cxn modelId="{5F87A311-B45A-4A93-88C6-A785D6222F7F}" type="presParOf" srcId="{F71D6B9E-7272-49A6-B9DE-9E88E1715EC1}" destId="{937FBE30-3C6C-4DAE-86A0-4C73BDFD4079}" srcOrd="2" destOrd="0" presId="urn:microsoft.com/office/officeart/2005/8/layout/pyramid2"/>
    <dgm:cxn modelId="{94170654-E6E8-4C4C-83D5-95ADC4FFCD1E}" type="presParOf" srcId="{F71D6B9E-7272-49A6-B9DE-9E88E1715EC1}" destId="{4DF33E5B-5C4E-49CD-B9EE-9E5FEDD35F17}" srcOrd="3" destOrd="0" presId="urn:microsoft.com/office/officeart/2005/8/layout/pyramid2"/>
    <dgm:cxn modelId="{A91885E3-0706-49AA-A69E-DE83B2704518}" type="presParOf" srcId="{F71D6B9E-7272-49A6-B9DE-9E88E1715EC1}" destId="{C39253CB-C9A3-4C9C-ADFB-4649A538E9BF}" srcOrd="4" destOrd="0" presId="urn:microsoft.com/office/officeart/2005/8/layout/pyramid2"/>
    <dgm:cxn modelId="{F41AA39E-F7E2-47DE-92AC-A8E1988BEC9F}" type="presParOf" srcId="{F71D6B9E-7272-49A6-B9DE-9E88E1715EC1}" destId="{8C085700-994C-490C-A752-B85923AEAA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BBF0D-689A-47DB-BB7A-D98531F11E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54660C8-6882-4423-9563-8E006A217310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cs typeface="Times New Roman" pitchFamily="18" charset="0"/>
                </a:rPr>
                <a:t>Thận tổn thương: GRF 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≥</m:t>
                  </m:r>
                  <m:r>
                    <a:rPr lang="vi-VN" sz="1800" b="0" i="1" smtClean="0">
                      <a:latin typeface="Cambria Math"/>
                      <a:ea typeface="Cambria Math"/>
                      <a:cs typeface="Times New Roman" pitchFamily="18" charset="0"/>
                    </a:rPr>
                    <m:t>  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90: bình thường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Choice>
      <mc:Fallback xmlns="">
        <dgm:pt modelId="{554660C8-6882-4423-9563-8E006A217310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cs typeface="Times New Roman" pitchFamily="18" charset="0"/>
                </a:rPr>
                <a:t>Thận tổn thương: GRF 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≥</a:t>
              </a:r>
              <a:r>
                <a:rPr lang="vi-VN" sz="1800" b="0" i="0" smtClean="0">
                  <a:latin typeface="+mj-lt"/>
                  <a:ea typeface="Cambria Math"/>
                  <a:cs typeface="Times New Roman" pitchFamily="18" charset="0"/>
                </a:rPr>
                <a:t>  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90: bình thường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Fallback>
    </mc:AlternateContent>
    <dgm:pt modelId="{917D4602-1B65-47A1-AA60-82CDF4AEF89E}" type="parTrans" cxnId="{338DBA7E-0873-4814-A07C-C21AB3935E9F}">
      <dgm:prSet/>
      <dgm:spPr/>
      <dgm:t>
        <a:bodyPr/>
        <a:lstStyle/>
        <a:p>
          <a:endParaRPr lang="en-GB"/>
        </a:p>
      </dgm:t>
    </dgm:pt>
    <dgm:pt modelId="{C364F1F5-E361-43F0-BDF7-0A81628CC45E}" type="sibTrans" cxnId="{338DBA7E-0873-4814-A07C-C21AB3935E9F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7E41A7C-7EC0-4809-8170-DAC18F96CA6D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cs typeface="Times New Roman" pitchFamily="18" charset="0"/>
                </a:rPr>
                <a:t>Thận tổn thương nhẹ: 60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≤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GRF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≥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 89: giảm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Choice>
      <mc:Fallback xmlns="">
        <dgm:pt modelId="{57E41A7C-7EC0-4809-8170-DAC18F96CA6D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cs typeface="Times New Roman" pitchFamily="18" charset="0"/>
                </a:rPr>
                <a:t>Thận tổn thương nhẹ: 60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≤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GRF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≥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 89: giảm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Fallback>
    </mc:AlternateContent>
    <dgm:pt modelId="{E17458C3-3D9B-4B3F-BE10-BC2CBF676152}" type="parTrans" cxnId="{060B4305-8D99-419D-9C65-69B5C0A6C7B3}">
      <dgm:prSet/>
      <dgm:spPr/>
      <dgm:t>
        <a:bodyPr/>
        <a:lstStyle/>
        <a:p>
          <a:endParaRPr lang="en-GB"/>
        </a:p>
      </dgm:t>
    </dgm:pt>
    <dgm:pt modelId="{F1317857-BA6E-4714-BDDA-2517146A7EED}" type="sibTrans" cxnId="{060B4305-8D99-419D-9C65-69B5C0A6C7B3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22B4AACC-63A6-41DB-BF11-813407193364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vi-VN" sz="1800" b="0" i="1" smtClean="0">
                      <a:latin typeface="Cambria Math"/>
                      <a:ea typeface="Cambria Math"/>
                      <a:cs typeface="Times New Roman" pitchFamily="18" charset="0"/>
                    </a:rPr>
                    <m:t>30</m:t>
                  </m:r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≤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GRF 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≥</m:t>
                  </m:r>
                  <m:r>
                    <a:rPr lang="vi-VN" sz="1800" b="0" i="1" smtClean="0">
                      <a:latin typeface="Cambria Math"/>
                      <a:ea typeface="Cambria Math"/>
                      <a:cs typeface="Times New Roman" pitchFamily="18" charset="0"/>
                    </a:rPr>
                    <m:t>59 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: giảm 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Choice>
      <mc:Fallback xmlns="">
        <dgm:pt modelId="{22B4AACC-63A6-41DB-BF11-813407193364}">
          <dgm:prSet phldrT="[Text]" custT="1"/>
          <dgm:spPr/>
          <dgm:t>
            <a:bodyPr/>
            <a:lstStyle/>
            <a:p>
              <a:r>
                <a:rPr lang="vi-VN" sz="1800" b="0" i="0" smtClean="0">
                  <a:latin typeface="+mj-lt"/>
                  <a:ea typeface="Cambria Math"/>
                  <a:cs typeface="Times New Roman" pitchFamily="18" charset="0"/>
                </a:rPr>
                <a:t>30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≤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GRF 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≥</a:t>
              </a:r>
              <a:r>
                <a:rPr lang="vi-VN" sz="1800" b="0" i="0" smtClean="0">
                  <a:latin typeface="+mj-lt"/>
                  <a:ea typeface="Cambria Math"/>
                  <a:cs typeface="Times New Roman" pitchFamily="18" charset="0"/>
                </a:rPr>
                <a:t>59 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: giảm 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Fallback>
    </mc:AlternateContent>
    <dgm:pt modelId="{DB9B5F60-34BC-4B4F-B7C5-98D0B62AC359}" type="parTrans" cxnId="{A40D6EBE-2535-4138-A1B4-8FFF7FB6D1D1}">
      <dgm:prSet/>
      <dgm:spPr/>
      <dgm:t>
        <a:bodyPr/>
        <a:lstStyle/>
        <a:p>
          <a:endParaRPr lang="en-GB"/>
        </a:p>
      </dgm:t>
    </dgm:pt>
    <dgm:pt modelId="{A0BFBC16-50BA-41C1-AEA1-A52ADCA5E73C}" type="sibTrans" cxnId="{A40D6EBE-2535-4138-A1B4-8FFF7FB6D1D1}">
      <dgm:prSet/>
      <dgm:spPr/>
      <dgm:t>
        <a:bodyPr/>
        <a:lstStyle/>
        <a:p>
          <a:endParaRPr lang="en-GB"/>
        </a:p>
      </dgm:t>
    </dgm:pt>
    <dgm:pt modelId="{DCAFEBE3-888A-4387-A81A-6569B2E00501}">
      <dgm:prSet phldrT="[Text]" custT="1"/>
      <dgm:spPr/>
      <dgm:t>
        <a:bodyPr/>
        <a:lstStyle/>
        <a:p>
          <a:r>
            <a:rPr lang="vi-VN" sz="1800" smtClean="0">
              <a:latin typeface="+mj-lt"/>
              <a:cs typeface="Times New Roman" pitchFamily="18" charset="0"/>
            </a:rPr>
            <a:t>GRF &lt; 15: suy thận hoàn toàn</a:t>
          </a:r>
          <a:endParaRPr lang="en-GB" sz="1800">
            <a:latin typeface="+mj-lt"/>
            <a:cs typeface="Times New Roman" pitchFamily="18" charset="0"/>
          </a:endParaRPr>
        </a:p>
      </dgm:t>
    </dgm:pt>
    <dgm:pt modelId="{9253C444-980A-4522-9731-6BEBDCA9B329}" type="parTrans" cxnId="{369F3E4E-7009-45D2-9046-7740E1DD674B}">
      <dgm:prSet/>
      <dgm:spPr/>
      <dgm:t>
        <a:bodyPr/>
        <a:lstStyle/>
        <a:p>
          <a:endParaRPr lang="en-GB"/>
        </a:p>
      </dgm:t>
    </dgm:pt>
    <dgm:pt modelId="{B0BEC691-24F8-46D6-8E6E-C1481CE89BFE}" type="sibTrans" cxnId="{369F3E4E-7009-45D2-9046-7740E1DD674B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98CD6313-8BA6-4AC6-B29D-AB8BEB37D2B8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ea typeface="Cambria Math"/>
                  <a:cs typeface="Times New Roman" pitchFamily="18" charset="0"/>
                </a:rPr>
                <a:t>15 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≤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GPF</a:t>
              </a:r>
              <a14:m>
                <m:oMath xmlns:m="http://schemas.openxmlformats.org/officeDocument/2006/math">
                  <m:r>
                    <a:rPr lang="vi-VN" sz="1800" i="1" smtClean="0">
                      <a:latin typeface="Cambria Math"/>
                      <a:ea typeface="Cambria Math"/>
                      <a:cs typeface="Times New Roman" pitchFamily="18" charset="0"/>
                    </a:rPr>
                    <m:t>≥</m:t>
                  </m:r>
                </m:oMath>
              </a14:m>
              <a:r>
                <a:rPr lang="vi-VN" sz="1800" smtClean="0">
                  <a:latin typeface="+mj-lt"/>
                  <a:cs typeface="Times New Roman" pitchFamily="18" charset="0"/>
                </a:rPr>
                <a:t> 29: giảm nghiêm trọng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Choice>
      <mc:Fallback xmlns="">
        <dgm:pt modelId="{98CD6313-8BA6-4AC6-B29D-AB8BEB37D2B8}">
          <dgm:prSet phldrT="[Text]" custT="1"/>
          <dgm:spPr/>
          <dgm:t>
            <a:bodyPr/>
            <a:lstStyle/>
            <a:p>
              <a:r>
                <a:rPr lang="vi-VN" sz="1800" smtClean="0">
                  <a:latin typeface="+mj-lt"/>
                  <a:ea typeface="Cambria Math"/>
                  <a:cs typeface="Times New Roman" pitchFamily="18" charset="0"/>
                </a:rPr>
                <a:t>15 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≤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GPF</a:t>
              </a:r>
              <a:r>
                <a:rPr lang="vi-VN" sz="1800" i="0" smtClean="0">
                  <a:latin typeface="+mj-lt"/>
                  <a:ea typeface="Cambria Math"/>
                  <a:cs typeface="Times New Roman" pitchFamily="18" charset="0"/>
                </a:rPr>
                <a:t>≥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 </a:t>
              </a:r>
              <a:r>
                <a:rPr lang="vi-VN" sz="1800" smtClean="0">
                  <a:latin typeface="+mj-lt"/>
                  <a:cs typeface="Times New Roman" pitchFamily="18" charset="0"/>
                </a:rPr>
                <a:t>29: giảm nghiêm trọng</a:t>
              </a:r>
              <a:endParaRPr lang="en-GB" sz="1800">
                <a:latin typeface="+mj-lt"/>
                <a:cs typeface="Times New Roman" pitchFamily="18" charset="0"/>
              </a:endParaRPr>
            </a:p>
          </dgm:t>
        </dgm:pt>
      </mc:Fallback>
    </mc:AlternateContent>
    <dgm:pt modelId="{E542C919-BDB9-46C2-934A-0B05E244E780}" type="parTrans" cxnId="{B78C7C32-C66B-4D96-8915-C18EE765B4DD}">
      <dgm:prSet/>
      <dgm:spPr/>
      <dgm:t>
        <a:bodyPr/>
        <a:lstStyle/>
        <a:p>
          <a:endParaRPr lang="en-GB"/>
        </a:p>
      </dgm:t>
    </dgm:pt>
    <dgm:pt modelId="{31F7CD6F-B9E8-4941-9D61-48F764D39F0F}" type="sibTrans" cxnId="{B78C7C32-C66B-4D96-8915-C18EE765B4DD}">
      <dgm:prSet/>
      <dgm:spPr/>
      <dgm:t>
        <a:bodyPr/>
        <a:lstStyle/>
        <a:p>
          <a:endParaRPr lang="en-GB"/>
        </a:p>
      </dgm:t>
    </dgm:pt>
    <dgm:pt modelId="{0302A373-057C-49A4-BB21-C21264E8621A}" type="pres">
      <dgm:prSet presAssocID="{BC1BBF0D-689A-47DB-BB7A-D98531F11E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B02E58-F0A4-44A4-9F42-610B8C6B2F0E}" type="pres">
      <dgm:prSet presAssocID="{BC1BBF0D-689A-47DB-BB7A-D98531F11E6F}" presName="Name1" presStyleCnt="0"/>
      <dgm:spPr/>
    </dgm:pt>
    <dgm:pt modelId="{0142C4B6-BB09-45AE-8450-ACA2E0564D49}" type="pres">
      <dgm:prSet presAssocID="{BC1BBF0D-689A-47DB-BB7A-D98531F11E6F}" presName="cycle" presStyleCnt="0"/>
      <dgm:spPr/>
    </dgm:pt>
    <dgm:pt modelId="{004C25F2-8486-4E02-8A29-8248A6478427}" type="pres">
      <dgm:prSet presAssocID="{BC1BBF0D-689A-47DB-BB7A-D98531F11E6F}" presName="srcNode" presStyleLbl="node1" presStyleIdx="0" presStyleCnt="5"/>
      <dgm:spPr/>
    </dgm:pt>
    <dgm:pt modelId="{50543D9A-0E63-4A3F-8F75-993626F46F6C}" type="pres">
      <dgm:prSet presAssocID="{BC1BBF0D-689A-47DB-BB7A-D98531F11E6F}" presName="conn" presStyleLbl="parChTrans1D2" presStyleIdx="0" presStyleCnt="1"/>
      <dgm:spPr/>
      <dgm:t>
        <a:bodyPr/>
        <a:lstStyle/>
        <a:p>
          <a:endParaRPr lang="en-US"/>
        </a:p>
      </dgm:t>
    </dgm:pt>
    <dgm:pt modelId="{10058BD2-DB93-45BD-934A-18C635CB6CA6}" type="pres">
      <dgm:prSet presAssocID="{BC1BBF0D-689A-47DB-BB7A-D98531F11E6F}" presName="extraNode" presStyleLbl="node1" presStyleIdx="0" presStyleCnt="5"/>
      <dgm:spPr/>
    </dgm:pt>
    <dgm:pt modelId="{24BA7982-BA19-4E86-AB07-2131AD84BDC1}" type="pres">
      <dgm:prSet presAssocID="{BC1BBF0D-689A-47DB-BB7A-D98531F11E6F}" presName="dstNode" presStyleLbl="node1" presStyleIdx="0" presStyleCnt="5"/>
      <dgm:spPr/>
    </dgm:pt>
    <dgm:pt modelId="{ECA4FBBE-C6A1-4DFB-AD8F-4EE81BD27997}" type="pres">
      <dgm:prSet presAssocID="{554660C8-6882-4423-9563-8E006A2173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FE6BF-DCE9-40DF-AAC1-3513DE086D53}" type="pres">
      <dgm:prSet presAssocID="{554660C8-6882-4423-9563-8E006A217310}" presName="accent_1" presStyleCnt="0"/>
      <dgm:spPr/>
    </dgm:pt>
    <dgm:pt modelId="{EE051424-5475-4808-BB4E-39C4BAA04EB8}" type="pres">
      <dgm:prSet presAssocID="{554660C8-6882-4423-9563-8E006A217310}" presName="accentRepeatNode" presStyleLbl="solidFgAcc1" presStyleIdx="0" presStyleCnt="5"/>
      <dgm:spPr/>
    </dgm:pt>
    <dgm:pt modelId="{94B45A6D-CD6C-40E7-B538-F0CFF93F08AB}" type="pres">
      <dgm:prSet presAssocID="{57E41A7C-7EC0-4809-8170-DAC18F96CA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E93CD2-D183-45E4-A038-641DBAFD474B}" type="pres">
      <dgm:prSet presAssocID="{57E41A7C-7EC0-4809-8170-DAC18F96CA6D}" presName="accent_2" presStyleCnt="0"/>
      <dgm:spPr/>
    </dgm:pt>
    <dgm:pt modelId="{FCB2CB05-90A3-49D7-8954-9D16778DA103}" type="pres">
      <dgm:prSet presAssocID="{57E41A7C-7EC0-4809-8170-DAC18F96CA6D}" presName="accentRepeatNode" presStyleLbl="solidFgAcc1" presStyleIdx="1" presStyleCnt="5"/>
      <dgm:spPr/>
    </dgm:pt>
    <dgm:pt modelId="{00822ED4-824B-4461-B7B5-DE6CA9C0A11B}" type="pres">
      <dgm:prSet presAssocID="{22B4AACC-63A6-41DB-BF11-8134071933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0908B-5E64-45E4-98E8-AEB19A4FB03D}" type="pres">
      <dgm:prSet presAssocID="{22B4AACC-63A6-41DB-BF11-813407193364}" presName="accent_3" presStyleCnt="0"/>
      <dgm:spPr/>
    </dgm:pt>
    <dgm:pt modelId="{6925493D-0C5C-47FD-8938-7009A58DFCA6}" type="pres">
      <dgm:prSet presAssocID="{22B4AACC-63A6-41DB-BF11-813407193364}" presName="accentRepeatNode" presStyleLbl="solidFgAcc1" presStyleIdx="2" presStyleCnt="5"/>
      <dgm:spPr/>
    </dgm:pt>
    <dgm:pt modelId="{238FA359-FBA5-422D-B059-6DB35DA8D19B}" type="pres">
      <dgm:prSet presAssocID="{98CD6313-8BA6-4AC6-B29D-AB8BEB37D2B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D174C-09F9-4F78-B950-9FDFECEF421E}" type="pres">
      <dgm:prSet presAssocID="{98CD6313-8BA6-4AC6-B29D-AB8BEB37D2B8}" presName="accent_4" presStyleCnt="0"/>
      <dgm:spPr/>
    </dgm:pt>
    <dgm:pt modelId="{C862A8DB-8D0E-4DCC-814F-B48A78C0CE19}" type="pres">
      <dgm:prSet presAssocID="{98CD6313-8BA6-4AC6-B29D-AB8BEB37D2B8}" presName="accentRepeatNode" presStyleLbl="solidFgAcc1" presStyleIdx="3" presStyleCnt="5"/>
      <dgm:spPr/>
    </dgm:pt>
    <dgm:pt modelId="{F4C9A1A9-CF17-4F78-8FB5-AE1E8A841E0B}" type="pres">
      <dgm:prSet presAssocID="{DCAFEBE3-888A-4387-A81A-6569B2E0050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A7745-4CCB-48F7-B8DD-C4E29521C47C}" type="pres">
      <dgm:prSet presAssocID="{DCAFEBE3-888A-4387-A81A-6569B2E00501}" presName="accent_5" presStyleCnt="0"/>
      <dgm:spPr/>
    </dgm:pt>
    <dgm:pt modelId="{6110509C-03D6-45E7-86A6-5F6EDB6FF63A}" type="pres">
      <dgm:prSet presAssocID="{DCAFEBE3-888A-4387-A81A-6569B2E00501}" presName="accentRepeatNode" presStyleLbl="solidFgAcc1" presStyleIdx="4" presStyleCnt="5"/>
      <dgm:spPr/>
    </dgm:pt>
  </dgm:ptLst>
  <dgm:cxnLst>
    <dgm:cxn modelId="{A40D6EBE-2535-4138-A1B4-8FFF7FB6D1D1}" srcId="{BC1BBF0D-689A-47DB-BB7A-D98531F11E6F}" destId="{22B4AACC-63A6-41DB-BF11-813407193364}" srcOrd="2" destOrd="0" parTransId="{DB9B5F60-34BC-4B4F-B7C5-98D0B62AC359}" sibTransId="{A0BFBC16-50BA-41C1-AEA1-A52ADCA5E73C}"/>
    <dgm:cxn modelId="{44557D51-7B94-49E9-A99D-C0E280E3EAB3}" type="presOf" srcId="{554660C8-6882-4423-9563-8E006A217310}" destId="{ECA4FBBE-C6A1-4DFB-AD8F-4EE81BD27997}" srcOrd="0" destOrd="0" presId="urn:microsoft.com/office/officeart/2008/layout/VerticalCurvedList"/>
    <dgm:cxn modelId="{B78C7C32-C66B-4D96-8915-C18EE765B4DD}" srcId="{BC1BBF0D-689A-47DB-BB7A-D98531F11E6F}" destId="{98CD6313-8BA6-4AC6-B29D-AB8BEB37D2B8}" srcOrd="3" destOrd="0" parTransId="{E542C919-BDB9-46C2-934A-0B05E244E780}" sibTransId="{31F7CD6F-B9E8-4941-9D61-48F764D39F0F}"/>
    <dgm:cxn modelId="{CC615A1A-7CD4-4A73-B22E-8F8AA6CA3C3D}" type="presOf" srcId="{57E41A7C-7EC0-4809-8170-DAC18F96CA6D}" destId="{94B45A6D-CD6C-40E7-B538-F0CFF93F08AB}" srcOrd="0" destOrd="0" presId="urn:microsoft.com/office/officeart/2008/layout/VerticalCurvedList"/>
    <dgm:cxn modelId="{369F3E4E-7009-45D2-9046-7740E1DD674B}" srcId="{BC1BBF0D-689A-47DB-BB7A-D98531F11E6F}" destId="{DCAFEBE3-888A-4387-A81A-6569B2E00501}" srcOrd="4" destOrd="0" parTransId="{9253C444-980A-4522-9731-6BEBDCA9B329}" sibTransId="{B0BEC691-24F8-46D6-8E6E-C1481CE89BFE}"/>
    <dgm:cxn modelId="{22C3AED9-DB67-441E-B178-D368BA19A886}" type="presOf" srcId="{BC1BBF0D-689A-47DB-BB7A-D98531F11E6F}" destId="{0302A373-057C-49A4-BB21-C21264E8621A}" srcOrd="0" destOrd="0" presId="urn:microsoft.com/office/officeart/2008/layout/VerticalCurvedList"/>
    <dgm:cxn modelId="{AD653124-74C6-4590-BEE3-9C94A7F5C7EF}" type="presOf" srcId="{DCAFEBE3-888A-4387-A81A-6569B2E00501}" destId="{F4C9A1A9-CF17-4F78-8FB5-AE1E8A841E0B}" srcOrd="0" destOrd="0" presId="urn:microsoft.com/office/officeart/2008/layout/VerticalCurvedList"/>
    <dgm:cxn modelId="{338DBA7E-0873-4814-A07C-C21AB3935E9F}" srcId="{BC1BBF0D-689A-47DB-BB7A-D98531F11E6F}" destId="{554660C8-6882-4423-9563-8E006A217310}" srcOrd="0" destOrd="0" parTransId="{917D4602-1B65-47A1-AA60-82CDF4AEF89E}" sibTransId="{C364F1F5-E361-43F0-BDF7-0A81628CC45E}"/>
    <dgm:cxn modelId="{1D6208EF-9F81-4DBD-92D9-4AE1E8A0C7E0}" type="presOf" srcId="{22B4AACC-63A6-41DB-BF11-813407193364}" destId="{00822ED4-824B-4461-B7B5-DE6CA9C0A11B}" srcOrd="0" destOrd="0" presId="urn:microsoft.com/office/officeart/2008/layout/VerticalCurvedList"/>
    <dgm:cxn modelId="{060B4305-8D99-419D-9C65-69B5C0A6C7B3}" srcId="{BC1BBF0D-689A-47DB-BB7A-D98531F11E6F}" destId="{57E41A7C-7EC0-4809-8170-DAC18F96CA6D}" srcOrd="1" destOrd="0" parTransId="{E17458C3-3D9B-4B3F-BE10-BC2CBF676152}" sibTransId="{F1317857-BA6E-4714-BDDA-2517146A7EED}"/>
    <dgm:cxn modelId="{F8B3ABBC-6EF0-4631-8A64-D492F3611814}" type="presOf" srcId="{98CD6313-8BA6-4AC6-B29D-AB8BEB37D2B8}" destId="{238FA359-FBA5-422D-B059-6DB35DA8D19B}" srcOrd="0" destOrd="0" presId="urn:microsoft.com/office/officeart/2008/layout/VerticalCurvedList"/>
    <dgm:cxn modelId="{26C2B86C-B740-4D12-B0D5-F70072452D57}" type="presOf" srcId="{C364F1F5-E361-43F0-BDF7-0A81628CC45E}" destId="{50543D9A-0E63-4A3F-8F75-993626F46F6C}" srcOrd="0" destOrd="0" presId="urn:microsoft.com/office/officeart/2008/layout/VerticalCurvedList"/>
    <dgm:cxn modelId="{81E166B6-9FBF-468F-8C9D-753A24AF9D7F}" type="presParOf" srcId="{0302A373-057C-49A4-BB21-C21264E8621A}" destId="{92B02E58-F0A4-44A4-9F42-610B8C6B2F0E}" srcOrd="0" destOrd="0" presId="urn:microsoft.com/office/officeart/2008/layout/VerticalCurvedList"/>
    <dgm:cxn modelId="{8C44B3A8-9AA0-403A-8FDE-687F091078C1}" type="presParOf" srcId="{92B02E58-F0A4-44A4-9F42-610B8C6B2F0E}" destId="{0142C4B6-BB09-45AE-8450-ACA2E0564D49}" srcOrd="0" destOrd="0" presId="urn:microsoft.com/office/officeart/2008/layout/VerticalCurvedList"/>
    <dgm:cxn modelId="{5B3AF1D5-7B4D-444A-8EBA-6788B42EA981}" type="presParOf" srcId="{0142C4B6-BB09-45AE-8450-ACA2E0564D49}" destId="{004C25F2-8486-4E02-8A29-8248A6478427}" srcOrd="0" destOrd="0" presId="urn:microsoft.com/office/officeart/2008/layout/VerticalCurvedList"/>
    <dgm:cxn modelId="{BACA8377-F464-408A-8552-AA69B12DEE87}" type="presParOf" srcId="{0142C4B6-BB09-45AE-8450-ACA2E0564D49}" destId="{50543D9A-0E63-4A3F-8F75-993626F46F6C}" srcOrd="1" destOrd="0" presId="urn:microsoft.com/office/officeart/2008/layout/VerticalCurvedList"/>
    <dgm:cxn modelId="{B4D851A4-F927-4A2D-AA54-C7322F6E1227}" type="presParOf" srcId="{0142C4B6-BB09-45AE-8450-ACA2E0564D49}" destId="{10058BD2-DB93-45BD-934A-18C635CB6CA6}" srcOrd="2" destOrd="0" presId="urn:microsoft.com/office/officeart/2008/layout/VerticalCurvedList"/>
    <dgm:cxn modelId="{B8A1B461-E351-442D-B089-012F3E4DE77C}" type="presParOf" srcId="{0142C4B6-BB09-45AE-8450-ACA2E0564D49}" destId="{24BA7982-BA19-4E86-AB07-2131AD84BDC1}" srcOrd="3" destOrd="0" presId="urn:microsoft.com/office/officeart/2008/layout/VerticalCurvedList"/>
    <dgm:cxn modelId="{9FED210D-EB82-4013-967F-FA3B7DEA7EBB}" type="presParOf" srcId="{92B02E58-F0A4-44A4-9F42-610B8C6B2F0E}" destId="{ECA4FBBE-C6A1-4DFB-AD8F-4EE81BD27997}" srcOrd="1" destOrd="0" presId="urn:microsoft.com/office/officeart/2008/layout/VerticalCurvedList"/>
    <dgm:cxn modelId="{62C77262-E0FE-4BEC-A1BF-CFA0FA94E3FE}" type="presParOf" srcId="{92B02E58-F0A4-44A4-9F42-610B8C6B2F0E}" destId="{882FE6BF-DCE9-40DF-AAC1-3513DE086D53}" srcOrd="2" destOrd="0" presId="urn:microsoft.com/office/officeart/2008/layout/VerticalCurvedList"/>
    <dgm:cxn modelId="{404CBF45-328E-4269-8D2F-E16A5D666B18}" type="presParOf" srcId="{882FE6BF-DCE9-40DF-AAC1-3513DE086D53}" destId="{EE051424-5475-4808-BB4E-39C4BAA04EB8}" srcOrd="0" destOrd="0" presId="urn:microsoft.com/office/officeart/2008/layout/VerticalCurvedList"/>
    <dgm:cxn modelId="{FE8F97DE-CCAB-40C1-BA0F-5BAD79FD9AA3}" type="presParOf" srcId="{92B02E58-F0A4-44A4-9F42-610B8C6B2F0E}" destId="{94B45A6D-CD6C-40E7-B538-F0CFF93F08AB}" srcOrd="3" destOrd="0" presId="urn:microsoft.com/office/officeart/2008/layout/VerticalCurvedList"/>
    <dgm:cxn modelId="{CA749D71-1182-4838-B909-4293C3548EF4}" type="presParOf" srcId="{92B02E58-F0A4-44A4-9F42-610B8C6B2F0E}" destId="{11E93CD2-D183-45E4-A038-641DBAFD474B}" srcOrd="4" destOrd="0" presId="urn:microsoft.com/office/officeart/2008/layout/VerticalCurvedList"/>
    <dgm:cxn modelId="{8B5A26ED-7CF3-487E-9122-94B787C95124}" type="presParOf" srcId="{11E93CD2-D183-45E4-A038-641DBAFD474B}" destId="{FCB2CB05-90A3-49D7-8954-9D16778DA103}" srcOrd="0" destOrd="0" presId="urn:microsoft.com/office/officeart/2008/layout/VerticalCurvedList"/>
    <dgm:cxn modelId="{6A99A2AD-6456-4FF4-96B9-46797E283D5F}" type="presParOf" srcId="{92B02E58-F0A4-44A4-9F42-610B8C6B2F0E}" destId="{00822ED4-824B-4461-B7B5-DE6CA9C0A11B}" srcOrd="5" destOrd="0" presId="urn:microsoft.com/office/officeart/2008/layout/VerticalCurvedList"/>
    <dgm:cxn modelId="{CA5C0574-8C1D-475B-A600-0725A928D939}" type="presParOf" srcId="{92B02E58-F0A4-44A4-9F42-610B8C6B2F0E}" destId="{1700908B-5E64-45E4-98E8-AEB19A4FB03D}" srcOrd="6" destOrd="0" presId="urn:microsoft.com/office/officeart/2008/layout/VerticalCurvedList"/>
    <dgm:cxn modelId="{6756CB89-A6C3-4B87-84D3-D202677EB298}" type="presParOf" srcId="{1700908B-5E64-45E4-98E8-AEB19A4FB03D}" destId="{6925493D-0C5C-47FD-8938-7009A58DFCA6}" srcOrd="0" destOrd="0" presId="urn:microsoft.com/office/officeart/2008/layout/VerticalCurvedList"/>
    <dgm:cxn modelId="{03051410-AF64-444B-A8A9-D736D03E8B06}" type="presParOf" srcId="{92B02E58-F0A4-44A4-9F42-610B8C6B2F0E}" destId="{238FA359-FBA5-422D-B059-6DB35DA8D19B}" srcOrd="7" destOrd="0" presId="urn:microsoft.com/office/officeart/2008/layout/VerticalCurvedList"/>
    <dgm:cxn modelId="{F3B8EEC8-64FA-40E9-AF8F-09C3FAECF649}" type="presParOf" srcId="{92B02E58-F0A4-44A4-9F42-610B8C6B2F0E}" destId="{874D174C-09F9-4F78-B950-9FDFECEF421E}" srcOrd="8" destOrd="0" presId="urn:microsoft.com/office/officeart/2008/layout/VerticalCurvedList"/>
    <dgm:cxn modelId="{F9FB9A51-1239-4001-9B13-9C30529C0A75}" type="presParOf" srcId="{874D174C-09F9-4F78-B950-9FDFECEF421E}" destId="{C862A8DB-8D0E-4DCC-814F-B48A78C0CE19}" srcOrd="0" destOrd="0" presId="urn:microsoft.com/office/officeart/2008/layout/VerticalCurvedList"/>
    <dgm:cxn modelId="{AF6A7A3F-4E85-4C1E-B0FE-5C507F0C7CC8}" type="presParOf" srcId="{92B02E58-F0A4-44A4-9F42-610B8C6B2F0E}" destId="{F4C9A1A9-CF17-4F78-8FB5-AE1E8A841E0B}" srcOrd="9" destOrd="0" presId="urn:microsoft.com/office/officeart/2008/layout/VerticalCurvedList"/>
    <dgm:cxn modelId="{80C96BC7-8AF5-419D-8660-4B5D3513B2EF}" type="presParOf" srcId="{92B02E58-F0A4-44A4-9F42-610B8C6B2F0E}" destId="{3D2A7745-4CCB-48F7-B8DD-C4E29521C47C}" srcOrd="10" destOrd="0" presId="urn:microsoft.com/office/officeart/2008/layout/VerticalCurvedList"/>
    <dgm:cxn modelId="{185AC949-27E2-42D3-ACF4-6A6ECF6A9277}" type="presParOf" srcId="{3D2A7745-4CCB-48F7-B8DD-C4E29521C47C}" destId="{6110509C-03D6-45E7-86A6-5F6EDB6FF6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1BBF0D-689A-47DB-BB7A-D98531F11E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54660C8-6882-4423-9563-8E006A217310}">
      <dgm:prSet phldrT="[Text]" custT="1"/>
      <dgm:spPr>
        <a:blipFill rotWithShape="1">
          <a:blip xmlns:r="http://schemas.openxmlformats.org/officeDocument/2006/relationships" r:embed="rId1"/>
          <a:stretch>
            <a:fillRect t="-10714" b="-28571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917D4602-1B65-47A1-AA60-82CDF4AEF89E}" type="parTrans" cxnId="{338DBA7E-0873-4814-A07C-C21AB3935E9F}">
      <dgm:prSet/>
      <dgm:spPr/>
      <dgm:t>
        <a:bodyPr/>
        <a:lstStyle/>
        <a:p>
          <a:endParaRPr lang="en-GB"/>
        </a:p>
      </dgm:t>
    </dgm:pt>
    <dgm:pt modelId="{C364F1F5-E361-43F0-BDF7-0A81628CC45E}" type="sibTrans" cxnId="{338DBA7E-0873-4814-A07C-C21AB3935E9F}">
      <dgm:prSet/>
      <dgm:spPr/>
      <dgm:t>
        <a:bodyPr/>
        <a:lstStyle/>
        <a:p>
          <a:endParaRPr lang="en-GB"/>
        </a:p>
      </dgm:t>
    </dgm:pt>
    <dgm:pt modelId="{57E41A7C-7EC0-4809-8170-DAC18F96CA6D}">
      <dgm:prSet phldrT="[Text]" custT="1"/>
      <dgm:spPr>
        <a:blipFill rotWithShape="1">
          <a:blip xmlns:r="http://schemas.openxmlformats.org/officeDocument/2006/relationships" r:embed="rId2"/>
          <a:stretch>
            <a:fillRect t="-10909" b="-30909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17458C3-3D9B-4B3F-BE10-BC2CBF676152}" type="parTrans" cxnId="{060B4305-8D99-419D-9C65-69B5C0A6C7B3}">
      <dgm:prSet/>
      <dgm:spPr/>
      <dgm:t>
        <a:bodyPr/>
        <a:lstStyle/>
        <a:p>
          <a:endParaRPr lang="en-GB"/>
        </a:p>
      </dgm:t>
    </dgm:pt>
    <dgm:pt modelId="{F1317857-BA6E-4714-BDDA-2517146A7EED}" type="sibTrans" cxnId="{060B4305-8D99-419D-9C65-69B5C0A6C7B3}">
      <dgm:prSet/>
      <dgm:spPr/>
      <dgm:t>
        <a:bodyPr/>
        <a:lstStyle/>
        <a:p>
          <a:endParaRPr lang="en-GB"/>
        </a:p>
      </dgm:t>
    </dgm:pt>
    <dgm:pt modelId="{22B4AACC-63A6-41DB-BF11-813407193364}">
      <dgm:prSet phldrT="[Text]" custT="1"/>
      <dgm:spPr>
        <a:blipFill rotWithShape="1">
          <a:blip xmlns:r="http://schemas.openxmlformats.org/officeDocument/2006/relationships" r:embed="rId3"/>
          <a:stretch>
            <a:fillRect t="-10714" b="-28571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DB9B5F60-34BC-4B4F-B7C5-98D0B62AC359}" type="parTrans" cxnId="{A40D6EBE-2535-4138-A1B4-8FFF7FB6D1D1}">
      <dgm:prSet/>
      <dgm:spPr/>
      <dgm:t>
        <a:bodyPr/>
        <a:lstStyle/>
        <a:p>
          <a:endParaRPr lang="en-GB"/>
        </a:p>
      </dgm:t>
    </dgm:pt>
    <dgm:pt modelId="{A0BFBC16-50BA-41C1-AEA1-A52ADCA5E73C}" type="sibTrans" cxnId="{A40D6EBE-2535-4138-A1B4-8FFF7FB6D1D1}">
      <dgm:prSet/>
      <dgm:spPr/>
      <dgm:t>
        <a:bodyPr/>
        <a:lstStyle/>
        <a:p>
          <a:endParaRPr lang="en-GB"/>
        </a:p>
      </dgm:t>
    </dgm:pt>
    <dgm:pt modelId="{DCAFEBE3-888A-4387-A81A-6569B2E00501}">
      <dgm:prSet phldrT="[Text]" custT="1"/>
      <dgm:spPr/>
      <dgm:t>
        <a:bodyPr/>
        <a:lstStyle/>
        <a:p>
          <a:r>
            <a:rPr lang="vi-VN" sz="1800" smtClean="0">
              <a:latin typeface="+mj-lt"/>
              <a:cs typeface="Times New Roman" pitchFamily="18" charset="0"/>
            </a:rPr>
            <a:t>GRF &lt; 15: suy thận hoàn toàn</a:t>
          </a:r>
          <a:endParaRPr lang="en-GB" sz="1800">
            <a:latin typeface="+mj-lt"/>
            <a:cs typeface="Times New Roman" pitchFamily="18" charset="0"/>
          </a:endParaRPr>
        </a:p>
      </dgm:t>
    </dgm:pt>
    <dgm:pt modelId="{9253C444-980A-4522-9731-6BEBDCA9B329}" type="parTrans" cxnId="{369F3E4E-7009-45D2-9046-7740E1DD674B}">
      <dgm:prSet/>
      <dgm:spPr/>
      <dgm:t>
        <a:bodyPr/>
        <a:lstStyle/>
        <a:p>
          <a:endParaRPr lang="en-GB"/>
        </a:p>
      </dgm:t>
    </dgm:pt>
    <dgm:pt modelId="{B0BEC691-24F8-46D6-8E6E-C1481CE89BFE}" type="sibTrans" cxnId="{369F3E4E-7009-45D2-9046-7740E1DD674B}">
      <dgm:prSet/>
      <dgm:spPr/>
      <dgm:t>
        <a:bodyPr/>
        <a:lstStyle/>
        <a:p>
          <a:endParaRPr lang="en-GB"/>
        </a:p>
      </dgm:t>
    </dgm:pt>
    <dgm:pt modelId="{98CD6313-8BA6-4AC6-B29D-AB8BEB37D2B8}">
      <dgm:prSet phldrT="[Text]" custT="1"/>
      <dgm:spPr>
        <a:blipFill rotWithShape="1">
          <a:blip xmlns:r="http://schemas.openxmlformats.org/officeDocument/2006/relationships" r:embed="rId4"/>
          <a:stretch>
            <a:fillRect t="-10909" b="-30909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542C919-BDB9-46C2-934A-0B05E244E780}" type="parTrans" cxnId="{B78C7C32-C66B-4D96-8915-C18EE765B4DD}">
      <dgm:prSet/>
      <dgm:spPr/>
      <dgm:t>
        <a:bodyPr/>
        <a:lstStyle/>
        <a:p>
          <a:endParaRPr lang="en-GB"/>
        </a:p>
      </dgm:t>
    </dgm:pt>
    <dgm:pt modelId="{31F7CD6F-B9E8-4941-9D61-48F764D39F0F}" type="sibTrans" cxnId="{B78C7C32-C66B-4D96-8915-C18EE765B4DD}">
      <dgm:prSet/>
      <dgm:spPr/>
      <dgm:t>
        <a:bodyPr/>
        <a:lstStyle/>
        <a:p>
          <a:endParaRPr lang="en-GB"/>
        </a:p>
      </dgm:t>
    </dgm:pt>
    <dgm:pt modelId="{0302A373-057C-49A4-BB21-C21264E8621A}" type="pres">
      <dgm:prSet presAssocID="{BC1BBF0D-689A-47DB-BB7A-D98531F11E6F}" presName="Name0" presStyleCnt="0">
        <dgm:presLayoutVars>
          <dgm:chMax val="7"/>
          <dgm:chPref val="7"/>
          <dgm:dir/>
        </dgm:presLayoutVars>
      </dgm:prSet>
      <dgm:spPr/>
    </dgm:pt>
    <dgm:pt modelId="{92B02E58-F0A4-44A4-9F42-610B8C6B2F0E}" type="pres">
      <dgm:prSet presAssocID="{BC1BBF0D-689A-47DB-BB7A-D98531F11E6F}" presName="Name1" presStyleCnt="0"/>
      <dgm:spPr/>
    </dgm:pt>
    <dgm:pt modelId="{0142C4B6-BB09-45AE-8450-ACA2E0564D49}" type="pres">
      <dgm:prSet presAssocID="{BC1BBF0D-689A-47DB-BB7A-D98531F11E6F}" presName="cycle" presStyleCnt="0"/>
      <dgm:spPr/>
    </dgm:pt>
    <dgm:pt modelId="{004C25F2-8486-4E02-8A29-8248A6478427}" type="pres">
      <dgm:prSet presAssocID="{BC1BBF0D-689A-47DB-BB7A-D98531F11E6F}" presName="srcNode" presStyleLbl="node1" presStyleIdx="0" presStyleCnt="5"/>
      <dgm:spPr/>
    </dgm:pt>
    <dgm:pt modelId="{50543D9A-0E63-4A3F-8F75-993626F46F6C}" type="pres">
      <dgm:prSet presAssocID="{BC1BBF0D-689A-47DB-BB7A-D98531F11E6F}" presName="conn" presStyleLbl="parChTrans1D2" presStyleIdx="0" presStyleCnt="1"/>
      <dgm:spPr/>
    </dgm:pt>
    <dgm:pt modelId="{10058BD2-DB93-45BD-934A-18C635CB6CA6}" type="pres">
      <dgm:prSet presAssocID="{BC1BBF0D-689A-47DB-BB7A-D98531F11E6F}" presName="extraNode" presStyleLbl="node1" presStyleIdx="0" presStyleCnt="5"/>
      <dgm:spPr/>
    </dgm:pt>
    <dgm:pt modelId="{24BA7982-BA19-4E86-AB07-2131AD84BDC1}" type="pres">
      <dgm:prSet presAssocID="{BC1BBF0D-689A-47DB-BB7A-D98531F11E6F}" presName="dstNode" presStyleLbl="node1" presStyleIdx="0" presStyleCnt="5"/>
      <dgm:spPr/>
    </dgm:pt>
    <dgm:pt modelId="{ECA4FBBE-C6A1-4DFB-AD8F-4EE81BD27997}" type="pres">
      <dgm:prSet presAssocID="{554660C8-6882-4423-9563-8E006A2173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2FE6BF-DCE9-40DF-AAC1-3513DE086D53}" type="pres">
      <dgm:prSet presAssocID="{554660C8-6882-4423-9563-8E006A217310}" presName="accent_1" presStyleCnt="0"/>
      <dgm:spPr/>
    </dgm:pt>
    <dgm:pt modelId="{EE051424-5475-4808-BB4E-39C4BAA04EB8}" type="pres">
      <dgm:prSet presAssocID="{554660C8-6882-4423-9563-8E006A217310}" presName="accentRepeatNode" presStyleLbl="solidFgAcc1" presStyleIdx="0" presStyleCnt="5"/>
      <dgm:spPr/>
    </dgm:pt>
    <dgm:pt modelId="{94B45A6D-CD6C-40E7-B538-F0CFF93F08AB}" type="pres">
      <dgm:prSet presAssocID="{57E41A7C-7EC0-4809-8170-DAC18F96CA6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E93CD2-D183-45E4-A038-641DBAFD474B}" type="pres">
      <dgm:prSet presAssocID="{57E41A7C-7EC0-4809-8170-DAC18F96CA6D}" presName="accent_2" presStyleCnt="0"/>
      <dgm:spPr/>
    </dgm:pt>
    <dgm:pt modelId="{FCB2CB05-90A3-49D7-8954-9D16778DA103}" type="pres">
      <dgm:prSet presAssocID="{57E41A7C-7EC0-4809-8170-DAC18F96CA6D}" presName="accentRepeatNode" presStyleLbl="solidFgAcc1" presStyleIdx="1" presStyleCnt="5"/>
      <dgm:spPr/>
    </dgm:pt>
    <dgm:pt modelId="{00822ED4-824B-4461-B7B5-DE6CA9C0A11B}" type="pres">
      <dgm:prSet presAssocID="{22B4AACC-63A6-41DB-BF11-8134071933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00908B-5E64-45E4-98E8-AEB19A4FB03D}" type="pres">
      <dgm:prSet presAssocID="{22B4AACC-63A6-41DB-BF11-813407193364}" presName="accent_3" presStyleCnt="0"/>
      <dgm:spPr/>
    </dgm:pt>
    <dgm:pt modelId="{6925493D-0C5C-47FD-8938-7009A58DFCA6}" type="pres">
      <dgm:prSet presAssocID="{22B4AACC-63A6-41DB-BF11-813407193364}" presName="accentRepeatNode" presStyleLbl="solidFgAcc1" presStyleIdx="2" presStyleCnt="5"/>
      <dgm:spPr/>
    </dgm:pt>
    <dgm:pt modelId="{238FA359-FBA5-422D-B059-6DB35DA8D19B}" type="pres">
      <dgm:prSet presAssocID="{98CD6313-8BA6-4AC6-B29D-AB8BEB37D2B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4D174C-09F9-4F78-B950-9FDFECEF421E}" type="pres">
      <dgm:prSet presAssocID="{98CD6313-8BA6-4AC6-B29D-AB8BEB37D2B8}" presName="accent_4" presStyleCnt="0"/>
      <dgm:spPr/>
    </dgm:pt>
    <dgm:pt modelId="{C862A8DB-8D0E-4DCC-814F-B48A78C0CE19}" type="pres">
      <dgm:prSet presAssocID="{98CD6313-8BA6-4AC6-B29D-AB8BEB37D2B8}" presName="accentRepeatNode" presStyleLbl="solidFgAcc1" presStyleIdx="3" presStyleCnt="5"/>
      <dgm:spPr/>
    </dgm:pt>
    <dgm:pt modelId="{F4C9A1A9-CF17-4F78-8FB5-AE1E8A841E0B}" type="pres">
      <dgm:prSet presAssocID="{DCAFEBE3-888A-4387-A81A-6569B2E0050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A7745-4CCB-48F7-B8DD-C4E29521C47C}" type="pres">
      <dgm:prSet presAssocID="{DCAFEBE3-888A-4387-A81A-6569B2E00501}" presName="accent_5" presStyleCnt="0"/>
      <dgm:spPr/>
    </dgm:pt>
    <dgm:pt modelId="{6110509C-03D6-45E7-86A6-5F6EDB6FF63A}" type="pres">
      <dgm:prSet presAssocID="{DCAFEBE3-888A-4387-A81A-6569B2E00501}" presName="accentRepeatNode" presStyleLbl="solidFgAcc1" presStyleIdx="4" presStyleCnt="5"/>
      <dgm:spPr/>
    </dgm:pt>
  </dgm:ptLst>
  <dgm:cxnLst>
    <dgm:cxn modelId="{A40D6EBE-2535-4138-A1B4-8FFF7FB6D1D1}" srcId="{BC1BBF0D-689A-47DB-BB7A-D98531F11E6F}" destId="{22B4AACC-63A6-41DB-BF11-813407193364}" srcOrd="2" destOrd="0" parTransId="{DB9B5F60-34BC-4B4F-B7C5-98D0B62AC359}" sibTransId="{A0BFBC16-50BA-41C1-AEA1-A52ADCA5E73C}"/>
    <dgm:cxn modelId="{44557D51-7B94-49E9-A99D-C0E280E3EAB3}" type="presOf" srcId="{554660C8-6882-4423-9563-8E006A217310}" destId="{ECA4FBBE-C6A1-4DFB-AD8F-4EE81BD27997}" srcOrd="0" destOrd="0" presId="urn:microsoft.com/office/officeart/2008/layout/VerticalCurvedList"/>
    <dgm:cxn modelId="{B78C7C32-C66B-4D96-8915-C18EE765B4DD}" srcId="{BC1BBF0D-689A-47DB-BB7A-D98531F11E6F}" destId="{98CD6313-8BA6-4AC6-B29D-AB8BEB37D2B8}" srcOrd="3" destOrd="0" parTransId="{E542C919-BDB9-46C2-934A-0B05E244E780}" sibTransId="{31F7CD6F-B9E8-4941-9D61-48F764D39F0F}"/>
    <dgm:cxn modelId="{CC615A1A-7CD4-4A73-B22E-8F8AA6CA3C3D}" type="presOf" srcId="{57E41A7C-7EC0-4809-8170-DAC18F96CA6D}" destId="{94B45A6D-CD6C-40E7-B538-F0CFF93F08AB}" srcOrd="0" destOrd="0" presId="urn:microsoft.com/office/officeart/2008/layout/VerticalCurvedList"/>
    <dgm:cxn modelId="{369F3E4E-7009-45D2-9046-7740E1DD674B}" srcId="{BC1BBF0D-689A-47DB-BB7A-D98531F11E6F}" destId="{DCAFEBE3-888A-4387-A81A-6569B2E00501}" srcOrd="4" destOrd="0" parTransId="{9253C444-980A-4522-9731-6BEBDCA9B329}" sibTransId="{B0BEC691-24F8-46D6-8E6E-C1481CE89BFE}"/>
    <dgm:cxn modelId="{22C3AED9-DB67-441E-B178-D368BA19A886}" type="presOf" srcId="{BC1BBF0D-689A-47DB-BB7A-D98531F11E6F}" destId="{0302A373-057C-49A4-BB21-C21264E8621A}" srcOrd="0" destOrd="0" presId="urn:microsoft.com/office/officeart/2008/layout/VerticalCurvedList"/>
    <dgm:cxn modelId="{AD653124-74C6-4590-BEE3-9C94A7F5C7EF}" type="presOf" srcId="{DCAFEBE3-888A-4387-A81A-6569B2E00501}" destId="{F4C9A1A9-CF17-4F78-8FB5-AE1E8A841E0B}" srcOrd="0" destOrd="0" presId="urn:microsoft.com/office/officeart/2008/layout/VerticalCurvedList"/>
    <dgm:cxn modelId="{338DBA7E-0873-4814-A07C-C21AB3935E9F}" srcId="{BC1BBF0D-689A-47DB-BB7A-D98531F11E6F}" destId="{554660C8-6882-4423-9563-8E006A217310}" srcOrd="0" destOrd="0" parTransId="{917D4602-1B65-47A1-AA60-82CDF4AEF89E}" sibTransId="{C364F1F5-E361-43F0-BDF7-0A81628CC45E}"/>
    <dgm:cxn modelId="{1D6208EF-9F81-4DBD-92D9-4AE1E8A0C7E0}" type="presOf" srcId="{22B4AACC-63A6-41DB-BF11-813407193364}" destId="{00822ED4-824B-4461-B7B5-DE6CA9C0A11B}" srcOrd="0" destOrd="0" presId="urn:microsoft.com/office/officeart/2008/layout/VerticalCurvedList"/>
    <dgm:cxn modelId="{060B4305-8D99-419D-9C65-69B5C0A6C7B3}" srcId="{BC1BBF0D-689A-47DB-BB7A-D98531F11E6F}" destId="{57E41A7C-7EC0-4809-8170-DAC18F96CA6D}" srcOrd="1" destOrd="0" parTransId="{E17458C3-3D9B-4B3F-BE10-BC2CBF676152}" sibTransId="{F1317857-BA6E-4714-BDDA-2517146A7EED}"/>
    <dgm:cxn modelId="{26C2B86C-B740-4D12-B0D5-F70072452D57}" type="presOf" srcId="{C364F1F5-E361-43F0-BDF7-0A81628CC45E}" destId="{50543D9A-0E63-4A3F-8F75-993626F46F6C}" srcOrd="0" destOrd="0" presId="urn:microsoft.com/office/officeart/2008/layout/VerticalCurvedList"/>
    <dgm:cxn modelId="{F8B3ABBC-6EF0-4631-8A64-D492F3611814}" type="presOf" srcId="{98CD6313-8BA6-4AC6-B29D-AB8BEB37D2B8}" destId="{238FA359-FBA5-422D-B059-6DB35DA8D19B}" srcOrd="0" destOrd="0" presId="urn:microsoft.com/office/officeart/2008/layout/VerticalCurvedList"/>
    <dgm:cxn modelId="{81E166B6-9FBF-468F-8C9D-753A24AF9D7F}" type="presParOf" srcId="{0302A373-057C-49A4-BB21-C21264E8621A}" destId="{92B02E58-F0A4-44A4-9F42-610B8C6B2F0E}" srcOrd="0" destOrd="0" presId="urn:microsoft.com/office/officeart/2008/layout/VerticalCurvedList"/>
    <dgm:cxn modelId="{8C44B3A8-9AA0-403A-8FDE-687F091078C1}" type="presParOf" srcId="{92B02E58-F0A4-44A4-9F42-610B8C6B2F0E}" destId="{0142C4B6-BB09-45AE-8450-ACA2E0564D49}" srcOrd="0" destOrd="0" presId="urn:microsoft.com/office/officeart/2008/layout/VerticalCurvedList"/>
    <dgm:cxn modelId="{5B3AF1D5-7B4D-444A-8EBA-6788B42EA981}" type="presParOf" srcId="{0142C4B6-BB09-45AE-8450-ACA2E0564D49}" destId="{004C25F2-8486-4E02-8A29-8248A6478427}" srcOrd="0" destOrd="0" presId="urn:microsoft.com/office/officeart/2008/layout/VerticalCurvedList"/>
    <dgm:cxn modelId="{BACA8377-F464-408A-8552-AA69B12DEE87}" type="presParOf" srcId="{0142C4B6-BB09-45AE-8450-ACA2E0564D49}" destId="{50543D9A-0E63-4A3F-8F75-993626F46F6C}" srcOrd="1" destOrd="0" presId="urn:microsoft.com/office/officeart/2008/layout/VerticalCurvedList"/>
    <dgm:cxn modelId="{B4D851A4-F927-4A2D-AA54-C7322F6E1227}" type="presParOf" srcId="{0142C4B6-BB09-45AE-8450-ACA2E0564D49}" destId="{10058BD2-DB93-45BD-934A-18C635CB6CA6}" srcOrd="2" destOrd="0" presId="urn:microsoft.com/office/officeart/2008/layout/VerticalCurvedList"/>
    <dgm:cxn modelId="{B8A1B461-E351-442D-B089-012F3E4DE77C}" type="presParOf" srcId="{0142C4B6-BB09-45AE-8450-ACA2E0564D49}" destId="{24BA7982-BA19-4E86-AB07-2131AD84BDC1}" srcOrd="3" destOrd="0" presId="urn:microsoft.com/office/officeart/2008/layout/VerticalCurvedList"/>
    <dgm:cxn modelId="{9FED210D-EB82-4013-967F-FA3B7DEA7EBB}" type="presParOf" srcId="{92B02E58-F0A4-44A4-9F42-610B8C6B2F0E}" destId="{ECA4FBBE-C6A1-4DFB-AD8F-4EE81BD27997}" srcOrd="1" destOrd="0" presId="urn:microsoft.com/office/officeart/2008/layout/VerticalCurvedList"/>
    <dgm:cxn modelId="{62C77262-E0FE-4BEC-A1BF-CFA0FA94E3FE}" type="presParOf" srcId="{92B02E58-F0A4-44A4-9F42-610B8C6B2F0E}" destId="{882FE6BF-DCE9-40DF-AAC1-3513DE086D53}" srcOrd="2" destOrd="0" presId="urn:microsoft.com/office/officeart/2008/layout/VerticalCurvedList"/>
    <dgm:cxn modelId="{404CBF45-328E-4269-8D2F-E16A5D666B18}" type="presParOf" srcId="{882FE6BF-DCE9-40DF-AAC1-3513DE086D53}" destId="{EE051424-5475-4808-BB4E-39C4BAA04EB8}" srcOrd="0" destOrd="0" presId="urn:microsoft.com/office/officeart/2008/layout/VerticalCurvedList"/>
    <dgm:cxn modelId="{FE8F97DE-CCAB-40C1-BA0F-5BAD79FD9AA3}" type="presParOf" srcId="{92B02E58-F0A4-44A4-9F42-610B8C6B2F0E}" destId="{94B45A6D-CD6C-40E7-B538-F0CFF93F08AB}" srcOrd="3" destOrd="0" presId="urn:microsoft.com/office/officeart/2008/layout/VerticalCurvedList"/>
    <dgm:cxn modelId="{CA749D71-1182-4838-B909-4293C3548EF4}" type="presParOf" srcId="{92B02E58-F0A4-44A4-9F42-610B8C6B2F0E}" destId="{11E93CD2-D183-45E4-A038-641DBAFD474B}" srcOrd="4" destOrd="0" presId="urn:microsoft.com/office/officeart/2008/layout/VerticalCurvedList"/>
    <dgm:cxn modelId="{8B5A26ED-7CF3-487E-9122-94B787C95124}" type="presParOf" srcId="{11E93CD2-D183-45E4-A038-641DBAFD474B}" destId="{FCB2CB05-90A3-49D7-8954-9D16778DA103}" srcOrd="0" destOrd="0" presId="urn:microsoft.com/office/officeart/2008/layout/VerticalCurvedList"/>
    <dgm:cxn modelId="{6A99A2AD-6456-4FF4-96B9-46797E283D5F}" type="presParOf" srcId="{92B02E58-F0A4-44A4-9F42-610B8C6B2F0E}" destId="{00822ED4-824B-4461-B7B5-DE6CA9C0A11B}" srcOrd="5" destOrd="0" presId="urn:microsoft.com/office/officeart/2008/layout/VerticalCurvedList"/>
    <dgm:cxn modelId="{CA5C0574-8C1D-475B-A600-0725A928D939}" type="presParOf" srcId="{92B02E58-F0A4-44A4-9F42-610B8C6B2F0E}" destId="{1700908B-5E64-45E4-98E8-AEB19A4FB03D}" srcOrd="6" destOrd="0" presId="urn:microsoft.com/office/officeart/2008/layout/VerticalCurvedList"/>
    <dgm:cxn modelId="{6756CB89-A6C3-4B87-84D3-D202677EB298}" type="presParOf" srcId="{1700908B-5E64-45E4-98E8-AEB19A4FB03D}" destId="{6925493D-0C5C-47FD-8938-7009A58DFCA6}" srcOrd="0" destOrd="0" presId="urn:microsoft.com/office/officeart/2008/layout/VerticalCurvedList"/>
    <dgm:cxn modelId="{03051410-AF64-444B-A8A9-D736D03E8B06}" type="presParOf" srcId="{92B02E58-F0A4-44A4-9F42-610B8C6B2F0E}" destId="{238FA359-FBA5-422D-B059-6DB35DA8D19B}" srcOrd="7" destOrd="0" presId="urn:microsoft.com/office/officeart/2008/layout/VerticalCurvedList"/>
    <dgm:cxn modelId="{F3B8EEC8-64FA-40E9-AF8F-09C3FAECF649}" type="presParOf" srcId="{92B02E58-F0A4-44A4-9F42-610B8C6B2F0E}" destId="{874D174C-09F9-4F78-B950-9FDFECEF421E}" srcOrd="8" destOrd="0" presId="urn:microsoft.com/office/officeart/2008/layout/VerticalCurvedList"/>
    <dgm:cxn modelId="{F9FB9A51-1239-4001-9B13-9C30529C0A75}" type="presParOf" srcId="{874D174C-09F9-4F78-B950-9FDFECEF421E}" destId="{C862A8DB-8D0E-4DCC-814F-B48A78C0CE19}" srcOrd="0" destOrd="0" presId="urn:microsoft.com/office/officeart/2008/layout/VerticalCurvedList"/>
    <dgm:cxn modelId="{AF6A7A3F-4E85-4C1E-B0FE-5C507F0C7CC8}" type="presParOf" srcId="{92B02E58-F0A4-44A4-9F42-610B8C6B2F0E}" destId="{F4C9A1A9-CF17-4F78-8FB5-AE1E8A841E0B}" srcOrd="9" destOrd="0" presId="urn:microsoft.com/office/officeart/2008/layout/VerticalCurvedList"/>
    <dgm:cxn modelId="{80C96BC7-8AF5-419D-8660-4B5D3513B2EF}" type="presParOf" srcId="{92B02E58-F0A4-44A4-9F42-610B8C6B2F0E}" destId="{3D2A7745-4CCB-48F7-B8DD-C4E29521C47C}" srcOrd="10" destOrd="0" presId="urn:microsoft.com/office/officeart/2008/layout/VerticalCurvedList"/>
    <dgm:cxn modelId="{185AC949-27E2-42D3-ACF4-6A6ECF6A9277}" type="presParOf" srcId="{3D2A7745-4CCB-48F7-B8DD-C4E29521C47C}" destId="{6110509C-03D6-45E7-86A6-5F6EDB6FF6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EA827-36F6-4FDF-8491-E5DB99EFEEA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171A9AC0-1456-4031-968C-D814A7CD834C}">
      <dgm:prSet phldrT="[Text]" custT="1"/>
      <dgm:spPr/>
      <dgm:t>
        <a:bodyPr/>
        <a:lstStyle/>
        <a:p>
          <a:r>
            <a:rPr lang="vi-VN" sz="1800" b="1" smtClean="0">
              <a:solidFill>
                <a:srgbClr val="FF0000"/>
              </a:solidFill>
              <a:latin typeface="+mj-lt"/>
            </a:rPr>
            <a:t>A</a:t>
          </a:r>
          <a:r>
            <a:rPr lang="vi-VN" sz="1800" smtClean="0">
              <a:latin typeface="+mj-lt"/>
            </a:rPr>
            <a:t>. </a:t>
          </a:r>
          <a:r>
            <a:rPr lang="vi-VN" sz="1800" b="1" smtClean="0">
              <a:latin typeface="+mj-lt"/>
            </a:rPr>
            <a:t>Thể âm ỉ</a:t>
          </a:r>
          <a:endParaRPr lang="en-GB" sz="1800" b="1">
            <a:latin typeface="+mj-lt"/>
          </a:endParaRPr>
        </a:p>
      </dgm:t>
    </dgm:pt>
    <dgm:pt modelId="{5C28FF92-1586-47FE-A967-C3DEB118A28D}" type="parTrans" cxnId="{2C0FD1CE-1474-4B87-9EB5-6F5D6F16A341}">
      <dgm:prSet/>
      <dgm:spPr/>
      <dgm:t>
        <a:bodyPr/>
        <a:lstStyle/>
        <a:p>
          <a:endParaRPr lang="en-GB"/>
        </a:p>
      </dgm:t>
    </dgm:pt>
    <dgm:pt modelId="{8B608257-4D57-4CB0-AB68-A5B2E3D33EDF}" type="sibTrans" cxnId="{2C0FD1CE-1474-4B87-9EB5-6F5D6F16A341}">
      <dgm:prSet/>
      <dgm:spPr/>
      <dgm:t>
        <a:bodyPr/>
        <a:lstStyle/>
        <a:p>
          <a:endParaRPr lang="en-GB"/>
        </a:p>
      </dgm:t>
    </dgm:pt>
    <dgm:pt modelId="{E2B07FA3-F654-4979-89A8-F3787D852C59}">
      <dgm:prSet phldrT="[Text]" custT="1"/>
      <dgm:spPr/>
      <dgm:t>
        <a:bodyPr/>
        <a:lstStyle/>
        <a:p>
          <a:r>
            <a:rPr lang="vi-VN" sz="1800" b="1" smtClean="0">
              <a:solidFill>
                <a:schemeClr val="accent2">
                  <a:lumMod val="75000"/>
                </a:schemeClr>
              </a:solidFill>
              <a:latin typeface="+mj-lt"/>
            </a:rPr>
            <a:t>B. </a:t>
          </a:r>
          <a:r>
            <a:rPr lang="vi-VN" sz="1800" b="1" smtClean="0">
              <a:latin typeface="+mj-lt"/>
            </a:rPr>
            <a:t>Thể ổn định</a:t>
          </a:r>
          <a:endParaRPr lang="en-GB" sz="1800" b="1">
            <a:latin typeface="+mj-lt"/>
          </a:endParaRPr>
        </a:p>
      </dgm:t>
    </dgm:pt>
    <dgm:pt modelId="{F5AEC453-CB84-4704-9F8B-FFE85C3FAE87}" type="parTrans" cxnId="{43C5A590-7334-4CBD-8713-B04B3A3C6476}">
      <dgm:prSet/>
      <dgm:spPr/>
      <dgm:t>
        <a:bodyPr/>
        <a:lstStyle/>
        <a:p>
          <a:endParaRPr lang="en-GB"/>
        </a:p>
      </dgm:t>
    </dgm:pt>
    <dgm:pt modelId="{1770580C-0775-4574-B686-6847DECFA22C}" type="sibTrans" cxnId="{43C5A590-7334-4CBD-8713-B04B3A3C6476}">
      <dgm:prSet/>
      <dgm:spPr/>
      <dgm:t>
        <a:bodyPr/>
        <a:lstStyle/>
        <a:p>
          <a:endParaRPr lang="en-GB"/>
        </a:p>
      </dgm:t>
    </dgm:pt>
    <dgm:pt modelId="{AF1871AD-B289-498A-ACEC-FFC05FB974F0}">
      <dgm:prSet phldrT="[Text]" custT="1"/>
      <dgm:spPr/>
      <dgm:t>
        <a:bodyPr/>
        <a:lstStyle/>
        <a:p>
          <a:r>
            <a:rPr lang="vi-VN" sz="1800" b="1" smtClean="0">
              <a:solidFill>
                <a:schemeClr val="accent6">
                  <a:lumMod val="75000"/>
                </a:schemeClr>
              </a:solidFill>
              <a:latin typeface="+mj-lt"/>
            </a:rPr>
            <a:t>C</a:t>
          </a:r>
          <a:r>
            <a:rPr lang="vi-VN" sz="1800" b="1" smtClean="0">
              <a:latin typeface="+mj-lt"/>
            </a:rPr>
            <a:t>. Diễn biến chậm</a:t>
          </a:r>
          <a:endParaRPr lang="en-GB" sz="1800" b="1">
            <a:latin typeface="+mj-lt"/>
          </a:endParaRPr>
        </a:p>
      </dgm:t>
    </dgm:pt>
    <dgm:pt modelId="{1894BFF6-CCC3-4CB4-B5F1-81592A0663BA}" type="parTrans" cxnId="{83F40062-D18D-4690-B9B2-9A0741150E04}">
      <dgm:prSet/>
      <dgm:spPr/>
      <dgm:t>
        <a:bodyPr/>
        <a:lstStyle/>
        <a:p>
          <a:endParaRPr lang="en-GB"/>
        </a:p>
      </dgm:t>
    </dgm:pt>
    <dgm:pt modelId="{D00629BC-01F4-40CF-B268-ABB1F5785B75}" type="sibTrans" cxnId="{83F40062-D18D-4690-B9B2-9A0741150E04}">
      <dgm:prSet/>
      <dgm:spPr/>
      <dgm:t>
        <a:bodyPr/>
        <a:lstStyle/>
        <a:p>
          <a:endParaRPr lang="en-GB"/>
        </a:p>
      </dgm:t>
    </dgm:pt>
    <dgm:pt modelId="{9D9254CA-B644-4820-9D5B-B2A5A4EDEC3A}">
      <dgm:prSet phldrT="[Text]" custT="1"/>
      <dgm:spPr/>
      <dgm:t>
        <a:bodyPr/>
        <a:lstStyle/>
        <a:p>
          <a:r>
            <a:rPr lang="vi-VN" sz="1800" b="1" smtClean="0">
              <a:solidFill>
                <a:srgbClr val="FF0000"/>
              </a:solidFill>
              <a:latin typeface="+mj-lt"/>
            </a:rPr>
            <a:t>E</a:t>
          </a:r>
          <a:r>
            <a:rPr lang="vi-VN" sz="1800" b="1" smtClean="0">
              <a:latin typeface="+mj-lt"/>
            </a:rPr>
            <a:t>. Diễn biến nhanh</a:t>
          </a:r>
          <a:endParaRPr lang="en-GB" sz="1800" b="1">
            <a:latin typeface="+mj-lt"/>
          </a:endParaRPr>
        </a:p>
      </dgm:t>
    </dgm:pt>
    <dgm:pt modelId="{809E839B-E7E6-455B-BBD3-6449D45DF091}" type="parTrans" cxnId="{EA86AA7B-CF1B-4002-8E58-2F5C04AAA9CE}">
      <dgm:prSet/>
      <dgm:spPr/>
      <dgm:t>
        <a:bodyPr/>
        <a:lstStyle/>
        <a:p>
          <a:endParaRPr lang="en-GB"/>
        </a:p>
      </dgm:t>
    </dgm:pt>
    <dgm:pt modelId="{4EF59349-1EBF-462A-9428-C61929160A61}" type="sibTrans" cxnId="{EA86AA7B-CF1B-4002-8E58-2F5C04AAA9CE}">
      <dgm:prSet/>
      <dgm:spPr/>
      <dgm:t>
        <a:bodyPr/>
        <a:lstStyle/>
        <a:p>
          <a:endParaRPr lang="en-GB"/>
        </a:p>
      </dgm:t>
    </dgm:pt>
    <dgm:pt modelId="{F0AD08E1-745A-4D8A-BA38-286A28D904BE}">
      <dgm:prSet phldrT="[Text]" custT="1"/>
      <dgm:spPr/>
      <dgm:t>
        <a:bodyPr/>
        <a:lstStyle/>
        <a:p>
          <a:r>
            <a:rPr lang="vi-VN" sz="1800" b="1" smtClean="0">
              <a:solidFill>
                <a:schemeClr val="accent5">
                  <a:lumMod val="75000"/>
                </a:schemeClr>
              </a:solidFill>
              <a:latin typeface="+mj-lt"/>
            </a:rPr>
            <a:t>D. </a:t>
          </a:r>
          <a:r>
            <a:rPr lang="vi-VN" sz="1800" b="1" smtClean="0">
              <a:latin typeface="+mj-lt"/>
            </a:rPr>
            <a:t>Thể bộc phát</a:t>
          </a:r>
          <a:endParaRPr lang="en-GB" sz="1800" b="1">
            <a:latin typeface="+mj-lt"/>
          </a:endParaRPr>
        </a:p>
      </dgm:t>
    </dgm:pt>
    <dgm:pt modelId="{3021649A-CCF1-43F2-BAFC-353BEC15E162}" type="parTrans" cxnId="{FEAFBA57-563D-4043-98EA-BD995DEBA47B}">
      <dgm:prSet/>
      <dgm:spPr/>
      <dgm:t>
        <a:bodyPr/>
        <a:lstStyle/>
        <a:p>
          <a:endParaRPr lang="en-GB"/>
        </a:p>
      </dgm:t>
    </dgm:pt>
    <dgm:pt modelId="{A18323E2-AA6A-4CA2-97D2-15225973F78B}" type="sibTrans" cxnId="{FEAFBA57-563D-4043-98EA-BD995DEBA47B}">
      <dgm:prSet/>
      <dgm:spPr/>
      <dgm:t>
        <a:bodyPr/>
        <a:lstStyle/>
        <a:p>
          <a:endParaRPr lang="en-GB"/>
        </a:p>
      </dgm:t>
    </dgm:pt>
    <dgm:pt modelId="{97988A34-BB0F-4884-A6EA-03A3E69758A7}">
      <dgm:prSet phldrT="[Text]" custT="1"/>
      <dgm:spPr/>
      <dgm:t>
        <a:bodyPr/>
        <a:lstStyle/>
        <a:p>
          <a:r>
            <a:rPr lang="vi-VN" sz="1800" smtClean="0">
              <a:latin typeface="+mj-lt"/>
            </a:rPr>
            <a:t>Không có biểu hiện lâm sàng đến tận giai đoạn cuối</a:t>
          </a:r>
          <a:endParaRPr lang="en-GB" sz="1800">
            <a:latin typeface="+mj-lt"/>
          </a:endParaRPr>
        </a:p>
      </dgm:t>
    </dgm:pt>
    <dgm:pt modelId="{63BCE7F4-0A80-426C-AA08-A614F052EC3A}" type="parTrans" cxnId="{A90BD537-C225-471C-977C-62890B759D7B}">
      <dgm:prSet/>
      <dgm:spPr/>
      <dgm:t>
        <a:bodyPr/>
        <a:lstStyle/>
        <a:p>
          <a:endParaRPr lang="en-GB"/>
        </a:p>
      </dgm:t>
    </dgm:pt>
    <dgm:pt modelId="{77DF846C-FD44-46A2-8669-8AF15A38A870}" type="sibTrans" cxnId="{A90BD537-C225-471C-977C-62890B759D7B}">
      <dgm:prSet/>
      <dgm:spPr/>
      <dgm:t>
        <a:bodyPr/>
        <a:lstStyle/>
        <a:p>
          <a:endParaRPr lang="en-GB"/>
        </a:p>
      </dgm:t>
    </dgm:pt>
    <dgm:pt modelId="{47069F76-E5CB-423C-8A2E-3AEE2210E00C}">
      <dgm:prSet phldrT="[Text]" custT="1"/>
      <dgm:spPr/>
      <dgm:t>
        <a:bodyPr/>
        <a:lstStyle/>
        <a:p>
          <a:r>
            <a:rPr lang="vi-VN" sz="1800" smtClean="0">
              <a:latin typeface="+mj-lt"/>
            </a:rPr>
            <a:t>Có rối loạn nhưng được giữ ổn định lâm sàng  trong 3-5 năm, khi stress mới bộc phát</a:t>
          </a:r>
          <a:endParaRPr lang="en-GB" sz="1800">
            <a:latin typeface="+mj-lt"/>
          </a:endParaRPr>
        </a:p>
      </dgm:t>
    </dgm:pt>
    <dgm:pt modelId="{84B9F5DD-0085-4FC9-B658-C08DA1D9294A}" type="parTrans" cxnId="{BD5F5242-0966-438A-B6B3-93988BEC7D9B}">
      <dgm:prSet/>
      <dgm:spPr/>
      <dgm:t>
        <a:bodyPr/>
        <a:lstStyle/>
        <a:p>
          <a:endParaRPr lang="en-GB"/>
        </a:p>
      </dgm:t>
    </dgm:pt>
    <dgm:pt modelId="{54223318-3DA8-4AC3-A4E5-51634000834A}" type="sibTrans" cxnId="{BD5F5242-0966-438A-B6B3-93988BEC7D9B}">
      <dgm:prSet/>
      <dgm:spPr/>
      <dgm:t>
        <a:bodyPr/>
        <a:lstStyle/>
        <a:p>
          <a:endParaRPr lang="en-GB"/>
        </a:p>
      </dgm:t>
    </dgm:pt>
    <dgm:pt modelId="{CB9C1BF5-5D5A-4C60-8B8C-C73ABA168A3B}">
      <dgm:prSet phldrT="[Text]" custT="1"/>
      <dgm:spPr/>
      <dgm:t>
        <a:bodyPr/>
        <a:lstStyle/>
        <a:p>
          <a:r>
            <a:rPr lang="vi-VN" sz="1800" smtClean="0">
              <a:latin typeface="+mj-lt"/>
            </a:rPr>
            <a:t>Suy thận phát triển nhiều năm, bệnh phát triện chậm , BN thích ứng được cho đến giai đoạn nặng và cuối</a:t>
          </a:r>
          <a:endParaRPr lang="en-GB" sz="1800">
            <a:latin typeface="+mj-lt"/>
          </a:endParaRPr>
        </a:p>
      </dgm:t>
    </dgm:pt>
    <dgm:pt modelId="{CC89198A-93BA-4646-B60D-BEF1E07D8B91}" type="parTrans" cxnId="{84C238B7-4697-4702-97EA-F3A7D91DE164}">
      <dgm:prSet/>
      <dgm:spPr/>
      <dgm:t>
        <a:bodyPr/>
        <a:lstStyle/>
        <a:p>
          <a:endParaRPr lang="en-GB"/>
        </a:p>
      </dgm:t>
    </dgm:pt>
    <dgm:pt modelId="{6E7C0DCE-A3B6-44D4-8E27-AA2F2DE82CB6}" type="sibTrans" cxnId="{84C238B7-4697-4702-97EA-F3A7D91DE164}">
      <dgm:prSet/>
      <dgm:spPr/>
      <dgm:t>
        <a:bodyPr/>
        <a:lstStyle/>
        <a:p>
          <a:endParaRPr lang="en-GB"/>
        </a:p>
      </dgm:t>
    </dgm:pt>
    <dgm:pt modelId="{34D39226-1146-4D7E-8F4D-2E6F2CB2192B}">
      <dgm:prSet phldrT="[Text]" custT="1"/>
      <dgm:spPr/>
      <dgm:t>
        <a:bodyPr/>
        <a:lstStyle/>
        <a:p>
          <a:r>
            <a:rPr lang="vi-VN" sz="1800" smtClean="0">
              <a:latin typeface="+mj-lt"/>
            </a:rPr>
            <a:t>C/năng thận xấu đi nhanh chóng, giữa đợt là G/đoạn thoái lui (C/N không cải thiện mấy)</a:t>
          </a:r>
          <a:endParaRPr lang="en-GB" sz="1800">
            <a:latin typeface="+mj-lt"/>
          </a:endParaRPr>
        </a:p>
      </dgm:t>
    </dgm:pt>
    <dgm:pt modelId="{E43FC543-708F-4206-A866-DEF9759B9B7B}" type="parTrans" cxnId="{D877F87F-EA84-40AD-B4AF-FCE7D1EC6BBE}">
      <dgm:prSet/>
      <dgm:spPr/>
      <dgm:t>
        <a:bodyPr/>
        <a:lstStyle/>
        <a:p>
          <a:endParaRPr lang="en-GB"/>
        </a:p>
      </dgm:t>
    </dgm:pt>
    <dgm:pt modelId="{14B8E7E4-04F0-4D8C-BBB5-E3F0572D400A}" type="sibTrans" cxnId="{D877F87F-EA84-40AD-B4AF-FCE7D1EC6BBE}">
      <dgm:prSet/>
      <dgm:spPr/>
      <dgm:t>
        <a:bodyPr/>
        <a:lstStyle/>
        <a:p>
          <a:endParaRPr lang="en-GB"/>
        </a:p>
      </dgm:t>
    </dgm:pt>
    <dgm:pt modelId="{B32A5EB8-AF5E-4F03-8D42-E1F7469603BC}">
      <dgm:prSet phldrT="[Text]" custT="1"/>
      <dgm:spPr/>
      <dgm:t>
        <a:bodyPr/>
        <a:lstStyle/>
        <a:p>
          <a:r>
            <a:rPr lang="vi-VN" sz="1800" smtClean="0">
              <a:latin typeface="+mj-lt"/>
            </a:rPr>
            <a:t>Thường thấy ở viêm thạn ác tính, Diễn biến nhanh, thường đến G/đoạn cuối sau 6-8 tháng</a:t>
          </a:r>
          <a:endParaRPr lang="en-GB" sz="1800">
            <a:latin typeface="+mj-lt"/>
          </a:endParaRPr>
        </a:p>
      </dgm:t>
    </dgm:pt>
    <dgm:pt modelId="{CF0493FA-4BD1-4620-989D-8D166F9F9DD3}" type="parTrans" cxnId="{63DA88B5-D26C-48B3-A7CE-D6031718A7F2}">
      <dgm:prSet/>
      <dgm:spPr/>
      <dgm:t>
        <a:bodyPr/>
        <a:lstStyle/>
        <a:p>
          <a:endParaRPr lang="en-GB"/>
        </a:p>
      </dgm:t>
    </dgm:pt>
    <dgm:pt modelId="{66B10FC0-F33F-40D5-B483-652637F90C30}" type="sibTrans" cxnId="{63DA88B5-D26C-48B3-A7CE-D6031718A7F2}">
      <dgm:prSet/>
      <dgm:spPr/>
      <dgm:t>
        <a:bodyPr/>
        <a:lstStyle/>
        <a:p>
          <a:endParaRPr lang="en-GB"/>
        </a:p>
      </dgm:t>
    </dgm:pt>
    <dgm:pt modelId="{66B3AF5E-D80F-4B62-BC54-B58B676831D8}" type="pres">
      <dgm:prSet presAssocID="{53CEA827-36F6-4FDF-8491-E5DB99EFEE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ADD93F-9B71-459E-92A8-9ED75FF77F66}" type="pres">
      <dgm:prSet presAssocID="{171A9AC0-1456-4031-968C-D814A7CD834C}" presName="parentLin" presStyleCnt="0"/>
      <dgm:spPr/>
    </dgm:pt>
    <dgm:pt modelId="{2381B97C-6121-4AEE-BB74-4638750AA3F7}" type="pres">
      <dgm:prSet presAssocID="{171A9AC0-1456-4031-968C-D814A7CD834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465B1CA-1B4F-4DD1-87DF-749D56BB5B8F}" type="pres">
      <dgm:prSet presAssocID="{171A9AC0-1456-4031-968C-D814A7CD834C}" presName="parentText" presStyleLbl="node1" presStyleIdx="0" presStyleCnt="5" custScaleX="42850" custScaleY="85851" custLinFactNeighborX="9086" custLinFactNeighborY="-25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104147-9452-4CE0-AE9D-36EB03AB7B4F}" type="pres">
      <dgm:prSet presAssocID="{171A9AC0-1456-4031-968C-D814A7CD834C}" presName="negativeSpace" presStyleCnt="0"/>
      <dgm:spPr/>
    </dgm:pt>
    <dgm:pt modelId="{F3BFCA54-FB56-4CED-B126-2BD547672F7A}" type="pres">
      <dgm:prSet presAssocID="{171A9AC0-1456-4031-968C-D814A7CD834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A8A86-76E0-40C9-86B8-38B076A22C46}" type="pres">
      <dgm:prSet presAssocID="{8B608257-4D57-4CB0-AB68-A5B2E3D33EDF}" presName="spaceBetweenRectangles" presStyleCnt="0"/>
      <dgm:spPr/>
    </dgm:pt>
    <dgm:pt modelId="{5E85DB13-A1D8-4618-8CD2-6E54BAF87C16}" type="pres">
      <dgm:prSet presAssocID="{E2B07FA3-F654-4979-89A8-F3787D852C59}" presName="parentLin" presStyleCnt="0"/>
      <dgm:spPr/>
    </dgm:pt>
    <dgm:pt modelId="{6B3C7D4F-EE28-4A0B-AB61-616E05150911}" type="pres">
      <dgm:prSet presAssocID="{E2B07FA3-F654-4979-89A8-F3787D852C5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4593919-F780-494A-BADB-C816F7299251}" type="pres">
      <dgm:prSet presAssocID="{E2B07FA3-F654-4979-89A8-F3787D852C59}" presName="parentText" presStyleLbl="node1" presStyleIdx="1" presStyleCnt="5" custScaleX="42851" custLinFactNeighborX="9086" custLinFactNeighborY="11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F440E8-F7EB-4D72-869F-810393A81B72}" type="pres">
      <dgm:prSet presAssocID="{E2B07FA3-F654-4979-89A8-F3787D852C59}" presName="negativeSpace" presStyleCnt="0"/>
      <dgm:spPr/>
    </dgm:pt>
    <dgm:pt modelId="{28E0B4FA-7123-4503-8A9E-72C7A58E4FAE}" type="pres">
      <dgm:prSet presAssocID="{E2B07FA3-F654-4979-89A8-F3787D852C5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14ED11-B92C-4C45-BFA7-DE198340BF61}" type="pres">
      <dgm:prSet presAssocID="{1770580C-0775-4574-B686-6847DECFA22C}" presName="spaceBetweenRectangles" presStyleCnt="0"/>
      <dgm:spPr/>
    </dgm:pt>
    <dgm:pt modelId="{3C662BBE-6544-41B5-8F3E-3667D9150168}" type="pres">
      <dgm:prSet presAssocID="{AF1871AD-B289-498A-ACEC-FFC05FB974F0}" presName="parentLin" presStyleCnt="0"/>
      <dgm:spPr/>
    </dgm:pt>
    <dgm:pt modelId="{D013E027-7B99-44EB-8174-354D105BF342}" type="pres">
      <dgm:prSet presAssocID="{AF1871AD-B289-498A-ACEC-FFC05FB974F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BE58BC0-9706-4106-8401-946755E5FC73}" type="pres">
      <dgm:prSet presAssocID="{AF1871AD-B289-498A-ACEC-FFC05FB974F0}" presName="parentText" presStyleLbl="node1" presStyleIdx="2" presStyleCnt="5" custScaleX="4803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443998-EFDD-4C23-957D-88B0A7F64A82}" type="pres">
      <dgm:prSet presAssocID="{AF1871AD-B289-498A-ACEC-FFC05FB974F0}" presName="negativeSpace" presStyleCnt="0"/>
      <dgm:spPr/>
    </dgm:pt>
    <dgm:pt modelId="{A954781D-B50B-4626-B1AB-E646DAE43726}" type="pres">
      <dgm:prSet presAssocID="{AF1871AD-B289-498A-ACEC-FFC05FB974F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56182A-0C63-4396-9F5D-ED84D10745DE}" type="pres">
      <dgm:prSet presAssocID="{D00629BC-01F4-40CF-B268-ABB1F5785B75}" presName="spaceBetweenRectangles" presStyleCnt="0"/>
      <dgm:spPr/>
    </dgm:pt>
    <dgm:pt modelId="{D6108EC2-7A5B-45B3-932C-80A35EA5D097}" type="pres">
      <dgm:prSet presAssocID="{F0AD08E1-745A-4D8A-BA38-286A28D904BE}" presName="parentLin" presStyleCnt="0"/>
      <dgm:spPr/>
    </dgm:pt>
    <dgm:pt modelId="{02138B43-0676-4B4C-9147-97E7ABC8ACBA}" type="pres">
      <dgm:prSet presAssocID="{F0AD08E1-745A-4D8A-BA38-286A28D904B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23510C-04B3-4774-AA06-D1D91E9C756C}" type="pres">
      <dgm:prSet presAssocID="{F0AD08E1-745A-4D8A-BA38-286A28D904BE}" presName="parentText" presStyleLbl="node1" presStyleIdx="3" presStyleCnt="5" custScaleX="454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AF382-834B-4CF6-9763-62C6898F449A}" type="pres">
      <dgm:prSet presAssocID="{F0AD08E1-745A-4D8A-BA38-286A28D904BE}" presName="negativeSpace" presStyleCnt="0"/>
      <dgm:spPr/>
    </dgm:pt>
    <dgm:pt modelId="{31098667-7A4C-4030-AEB5-564F76276363}" type="pres">
      <dgm:prSet presAssocID="{F0AD08E1-745A-4D8A-BA38-286A28D904BE}" presName="childText" presStyleLbl="conFgAcc1" presStyleIdx="3" presStyleCnt="5" custScaleX="100000" custScaleY="988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EC0AA9-E670-4058-A415-D4751FB75D08}" type="pres">
      <dgm:prSet presAssocID="{A18323E2-AA6A-4CA2-97D2-15225973F78B}" presName="spaceBetweenRectangles" presStyleCnt="0"/>
      <dgm:spPr/>
    </dgm:pt>
    <dgm:pt modelId="{E38006C4-4CAF-4750-9A05-7AF6A4CACB1B}" type="pres">
      <dgm:prSet presAssocID="{9D9254CA-B644-4820-9D5B-B2A5A4EDEC3A}" presName="parentLin" presStyleCnt="0"/>
      <dgm:spPr/>
    </dgm:pt>
    <dgm:pt modelId="{55F8357E-19D3-4878-9A94-3C31F226F0CF}" type="pres">
      <dgm:prSet presAssocID="{9D9254CA-B644-4820-9D5B-B2A5A4EDEC3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2D0E734-4B3F-4F2F-BE6C-08BF8F913597}" type="pres">
      <dgm:prSet presAssocID="{9D9254CA-B644-4820-9D5B-B2A5A4EDEC3A}" presName="parentText" presStyleLbl="node1" presStyleIdx="4" presStyleCnt="5" custScaleX="45448" custLinFactNeighborX="-27276" custLinFactNeighborY="-57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7B0E42-D433-486F-93DE-EAED29FA609E}" type="pres">
      <dgm:prSet presAssocID="{9D9254CA-B644-4820-9D5B-B2A5A4EDEC3A}" presName="negativeSpace" presStyleCnt="0"/>
      <dgm:spPr/>
    </dgm:pt>
    <dgm:pt modelId="{D27738AF-2544-4043-BE87-262E96A8199A}" type="pres">
      <dgm:prSet presAssocID="{9D9254CA-B644-4820-9D5B-B2A5A4EDEC3A}" presName="childText" presStyleLbl="conFgAcc1" presStyleIdx="4" presStyleCnt="5" custScaleX="100000" custScaleY="1365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5F5242-0966-438A-B6B3-93988BEC7D9B}" srcId="{E2B07FA3-F654-4979-89A8-F3787D852C59}" destId="{47069F76-E5CB-423C-8A2E-3AEE2210E00C}" srcOrd="0" destOrd="0" parTransId="{84B9F5DD-0085-4FC9-B658-C08DA1D9294A}" sibTransId="{54223318-3DA8-4AC3-A4E5-51634000834A}"/>
    <dgm:cxn modelId="{63DA88B5-D26C-48B3-A7CE-D6031718A7F2}" srcId="{9D9254CA-B644-4820-9D5B-B2A5A4EDEC3A}" destId="{B32A5EB8-AF5E-4F03-8D42-E1F7469603BC}" srcOrd="0" destOrd="0" parTransId="{CF0493FA-4BD1-4620-989D-8D166F9F9DD3}" sibTransId="{66B10FC0-F33F-40D5-B483-652637F90C30}"/>
    <dgm:cxn modelId="{43C5A590-7334-4CBD-8713-B04B3A3C6476}" srcId="{53CEA827-36F6-4FDF-8491-E5DB99EFEEAE}" destId="{E2B07FA3-F654-4979-89A8-F3787D852C59}" srcOrd="1" destOrd="0" parTransId="{F5AEC453-CB84-4704-9F8B-FFE85C3FAE87}" sibTransId="{1770580C-0775-4574-B686-6847DECFA22C}"/>
    <dgm:cxn modelId="{2C0FD1CE-1474-4B87-9EB5-6F5D6F16A341}" srcId="{53CEA827-36F6-4FDF-8491-E5DB99EFEEAE}" destId="{171A9AC0-1456-4031-968C-D814A7CD834C}" srcOrd="0" destOrd="0" parTransId="{5C28FF92-1586-47FE-A967-C3DEB118A28D}" sibTransId="{8B608257-4D57-4CB0-AB68-A5B2E3D33EDF}"/>
    <dgm:cxn modelId="{50295BD0-2C11-40C7-93C7-9DCF6FDD5FF8}" type="presOf" srcId="{9D9254CA-B644-4820-9D5B-B2A5A4EDEC3A}" destId="{72D0E734-4B3F-4F2F-BE6C-08BF8F913597}" srcOrd="1" destOrd="0" presId="urn:microsoft.com/office/officeart/2005/8/layout/list1"/>
    <dgm:cxn modelId="{21D8A1FC-D00B-4242-B55F-5A5F86ACB7ED}" type="presOf" srcId="{CB9C1BF5-5D5A-4C60-8B8C-C73ABA168A3B}" destId="{A954781D-B50B-4626-B1AB-E646DAE43726}" srcOrd="0" destOrd="0" presId="urn:microsoft.com/office/officeart/2005/8/layout/list1"/>
    <dgm:cxn modelId="{67FA42FA-E4E8-4F5F-900E-9FC35FC7988B}" type="presOf" srcId="{34D39226-1146-4D7E-8F4D-2E6F2CB2192B}" destId="{31098667-7A4C-4030-AEB5-564F76276363}" srcOrd="0" destOrd="0" presId="urn:microsoft.com/office/officeart/2005/8/layout/list1"/>
    <dgm:cxn modelId="{0753039D-3EC8-4330-BA6F-7D6BCBD21367}" type="presOf" srcId="{E2B07FA3-F654-4979-89A8-F3787D852C59}" destId="{74593919-F780-494A-BADB-C816F7299251}" srcOrd="1" destOrd="0" presId="urn:microsoft.com/office/officeart/2005/8/layout/list1"/>
    <dgm:cxn modelId="{A90BD537-C225-471C-977C-62890B759D7B}" srcId="{171A9AC0-1456-4031-968C-D814A7CD834C}" destId="{97988A34-BB0F-4884-A6EA-03A3E69758A7}" srcOrd="0" destOrd="0" parTransId="{63BCE7F4-0A80-426C-AA08-A614F052EC3A}" sibTransId="{77DF846C-FD44-46A2-8669-8AF15A38A870}"/>
    <dgm:cxn modelId="{D9A5DE34-37AC-4438-A15D-2612FB887BC1}" type="presOf" srcId="{B32A5EB8-AF5E-4F03-8D42-E1F7469603BC}" destId="{D27738AF-2544-4043-BE87-262E96A8199A}" srcOrd="0" destOrd="0" presId="urn:microsoft.com/office/officeart/2005/8/layout/list1"/>
    <dgm:cxn modelId="{C985970C-4888-4E96-9CAF-A233524FA8F0}" type="presOf" srcId="{AF1871AD-B289-498A-ACEC-FFC05FB974F0}" destId="{D013E027-7B99-44EB-8174-354D105BF342}" srcOrd="0" destOrd="0" presId="urn:microsoft.com/office/officeart/2005/8/layout/list1"/>
    <dgm:cxn modelId="{AD6250FC-C2F5-4395-8884-363E1937A606}" type="presOf" srcId="{97988A34-BB0F-4884-A6EA-03A3E69758A7}" destId="{F3BFCA54-FB56-4CED-B126-2BD547672F7A}" srcOrd="0" destOrd="0" presId="urn:microsoft.com/office/officeart/2005/8/layout/list1"/>
    <dgm:cxn modelId="{59332AE1-A163-4237-96D8-E531BD941539}" type="presOf" srcId="{171A9AC0-1456-4031-968C-D814A7CD834C}" destId="{C465B1CA-1B4F-4DD1-87DF-749D56BB5B8F}" srcOrd="1" destOrd="0" presId="urn:microsoft.com/office/officeart/2005/8/layout/list1"/>
    <dgm:cxn modelId="{D877F87F-EA84-40AD-B4AF-FCE7D1EC6BBE}" srcId="{F0AD08E1-745A-4D8A-BA38-286A28D904BE}" destId="{34D39226-1146-4D7E-8F4D-2E6F2CB2192B}" srcOrd="0" destOrd="0" parTransId="{E43FC543-708F-4206-A866-DEF9759B9B7B}" sibTransId="{14B8E7E4-04F0-4D8C-BBB5-E3F0572D400A}"/>
    <dgm:cxn modelId="{3469889E-04B7-4649-93BC-C0EE765E3C2B}" type="presOf" srcId="{AF1871AD-B289-498A-ACEC-FFC05FB974F0}" destId="{0BE58BC0-9706-4106-8401-946755E5FC73}" srcOrd="1" destOrd="0" presId="urn:microsoft.com/office/officeart/2005/8/layout/list1"/>
    <dgm:cxn modelId="{EA86AA7B-CF1B-4002-8E58-2F5C04AAA9CE}" srcId="{53CEA827-36F6-4FDF-8491-E5DB99EFEEAE}" destId="{9D9254CA-B644-4820-9D5B-B2A5A4EDEC3A}" srcOrd="4" destOrd="0" parTransId="{809E839B-E7E6-455B-BBD3-6449D45DF091}" sibTransId="{4EF59349-1EBF-462A-9428-C61929160A61}"/>
    <dgm:cxn modelId="{84C238B7-4697-4702-97EA-F3A7D91DE164}" srcId="{AF1871AD-B289-498A-ACEC-FFC05FB974F0}" destId="{CB9C1BF5-5D5A-4C60-8B8C-C73ABA168A3B}" srcOrd="0" destOrd="0" parTransId="{CC89198A-93BA-4646-B60D-BEF1E07D8B91}" sibTransId="{6E7C0DCE-A3B6-44D4-8E27-AA2F2DE82CB6}"/>
    <dgm:cxn modelId="{357DB3B4-78EA-4F91-9DE0-1A9A15FDECF4}" type="presOf" srcId="{53CEA827-36F6-4FDF-8491-E5DB99EFEEAE}" destId="{66B3AF5E-D80F-4B62-BC54-B58B676831D8}" srcOrd="0" destOrd="0" presId="urn:microsoft.com/office/officeart/2005/8/layout/list1"/>
    <dgm:cxn modelId="{F187D3E6-56E9-41F5-8975-C940CC377133}" type="presOf" srcId="{E2B07FA3-F654-4979-89A8-F3787D852C59}" destId="{6B3C7D4F-EE28-4A0B-AB61-616E05150911}" srcOrd="0" destOrd="0" presId="urn:microsoft.com/office/officeart/2005/8/layout/list1"/>
    <dgm:cxn modelId="{25EB3B7C-2CFF-4AE7-8755-C255A15B04A1}" type="presOf" srcId="{47069F76-E5CB-423C-8A2E-3AEE2210E00C}" destId="{28E0B4FA-7123-4503-8A9E-72C7A58E4FAE}" srcOrd="0" destOrd="0" presId="urn:microsoft.com/office/officeart/2005/8/layout/list1"/>
    <dgm:cxn modelId="{8AE97F54-F222-4A56-BF54-210DF1BEF4B5}" type="presOf" srcId="{9D9254CA-B644-4820-9D5B-B2A5A4EDEC3A}" destId="{55F8357E-19D3-4878-9A94-3C31F226F0CF}" srcOrd="0" destOrd="0" presId="urn:microsoft.com/office/officeart/2005/8/layout/list1"/>
    <dgm:cxn modelId="{83F40062-D18D-4690-B9B2-9A0741150E04}" srcId="{53CEA827-36F6-4FDF-8491-E5DB99EFEEAE}" destId="{AF1871AD-B289-498A-ACEC-FFC05FB974F0}" srcOrd="2" destOrd="0" parTransId="{1894BFF6-CCC3-4CB4-B5F1-81592A0663BA}" sibTransId="{D00629BC-01F4-40CF-B268-ABB1F5785B75}"/>
    <dgm:cxn modelId="{4EF32209-8507-4B6E-BD54-8212B08A8821}" type="presOf" srcId="{171A9AC0-1456-4031-968C-D814A7CD834C}" destId="{2381B97C-6121-4AEE-BB74-4638750AA3F7}" srcOrd="0" destOrd="0" presId="urn:microsoft.com/office/officeart/2005/8/layout/list1"/>
    <dgm:cxn modelId="{2C520BBD-8F4B-455B-B775-3DEFB088EA3B}" type="presOf" srcId="{F0AD08E1-745A-4D8A-BA38-286A28D904BE}" destId="{02138B43-0676-4B4C-9147-97E7ABC8ACBA}" srcOrd="0" destOrd="0" presId="urn:microsoft.com/office/officeart/2005/8/layout/list1"/>
    <dgm:cxn modelId="{FEAFBA57-563D-4043-98EA-BD995DEBA47B}" srcId="{53CEA827-36F6-4FDF-8491-E5DB99EFEEAE}" destId="{F0AD08E1-745A-4D8A-BA38-286A28D904BE}" srcOrd="3" destOrd="0" parTransId="{3021649A-CCF1-43F2-BAFC-353BEC15E162}" sibTransId="{A18323E2-AA6A-4CA2-97D2-15225973F78B}"/>
    <dgm:cxn modelId="{B11833EB-91DC-435B-A388-153AE15947F0}" type="presOf" srcId="{F0AD08E1-745A-4D8A-BA38-286A28D904BE}" destId="{4923510C-04B3-4774-AA06-D1D91E9C756C}" srcOrd="1" destOrd="0" presId="urn:microsoft.com/office/officeart/2005/8/layout/list1"/>
    <dgm:cxn modelId="{49AD685E-47D2-48E9-B43A-516DF9D116DF}" type="presParOf" srcId="{66B3AF5E-D80F-4B62-BC54-B58B676831D8}" destId="{C7ADD93F-9B71-459E-92A8-9ED75FF77F66}" srcOrd="0" destOrd="0" presId="urn:microsoft.com/office/officeart/2005/8/layout/list1"/>
    <dgm:cxn modelId="{E5485B8A-36F7-4E55-A1E5-5F561B750FBF}" type="presParOf" srcId="{C7ADD93F-9B71-459E-92A8-9ED75FF77F66}" destId="{2381B97C-6121-4AEE-BB74-4638750AA3F7}" srcOrd="0" destOrd="0" presId="urn:microsoft.com/office/officeart/2005/8/layout/list1"/>
    <dgm:cxn modelId="{55E8DE2A-1D74-477F-AA69-D8DE71602966}" type="presParOf" srcId="{C7ADD93F-9B71-459E-92A8-9ED75FF77F66}" destId="{C465B1CA-1B4F-4DD1-87DF-749D56BB5B8F}" srcOrd="1" destOrd="0" presId="urn:microsoft.com/office/officeart/2005/8/layout/list1"/>
    <dgm:cxn modelId="{168E0ED7-3D00-4197-9300-B084E29E6595}" type="presParOf" srcId="{66B3AF5E-D80F-4B62-BC54-B58B676831D8}" destId="{D9104147-9452-4CE0-AE9D-36EB03AB7B4F}" srcOrd="1" destOrd="0" presId="urn:microsoft.com/office/officeart/2005/8/layout/list1"/>
    <dgm:cxn modelId="{E9194BE8-9857-4583-BF48-EB5F3E6FDC20}" type="presParOf" srcId="{66B3AF5E-D80F-4B62-BC54-B58B676831D8}" destId="{F3BFCA54-FB56-4CED-B126-2BD547672F7A}" srcOrd="2" destOrd="0" presId="urn:microsoft.com/office/officeart/2005/8/layout/list1"/>
    <dgm:cxn modelId="{A29BEDD6-DC39-4AAF-86BB-1057FB3E77F3}" type="presParOf" srcId="{66B3AF5E-D80F-4B62-BC54-B58B676831D8}" destId="{5CBA8A86-76E0-40C9-86B8-38B076A22C46}" srcOrd="3" destOrd="0" presId="urn:microsoft.com/office/officeart/2005/8/layout/list1"/>
    <dgm:cxn modelId="{AE274770-55EB-49F8-A56C-8531956CB258}" type="presParOf" srcId="{66B3AF5E-D80F-4B62-BC54-B58B676831D8}" destId="{5E85DB13-A1D8-4618-8CD2-6E54BAF87C16}" srcOrd="4" destOrd="0" presId="urn:microsoft.com/office/officeart/2005/8/layout/list1"/>
    <dgm:cxn modelId="{32368A2B-FA30-4506-A219-65B46A7414BD}" type="presParOf" srcId="{5E85DB13-A1D8-4618-8CD2-6E54BAF87C16}" destId="{6B3C7D4F-EE28-4A0B-AB61-616E05150911}" srcOrd="0" destOrd="0" presId="urn:microsoft.com/office/officeart/2005/8/layout/list1"/>
    <dgm:cxn modelId="{3EC0A24E-DBF0-4329-91CB-E2871BA7CBD7}" type="presParOf" srcId="{5E85DB13-A1D8-4618-8CD2-6E54BAF87C16}" destId="{74593919-F780-494A-BADB-C816F7299251}" srcOrd="1" destOrd="0" presId="urn:microsoft.com/office/officeart/2005/8/layout/list1"/>
    <dgm:cxn modelId="{8AE03A00-94DE-4CCB-B198-A9D830974233}" type="presParOf" srcId="{66B3AF5E-D80F-4B62-BC54-B58B676831D8}" destId="{6EF440E8-F7EB-4D72-869F-810393A81B72}" srcOrd="5" destOrd="0" presId="urn:microsoft.com/office/officeart/2005/8/layout/list1"/>
    <dgm:cxn modelId="{22C1E4BC-392C-4652-B664-78457B07CEC7}" type="presParOf" srcId="{66B3AF5E-D80F-4B62-BC54-B58B676831D8}" destId="{28E0B4FA-7123-4503-8A9E-72C7A58E4FAE}" srcOrd="6" destOrd="0" presId="urn:microsoft.com/office/officeart/2005/8/layout/list1"/>
    <dgm:cxn modelId="{0893E90A-09D1-4F90-99FA-7ACF3F2F5341}" type="presParOf" srcId="{66B3AF5E-D80F-4B62-BC54-B58B676831D8}" destId="{0A14ED11-B92C-4C45-BFA7-DE198340BF61}" srcOrd="7" destOrd="0" presId="urn:microsoft.com/office/officeart/2005/8/layout/list1"/>
    <dgm:cxn modelId="{0B686DF8-991D-4357-9BEB-9AB344556012}" type="presParOf" srcId="{66B3AF5E-D80F-4B62-BC54-B58B676831D8}" destId="{3C662BBE-6544-41B5-8F3E-3667D9150168}" srcOrd="8" destOrd="0" presId="urn:microsoft.com/office/officeart/2005/8/layout/list1"/>
    <dgm:cxn modelId="{4590BB5F-AFFF-4525-9642-68C1487129CA}" type="presParOf" srcId="{3C662BBE-6544-41B5-8F3E-3667D9150168}" destId="{D013E027-7B99-44EB-8174-354D105BF342}" srcOrd="0" destOrd="0" presId="urn:microsoft.com/office/officeart/2005/8/layout/list1"/>
    <dgm:cxn modelId="{0527D639-976D-4628-BEB8-8DFE4447703F}" type="presParOf" srcId="{3C662BBE-6544-41B5-8F3E-3667D9150168}" destId="{0BE58BC0-9706-4106-8401-946755E5FC73}" srcOrd="1" destOrd="0" presId="urn:microsoft.com/office/officeart/2005/8/layout/list1"/>
    <dgm:cxn modelId="{84B7ED0E-C378-41E4-8B1B-228AE23C1992}" type="presParOf" srcId="{66B3AF5E-D80F-4B62-BC54-B58B676831D8}" destId="{F0443998-EFDD-4C23-957D-88B0A7F64A82}" srcOrd="9" destOrd="0" presId="urn:microsoft.com/office/officeart/2005/8/layout/list1"/>
    <dgm:cxn modelId="{FBFD4E78-E32A-485A-AB99-5AA7DC62DD6A}" type="presParOf" srcId="{66B3AF5E-D80F-4B62-BC54-B58B676831D8}" destId="{A954781D-B50B-4626-B1AB-E646DAE43726}" srcOrd="10" destOrd="0" presId="urn:microsoft.com/office/officeart/2005/8/layout/list1"/>
    <dgm:cxn modelId="{010C6980-6617-4ABC-968B-E65AD2FFAE6D}" type="presParOf" srcId="{66B3AF5E-D80F-4B62-BC54-B58B676831D8}" destId="{DF56182A-0C63-4396-9F5D-ED84D10745DE}" srcOrd="11" destOrd="0" presId="urn:microsoft.com/office/officeart/2005/8/layout/list1"/>
    <dgm:cxn modelId="{124A7F2D-AB7E-4B84-9449-7ED80CD9DEE4}" type="presParOf" srcId="{66B3AF5E-D80F-4B62-BC54-B58B676831D8}" destId="{D6108EC2-7A5B-45B3-932C-80A35EA5D097}" srcOrd="12" destOrd="0" presId="urn:microsoft.com/office/officeart/2005/8/layout/list1"/>
    <dgm:cxn modelId="{5D6793E1-561B-489D-9B43-5CB08E479D73}" type="presParOf" srcId="{D6108EC2-7A5B-45B3-932C-80A35EA5D097}" destId="{02138B43-0676-4B4C-9147-97E7ABC8ACBA}" srcOrd="0" destOrd="0" presId="urn:microsoft.com/office/officeart/2005/8/layout/list1"/>
    <dgm:cxn modelId="{6C1EE023-24DA-475F-B102-44C62F19D697}" type="presParOf" srcId="{D6108EC2-7A5B-45B3-932C-80A35EA5D097}" destId="{4923510C-04B3-4774-AA06-D1D91E9C756C}" srcOrd="1" destOrd="0" presId="urn:microsoft.com/office/officeart/2005/8/layout/list1"/>
    <dgm:cxn modelId="{C0C2B5E9-8E74-457C-8781-AC83FF605B30}" type="presParOf" srcId="{66B3AF5E-D80F-4B62-BC54-B58B676831D8}" destId="{6DAAF382-834B-4CF6-9763-62C6898F449A}" srcOrd="13" destOrd="0" presId="urn:microsoft.com/office/officeart/2005/8/layout/list1"/>
    <dgm:cxn modelId="{C1E46E43-DC68-449C-BA08-FC57C6FC36F9}" type="presParOf" srcId="{66B3AF5E-D80F-4B62-BC54-B58B676831D8}" destId="{31098667-7A4C-4030-AEB5-564F76276363}" srcOrd="14" destOrd="0" presId="urn:microsoft.com/office/officeart/2005/8/layout/list1"/>
    <dgm:cxn modelId="{79DFF7A2-ACFD-4EA9-AE2B-ACE9B47D28DA}" type="presParOf" srcId="{66B3AF5E-D80F-4B62-BC54-B58B676831D8}" destId="{3AEC0AA9-E670-4058-A415-D4751FB75D08}" srcOrd="15" destOrd="0" presId="urn:microsoft.com/office/officeart/2005/8/layout/list1"/>
    <dgm:cxn modelId="{3DFB63E7-5880-4D82-9BCD-1CBEBAF40847}" type="presParOf" srcId="{66B3AF5E-D80F-4B62-BC54-B58B676831D8}" destId="{E38006C4-4CAF-4750-9A05-7AF6A4CACB1B}" srcOrd="16" destOrd="0" presId="urn:microsoft.com/office/officeart/2005/8/layout/list1"/>
    <dgm:cxn modelId="{3FF2A824-2563-49CF-BFFC-EB68236ED75E}" type="presParOf" srcId="{E38006C4-4CAF-4750-9A05-7AF6A4CACB1B}" destId="{55F8357E-19D3-4878-9A94-3C31F226F0CF}" srcOrd="0" destOrd="0" presId="urn:microsoft.com/office/officeart/2005/8/layout/list1"/>
    <dgm:cxn modelId="{095736B1-7488-44FB-B456-D9D74D2FDE97}" type="presParOf" srcId="{E38006C4-4CAF-4750-9A05-7AF6A4CACB1B}" destId="{72D0E734-4B3F-4F2F-BE6C-08BF8F913597}" srcOrd="1" destOrd="0" presId="urn:microsoft.com/office/officeart/2005/8/layout/list1"/>
    <dgm:cxn modelId="{9682ED95-4795-4BF0-B310-B7DDF7EB589A}" type="presParOf" srcId="{66B3AF5E-D80F-4B62-BC54-B58B676831D8}" destId="{627B0E42-D433-486F-93DE-EAED29FA609E}" srcOrd="17" destOrd="0" presId="urn:microsoft.com/office/officeart/2005/8/layout/list1"/>
    <dgm:cxn modelId="{46B30A04-74AF-4784-952B-2EC3EF986C3A}" type="presParOf" srcId="{66B3AF5E-D80F-4B62-BC54-B58B676831D8}" destId="{D27738AF-2544-4043-BE87-262E96A8199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AC602-4C95-462E-99D5-0C472AA41DD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863668-8720-4305-ADDD-81DB217DDCB5}">
      <dgm:prSet phldrT="[Text]" custT="1"/>
      <dgm:spPr/>
      <dgm:t>
        <a:bodyPr/>
        <a:lstStyle/>
        <a:p>
          <a:r>
            <a:rPr lang="en-US" sz="1800" b="1" i="0" smtClean="0">
              <a:latin typeface="Times New Roman" pitchFamily="18" charset="0"/>
              <a:cs typeface="Times New Roman" pitchFamily="18" charset="0"/>
            </a:rPr>
            <a:t>Chẹn thụ thể AT1</a:t>
          </a:r>
          <a:r>
            <a:rPr lang="vi-VN" sz="1800" b="0" i="0" smtClean="0">
              <a:latin typeface="Times New Roman" pitchFamily="18" charset="0"/>
              <a:cs typeface="Times New Roman" pitchFamily="18" charset="0"/>
            </a:rPr>
            <a:t>: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E879D6FF-9FCA-488B-A1E2-74915D820F81}" type="parTrans" cxnId="{C19E3E6F-E212-4498-AEBE-451C294AEA18}">
      <dgm:prSet/>
      <dgm:spPr/>
      <dgm:t>
        <a:bodyPr/>
        <a:lstStyle/>
        <a:p>
          <a:endParaRPr lang="en-GB"/>
        </a:p>
      </dgm:t>
    </dgm:pt>
    <dgm:pt modelId="{21FFD743-2A79-4B18-AF5B-684CEB8949D1}" type="sibTrans" cxnId="{C19E3E6F-E212-4498-AEBE-451C294AEA18}">
      <dgm:prSet/>
      <dgm:spPr/>
      <dgm:t>
        <a:bodyPr/>
        <a:lstStyle/>
        <a:p>
          <a:endParaRPr lang="en-GB"/>
        </a:p>
      </dgm:t>
    </dgm:pt>
    <dgm:pt modelId="{F2650822-44FF-474C-B10A-07F53E375202}">
      <dgm:prSet phldrT="[Text]" custT="1"/>
      <dgm:spPr/>
      <dgm:t>
        <a:bodyPr/>
        <a:lstStyle/>
        <a:p>
          <a:r>
            <a:rPr lang="vi-VN" sz="1800" b="0" i="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1800" b="0" i="0" smtClean="0">
              <a:latin typeface="Times New Roman" pitchFamily="18" charset="0"/>
              <a:cs typeface="Times New Roman" pitchFamily="18" charset="0"/>
            </a:rPr>
            <a:t>osartan</a:t>
          </a:r>
          <a:r>
            <a:rPr lang="vi-VN" sz="1800" b="0" i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0" i="0" smtClean="0">
              <a:latin typeface="Times New Roman" pitchFamily="18" charset="0"/>
              <a:cs typeface="Times New Roman" pitchFamily="18" charset="0"/>
            </a:rPr>
            <a:t>valsartan, irbesartan, telhnisartan...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5A69BD4A-204B-4C94-8F53-93FCF031A891}" type="parTrans" cxnId="{ADBC54A1-49E5-493B-A0F2-71694D92D94F}">
      <dgm:prSet/>
      <dgm:spPr/>
      <dgm:t>
        <a:bodyPr/>
        <a:lstStyle/>
        <a:p>
          <a:endParaRPr lang="en-GB"/>
        </a:p>
      </dgm:t>
    </dgm:pt>
    <dgm:pt modelId="{36D3C2C2-BF6F-4C18-B3F6-DD934703D92B}" type="sibTrans" cxnId="{ADBC54A1-49E5-493B-A0F2-71694D92D94F}">
      <dgm:prSet/>
      <dgm:spPr/>
      <dgm:t>
        <a:bodyPr/>
        <a:lstStyle/>
        <a:p>
          <a:endParaRPr lang="en-GB"/>
        </a:p>
      </dgm:t>
    </dgm:pt>
    <dgm:pt modelId="{E4C7DFA5-0D0A-4D33-BE43-75F2B5C047FD}">
      <dgm:prSet phldrT="[Text]" custT="1"/>
      <dgm:spPr/>
      <dgm:t>
        <a:bodyPr/>
        <a:lstStyle/>
        <a:p>
          <a:r>
            <a:rPr lang="en-US" sz="1800" b="1" i="0" smtClean="0">
              <a:latin typeface="Times New Roman" pitchFamily="18" charset="0"/>
              <a:cs typeface="Times New Roman" pitchFamily="18" charset="0"/>
            </a:rPr>
            <a:t>Chẹn calci</a:t>
          </a:r>
          <a:r>
            <a:rPr lang="vi-VN" sz="1800" b="0" i="0" smtClean="0">
              <a:latin typeface="Times New Roman" pitchFamily="18" charset="0"/>
              <a:cs typeface="Times New Roman" pitchFamily="18" charset="0"/>
            </a:rPr>
            <a:t>: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FCD64E53-7C57-4131-8394-498B8BFF0EDB}" type="parTrans" cxnId="{FE07E7C7-2225-4CC2-9CCE-07803E1C19FB}">
      <dgm:prSet/>
      <dgm:spPr/>
      <dgm:t>
        <a:bodyPr/>
        <a:lstStyle/>
        <a:p>
          <a:endParaRPr lang="en-GB"/>
        </a:p>
      </dgm:t>
    </dgm:pt>
    <dgm:pt modelId="{625CDE5A-5CDA-46A1-9DA7-632F76DAE05E}" type="sibTrans" cxnId="{FE07E7C7-2225-4CC2-9CCE-07803E1C19FB}">
      <dgm:prSet/>
      <dgm:spPr/>
      <dgm:t>
        <a:bodyPr/>
        <a:lstStyle/>
        <a:p>
          <a:endParaRPr lang="en-GB"/>
        </a:p>
      </dgm:t>
    </dgm:pt>
    <dgm:pt modelId="{CC663521-D962-4419-A9E2-2ED3E2C69C92}">
      <dgm:prSet phldrT="[Text]" custT="1"/>
      <dgm:spPr/>
      <dgm:t>
        <a:bodyPr/>
        <a:lstStyle/>
        <a:p>
          <a:r>
            <a:rPr lang="en-US" sz="1800" b="0" i="0" smtClean="0">
              <a:latin typeface="Times New Roman" pitchFamily="18" charset="0"/>
              <a:cs typeface="Times New Roman" pitchFamily="18" charset="0"/>
            </a:rPr>
            <a:t> nifedipin, amlodipin, felodipin, lacidipin...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4208299A-7365-4B64-8076-95F5EA1B7997}" type="parTrans" cxnId="{F0118D71-A461-4B98-AC63-76EF76371983}">
      <dgm:prSet/>
      <dgm:spPr/>
      <dgm:t>
        <a:bodyPr/>
        <a:lstStyle/>
        <a:p>
          <a:endParaRPr lang="en-GB"/>
        </a:p>
      </dgm:t>
    </dgm:pt>
    <dgm:pt modelId="{6E35803E-236E-4885-BD3C-AE300981C23D}" type="sibTrans" cxnId="{F0118D71-A461-4B98-AC63-76EF76371983}">
      <dgm:prSet/>
      <dgm:spPr/>
      <dgm:t>
        <a:bodyPr/>
        <a:lstStyle/>
        <a:p>
          <a:endParaRPr lang="en-GB"/>
        </a:p>
      </dgm:t>
    </dgm:pt>
    <dgm:pt modelId="{C9286489-DB2E-462A-85AE-6A329B8B6A83}">
      <dgm:prSet phldrT="[Text]" custT="1"/>
      <dgm:spPr/>
      <dgm:t>
        <a:bodyPr/>
        <a:lstStyle/>
        <a:p>
          <a:r>
            <a:rPr lang="en-GB" sz="1800" b="1" smtClean="0">
              <a:latin typeface="Times New Roman" pitchFamily="18" charset="0"/>
              <a:cs typeface="Times New Roman" pitchFamily="18" charset="0"/>
            </a:rPr>
            <a:t>Chẹn bêta giao cảm: </a:t>
          </a:r>
          <a:endParaRPr lang="en-GB" sz="1800" b="1">
            <a:latin typeface="Times New Roman" pitchFamily="18" charset="0"/>
            <a:cs typeface="Times New Roman" pitchFamily="18" charset="0"/>
          </a:endParaRPr>
        </a:p>
      </dgm:t>
    </dgm:pt>
    <dgm:pt modelId="{D68EAC24-2896-4736-8B74-29B1A2CC17CC}" type="parTrans" cxnId="{A67ADC27-C6D7-4706-BE2A-4BB1A5320BA6}">
      <dgm:prSet/>
      <dgm:spPr/>
      <dgm:t>
        <a:bodyPr/>
        <a:lstStyle/>
        <a:p>
          <a:endParaRPr lang="en-GB"/>
        </a:p>
      </dgm:t>
    </dgm:pt>
    <dgm:pt modelId="{7D1E3BBA-A849-4ACD-94B1-3FE09EFDDA53}" type="sibTrans" cxnId="{A67ADC27-C6D7-4706-BE2A-4BB1A5320BA6}">
      <dgm:prSet/>
      <dgm:spPr/>
      <dgm:t>
        <a:bodyPr/>
        <a:lstStyle/>
        <a:p>
          <a:endParaRPr lang="en-GB"/>
        </a:p>
      </dgm:t>
    </dgm:pt>
    <dgm:pt modelId="{57F3AD6E-73AA-4AA2-AAE1-31E05B605FE5}">
      <dgm:prSet phldrT="[Text]" custT="1"/>
      <dgm:spPr/>
      <dgm:t>
        <a:bodyPr/>
        <a:lstStyle/>
        <a:p>
          <a:r>
            <a:rPr lang="en-US" sz="1800" b="0" i="0" smtClean="0">
              <a:latin typeface="Times New Roman" pitchFamily="18" charset="0"/>
              <a:cs typeface="Times New Roman" pitchFamily="18" charset="0"/>
            </a:rPr>
            <a:t>propranolol, atenolol, metoprolol...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C7E81DB5-999B-469A-90B6-97196EBC9F57}" type="parTrans" cxnId="{502AA8FB-A37A-43E7-B2E7-B7D8BB016C48}">
      <dgm:prSet/>
      <dgm:spPr/>
      <dgm:t>
        <a:bodyPr/>
        <a:lstStyle/>
        <a:p>
          <a:endParaRPr lang="en-GB"/>
        </a:p>
      </dgm:t>
    </dgm:pt>
    <dgm:pt modelId="{563F462D-EDAD-4A7F-A099-3E916D68B8D5}" type="sibTrans" cxnId="{502AA8FB-A37A-43E7-B2E7-B7D8BB016C48}">
      <dgm:prSet/>
      <dgm:spPr/>
      <dgm:t>
        <a:bodyPr/>
        <a:lstStyle/>
        <a:p>
          <a:endParaRPr lang="en-GB"/>
        </a:p>
      </dgm:t>
    </dgm:pt>
    <dgm:pt modelId="{6317C7B3-B8E3-44D9-B736-0A76C4638774}">
      <dgm:prSet phldrT="[Text]" custT="1"/>
      <dgm:spPr/>
      <dgm:t>
        <a:bodyPr/>
        <a:lstStyle/>
        <a:p>
          <a:r>
            <a:rPr lang="en-US" sz="1800" b="1" i="0" smtClean="0">
              <a:latin typeface="Times New Roman" pitchFamily="18" charset="0"/>
              <a:cs typeface="Times New Roman" pitchFamily="18" charset="0"/>
            </a:rPr>
            <a:t>Ức chế men chuyển: </a:t>
          </a:r>
          <a:endParaRPr lang="en-GB" sz="1800" b="1">
            <a:latin typeface="Times New Roman" pitchFamily="18" charset="0"/>
            <a:cs typeface="Times New Roman" pitchFamily="18" charset="0"/>
          </a:endParaRPr>
        </a:p>
      </dgm:t>
    </dgm:pt>
    <dgm:pt modelId="{32ADC660-2EC8-44D4-9601-C2CD1F2D0F8B}" type="parTrans" cxnId="{1EBE2535-1531-45FD-8C6D-526580C86254}">
      <dgm:prSet/>
      <dgm:spPr/>
      <dgm:t>
        <a:bodyPr/>
        <a:lstStyle/>
        <a:p>
          <a:endParaRPr lang="en-GB"/>
        </a:p>
      </dgm:t>
    </dgm:pt>
    <dgm:pt modelId="{52B8670F-7105-491A-A8B7-52F942A1A19D}" type="sibTrans" cxnId="{1EBE2535-1531-45FD-8C6D-526580C86254}">
      <dgm:prSet/>
      <dgm:spPr/>
      <dgm:t>
        <a:bodyPr/>
        <a:lstStyle/>
        <a:p>
          <a:endParaRPr lang="en-GB"/>
        </a:p>
      </dgm:t>
    </dgm:pt>
    <dgm:pt modelId="{9B0577A8-EBD5-4595-81D0-487DC8ABFB84}">
      <dgm:prSet phldrT="[Text]" custT="1"/>
      <dgm:spPr/>
      <dgm:t>
        <a:bodyPr/>
        <a:lstStyle/>
        <a:p>
          <a:r>
            <a:rPr lang="en-US" sz="1800" b="0" i="0" smtClean="0">
              <a:latin typeface="Times New Roman" pitchFamily="18" charset="0"/>
              <a:cs typeface="Times New Roman" pitchFamily="18" charset="0"/>
            </a:rPr>
            <a:t>captopril, quinapril, enalapril, perindopril...</a:t>
          </a:r>
          <a:endParaRPr lang="en-GB" sz="1800">
            <a:latin typeface="Times New Roman" pitchFamily="18" charset="0"/>
            <a:cs typeface="Times New Roman" pitchFamily="18" charset="0"/>
          </a:endParaRPr>
        </a:p>
      </dgm:t>
    </dgm:pt>
    <dgm:pt modelId="{B9AE9AE8-DF59-48B8-AC35-024287185FB2}" type="parTrans" cxnId="{381F64ED-BA6C-45E8-BA10-6B6B46208B9C}">
      <dgm:prSet/>
      <dgm:spPr/>
      <dgm:t>
        <a:bodyPr/>
        <a:lstStyle/>
        <a:p>
          <a:endParaRPr lang="en-GB"/>
        </a:p>
      </dgm:t>
    </dgm:pt>
    <dgm:pt modelId="{29D8B9DD-195F-429E-96DD-34DDBC14E828}" type="sibTrans" cxnId="{381F64ED-BA6C-45E8-BA10-6B6B46208B9C}">
      <dgm:prSet/>
      <dgm:spPr/>
      <dgm:t>
        <a:bodyPr/>
        <a:lstStyle/>
        <a:p>
          <a:endParaRPr lang="en-GB"/>
        </a:p>
      </dgm:t>
    </dgm:pt>
    <dgm:pt modelId="{120A3632-85FE-40F6-9466-8EC69FB34E55}" type="pres">
      <dgm:prSet presAssocID="{621AC602-4C95-462E-99D5-0C472AA41DD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3E43F4F-CE9B-4810-A431-7DD1C0CF3C65}" type="pres">
      <dgm:prSet presAssocID="{69863668-8720-4305-ADDD-81DB217DDCB5}" presName="parenttextcomposite" presStyleCnt="0"/>
      <dgm:spPr/>
    </dgm:pt>
    <dgm:pt modelId="{1B6A8B34-E26B-4D6E-B985-30F0618A44F0}" type="pres">
      <dgm:prSet presAssocID="{69863668-8720-4305-ADDD-81DB217DDCB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A6A2F-AF67-4A88-9D65-2B14C811D1EA}" type="pres">
      <dgm:prSet presAssocID="{69863668-8720-4305-ADDD-81DB217DDCB5}" presName="composite" presStyleCnt="0"/>
      <dgm:spPr/>
    </dgm:pt>
    <dgm:pt modelId="{F24F1909-41A1-4C50-9F2A-26BEB24728D2}" type="pres">
      <dgm:prSet presAssocID="{69863668-8720-4305-ADDD-81DB217DDCB5}" presName="chevron1" presStyleLbl="alignNode1" presStyleIdx="0" presStyleCnt="28"/>
      <dgm:spPr/>
    </dgm:pt>
    <dgm:pt modelId="{905004FF-299B-4936-AF6B-2E2CA3D41E58}" type="pres">
      <dgm:prSet presAssocID="{69863668-8720-4305-ADDD-81DB217DDCB5}" presName="chevron2" presStyleLbl="alignNode1" presStyleIdx="1" presStyleCnt="28"/>
      <dgm:spPr/>
    </dgm:pt>
    <dgm:pt modelId="{1B511554-F944-4D9D-A0BE-8003D6F6CAA2}" type="pres">
      <dgm:prSet presAssocID="{69863668-8720-4305-ADDD-81DB217DDCB5}" presName="chevron3" presStyleLbl="alignNode1" presStyleIdx="2" presStyleCnt="28"/>
      <dgm:spPr/>
    </dgm:pt>
    <dgm:pt modelId="{85A34FDC-248B-4F7B-9357-D9167EED1F88}" type="pres">
      <dgm:prSet presAssocID="{69863668-8720-4305-ADDD-81DB217DDCB5}" presName="chevron4" presStyleLbl="alignNode1" presStyleIdx="3" presStyleCnt="28"/>
      <dgm:spPr/>
    </dgm:pt>
    <dgm:pt modelId="{3F22C377-1923-45DC-B252-B474D4A53526}" type="pres">
      <dgm:prSet presAssocID="{69863668-8720-4305-ADDD-81DB217DDCB5}" presName="chevron5" presStyleLbl="alignNode1" presStyleIdx="4" presStyleCnt="28"/>
      <dgm:spPr/>
    </dgm:pt>
    <dgm:pt modelId="{9305CCFA-CDD9-4E57-B780-02199F2D0B3D}" type="pres">
      <dgm:prSet presAssocID="{69863668-8720-4305-ADDD-81DB217DDCB5}" presName="chevron6" presStyleLbl="alignNode1" presStyleIdx="5" presStyleCnt="28"/>
      <dgm:spPr/>
    </dgm:pt>
    <dgm:pt modelId="{31C537DF-B0AD-426A-9CE7-0D8ABDCD91F0}" type="pres">
      <dgm:prSet presAssocID="{69863668-8720-4305-ADDD-81DB217DDCB5}" presName="chevron7" presStyleLbl="alignNode1" presStyleIdx="6" presStyleCnt="28"/>
      <dgm:spPr/>
    </dgm:pt>
    <dgm:pt modelId="{5ACB62F9-3AAA-4895-96C4-35B15CE7DACE}" type="pres">
      <dgm:prSet presAssocID="{69863668-8720-4305-ADDD-81DB217DDCB5}" presName="childtext" presStyleLbl="solidFgAcc1" presStyleIdx="0" presStyleCnt="4" custScaleX="101829" custScaleY="9768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D11AD9-3DD2-4D06-B3D7-B6E61D604637}" type="pres">
      <dgm:prSet presAssocID="{21FFD743-2A79-4B18-AF5B-684CEB8949D1}" presName="sibTrans" presStyleCnt="0"/>
      <dgm:spPr/>
    </dgm:pt>
    <dgm:pt modelId="{1160BDC0-B395-4605-84A6-4126D774FC27}" type="pres">
      <dgm:prSet presAssocID="{E4C7DFA5-0D0A-4D33-BE43-75F2B5C047FD}" presName="parenttextcomposite" presStyleCnt="0"/>
      <dgm:spPr/>
    </dgm:pt>
    <dgm:pt modelId="{BB1DD966-673E-44C0-9771-5440ADDC5941}" type="pres">
      <dgm:prSet presAssocID="{E4C7DFA5-0D0A-4D33-BE43-75F2B5C047FD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4B24B7-A2C3-49CC-AC45-F1A89959C533}" type="pres">
      <dgm:prSet presAssocID="{E4C7DFA5-0D0A-4D33-BE43-75F2B5C047FD}" presName="composite" presStyleCnt="0"/>
      <dgm:spPr/>
    </dgm:pt>
    <dgm:pt modelId="{14652B9F-FC92-4BFC-BAE1-2B45B2CE223F}" type="pres">
      <dgm:prSet presAssocID="{E4C7DFA5-0D0A-4D33-BE43-75F2B5C047FD}" presName="chevron1" presStyleLbl="alignNode1" presStyleIdx="7" presStyleCnt="28"/>
      <dgm:spPr/>
    </dgm:pt>
    <dgm:pt modelId="{710245F6-3482-4983-A626-30C616A92368}" type="pres">
      <dgm:prSet presAssocID="{E4C7DFA5-0D0A-4D33-BE43-75F2B5C047FD}" presName="chevron2" presStyleLbl="alignNode1" presStyleIdx="8" presStyleCnt="28"/>
      <dgm:spPr/>
    </dgm:pt>
    <dgm:pt modelId="{9B50DD4C-4D5C-40C5-BC4D-9D455E3BC8BA}" type="pres">
      <dgm:prSet presAssocID="{E4C7DFA5-0D0A-4D33-BE43-75F2B5C047FD}" presName="chevron3" presStyleLbl="alignNode1" presStyleIdx="9" presStyleCnt="28"/>
      <dgm:spPr/>
    </dgm:pt>
    <dgm:pt modelId="{F160F342-0ECA-4FF0-A8D7-35FB1E28128C}" type="pres">
      <dgm:prSet presAssocID="{E4C7DFA5-0D0A-4D33-BE43-75F2B5C047FD}" presName="chevron4" presStyleLbl="alignNode1" presStyleIdx="10" presStyleCnt="28"/>
      <dgm:spPr/>
    </dgm:pt>
    <dgm:pt modelId="{5936FAB8-7139-4065-B8F4-C88FD9E8EFA7}" type="pres">
      <dgm:prSet presAssocID="{E4C7DFA5-0D0A-4D33-BE43-75F2B5C047FD}" presName="chevron5" presStyleLbl="alignNode1" presStyleIdx="11" presStyleCnt="28"/>
      <dgm:spPr/>
    </dgm:pt>
    <dgm:pt modelId="{9AC5BF2C-A5EF-437F-925E-18DD80F10717}" type="pres">
      <dgm:prSet presAssocID="{E4C7DFA5-0D0A-4D33-BE43-75F2B5C047FD}" presName="chevron6" presStyleLbl="alignNode1" presStyleIdx="12" presStyleCnt="28"/>
      <dgm:spPr/>
    </dgm:pt>
    <dgm:pt modelId="{5F31DD84-0BD8-4CD2-B1CA-639F72850216}" type="pres">
      <dgm:prSet presAssocID="{E4C7DFA5-0D0A-4D33-BE43-75F2B5C047FD}" presName="chevron7" presStyleLbl="alignNode1" presStyleIdx="13" presStyleCnt="28"/>
      <dgm:spPr/>
    </dgm:pt>
    <dgm:pt modelId="{971E7C5A-8C01-400A-8F6C-BF5BE8540481}" type="pres">
      <dgm:prSet presAssocID="{E4C7DFA5-0D0A-4D33-BE43-75F2B5C047FD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198D3-4136-4AAF-A69F-C4DEE182805C}" type="pres">
      <dgm:prSet presAssocID="{625CDE5A-5CDA-46A1-9DA7-632F76DAE05E}" presName="sibTrans" presStyleCnt="0"/>
      <dgm:spPr/>
    </dgm:pt>
    <dgm:pt modelId="{4D06ADD3-EB71-450C-BDC0-21B4FA9E2CE0}" type="pres">
      <dgm:prSet presAssocID="{C9286489-DB2E-462A-85AE-6A329B8B6A83}" presName="parenttextcomposite" presStyleCnt="0"/>
      <dgm:spPr/>
    </dgm:pt>
    <dgm:pt modelId="{BF0CEE86-9C0D-4D45-8907-00569AC2E416}" type="pres">
      <dgm:prSet presAssocID="{C9286489-DB2E-462A-85AE-6A329B8B6A8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431BB-4DDD-4E33-82FB-CA06F70C5ED8}" type="pres">
      <dgm:prSet presAssocID="{C9286489-DB2E-462A-85AE-6A329B8B6A83}" presName="composite" presStyleCnt="0"/>
      <dgm:spPr/>
    </dgm:pt>
    <dgm:pt modelId="{710EBCD9-12AB-4656-9D93-D7AE1B04D7F8}" type="pres">
      <dgm:prSet presAssocID="{C9286489-DB2E-462A-85AE-6A329B8B6A83}" presName="chevron1" presStyleLbl="alignNode1" presStyleIdx="14" presStyleCnt="28"/>
      <dgm:spPr/>
    </dgm:pt>
    <dgm:pt modelId="{EF02712D-D40B-4325-92BD-8A4BAF3D1524}" type="pres">
      <dgm:prSet presAssocID="{C9286489-DB2E-462A-85AE-6A329B8B6A83}" presName="chevron2" presStyleLbl="alignNode1" presStyleIdx="15" presStyleCnt="28"/>
      <dgm:spPr/>
    </dgm:pt>
    <dgm:pt modelId="{CF7C9CEC-A95B-4501-A7CA-9799423B7E82}" type="pres">
      <dgm:prSet presAssocID="{C9286489-DB2E-462A-85AE-6A329B8B6A83}" presName="chevron3" presStyleLbl="alignNode1" presStyleIdx="16" presStyleCnt="28"/>
      <dgm:spPr/>
    </dgm:pt>
    <dgm:pt modelId="{F18DEB61-2AEA-4EA2-BAB7-9B012303AA9D}" type="pres">
      <dgm:prSet presAssocID="{C9286489-DB2E-462A-85AE-6A329B8B6A83}" presName="chevron4" presStyleLbl="alignNode1" presStyleIdx="17" presStyleCnt="28"/>
      <dgm:spPr/>
    </dgm:pt>
    <dgm:pt modelId="{E8B9DCA9-AC58-44E5-AC32-1F0713F7B541}" type="pres">
      <dgm:prSet presAssocID="{C9286489-DB2E-462A-85AE-6A329B8B6A83}" presName="chevron5" presStyleLbl="alignNode1" presStyleIdx="18" presStyleCnt="28"/>
      <dgm:spPr/>
    </dgm:pt>
    <dgm:pt modelId="{45096DA7-6BC4-44F2-880C-0FDEB15C1A83}" type="pres">
      <dgm:prSet presAssocID="{C9286489-DB2E-462A-85AE-6A329B8B6A83}" presName="chevron6" presStyleLbl="alignNode1" presStyleIdx="19" presStyleCnt="28"/>
      <dgm:spPr/>
    </dgm:pt>
    <dgm:pt modelId="{C41A7069-8957-4881-8AF7-6FCA827677E7}" type="pres">
      <dgm:prSet presAssocID="{C9286489-DB2E-462A-85AE-6A329B8B6A83}" presName="chevron7" presStyleLbl="alignNode1" presStyleIdx="20" presStyleCnt="28"/>
      <dgm:spPr/>
    </dgm:pt>
    <dgm:pt modelId="{A88180E7-29C7-4C89-A0BB-600233E7391B}" type="pres">
      <dgm:prSet presAssocID="{C9286489-DB2E-462A-85AE-6A329B8B6A83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C8F79-E72A-4DE4-BE4E-5D38D043921A}" type="pres">
      <dgm:prSet presAssocID="{7D1E3BBA-A849-4ACD-94B1-3FE09EFDDA53}" presName="sibTrans" presStyleCnt="0"/>
      <dgm:spPr/>
    </dgm:pt>
    <dgm:pt modelId="{F13AB6AC-4414-48AD-8A11-B988273305BE}" type="pres">
      <dgm:prSet presAssocID="{6317C7B3-B8E3-44D9-B736-0A76C4638774}" presName="parenttextcomposite" presStyleCnt="0"/>
      <dgm:spPr/>
    </dgm:pt>
    <dgm:pt modelId="{F934812C-46F2-4034-9658-3FC6D2FBE513}" type="pres">
      <dgm:prSet presAssocID="{6317C7B3-B8E3-44D9-B736-0A76C463877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8B030-B3A6-4718-B3B2-9B5237C1C873}" type="pres">
      <dgm:prSet presAssocID="{6317C7B3-B8E3-44D9-B736-0A76C4638774}" presName="composite" presStyleCnt="0"/>
      <dgm:spPr/>
    </dgm:pt>
    <dgm:pt modelId="{27FC7F2D-A2F4-4CD1-90B4-26E7C9744984}" type="pres">
      <dgm:prSet presAssocID="{6317C7B3-B8E3-44D9-B736-0A76C4638774}" presName="chevron1" presStyleLbl="alignNode1" presStyleIdx="21" presStyleCnt="28"/>
      <dgm:spPr/>
    </dgm:pt>
    <dgm:pt modelId="{5F9EB537-898E-4B8F-B211-F5745BF45BB3}" type="pres">
      <dgm:prSet presAssocID="{6317C7B3-B8E3-44D9-B736-0A76C4638774}" presName="chevron2" presStyleLbl="alignNode1" presStyleIdx="22" presStyleCnt="28"/>
      <dgm:spPr/>
    </dgm:pt>
    <dgm:pt modelId="{D2FCCF77-C556-441B-B10D-F212149AB140}" type="pres">
      <dgm:prSet presAssocID="{6317C7B3-B8E3-44D9-B736-0A76C4638774}" presName="chevron3" presStyleLbl="alignNode1" presStyleIdx="23" presStyleCnt="28"/>
      <dgm:spPr/>
    </dgm:pt>
    <dgm:pt modelId="{30B10F1F-C872-4D78-AC4B-F4E8958F3A4D}" type="pres">
      <dgm:prSet presAssocID="{6317C7B3-B8E3-44D9-B736-0A76C4638774}" presName="chevron4" presStyleLbl="alignNode1" presStyleIdx="24" presStyleCnt="28"/>
      <dgm:spPr/>
    </dgm:pt>
    <dgm:pt modelId="{4187CCFF-A89D-4BDB-B1BE-400C2C56E9BA}" type="pres">
      <dgm:prSet presAssocID="{6317C7B3-B8E3-44D9-B736-0A76C4638774}" presName="chevron5" presStyleLbl="alignNode1" presStyleIdx="25" presStyleCnt="28"/>
      <dgm:spPr/>
    </dgm:pt>
    <dgm:pt modelId="{626315F3-7D0E-462A-93F2-8DBCA6770B35}" type="pres">
      <dgm:prSet presAssocID="{6317C7B3-B8E3-44D9-B736-0A76C4638774}" presName="chevron6" presStyleLbl="alignNode1" presStyleIdx="26" presStyleCnt="28"/>
      <dgm:spPr/>
    </dgm:pt>
    <dgm:pt modelId="{BB386372-40B2-4EFD-9089-9C11B72946C4}" type="pres">
      <dgm:prSet presAssocID="{6317C7B3-B8E3-44D9-B736-0A76C4638774}" presName="chevron7" presStyleLbl="alignNode1" presStyleIdx="27" presStyleCnt="28"/>
      <dgm:spPr/>
    </dgm:pt>
    <dgm:pt modelId="{9855FD38-9397-49AD-AC4E-B4BB5C0EB5B9}" type="pres">
      <dgm:prSet presAssocID="{6317C7B3-B8E3-44D9-B736-0A76C4638774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07E7C7-2225-4CC2-9CCE-07803E1C19FB}" srcId="{621AC602-4C95-462E-99D5-0C472AA41DDD}" destId="{E4C7DFA5-0D0A-4D33-BE43-75F2B5C047FD}" srcOrd="1" destOrd="0" parTransId="{FCD64E53-7C57-4131-8394-498B8BFF0EDB}" sibTransId="{625CDE5A-5CDA-46A1-9DA7-632F76DAE05E}"/>
    <dgm:cxn modelId="{7DA44562-5AAF-4980-B323-4E83333F5F09}" type="presOf" srcId="{9B0577A8-EBD5-4595-81D0-487DC8ABFB84}" destId="{9855FD38-9397-49AD-AC4E-B4BB5C0EB5B9}" srcOrd="0" destOrd="0" presId="urn:microsoft.com/office/officeart/2008/layout/VerticalAccentList"/>
    <dgm:cxn modelId="{C19E3E6F-E212-4498-AEBE-451C294AEA18}" srcId="{621AC602-4C95-462E-99D5-0C472AA41DDD}" destId="{69863668-8720-4305-ADDD-81DB217DDCB5}" srcOrd="0" destOrd="0" parTransId="{E879D6FF-9FCA-488B-A1E2-74915D820F81}" sibTransId="{21FFD743-2A79-4B18-AF5B-684CEB8949D1}"/>
    <dgm:cxn modelId="{C3445E6F-CAC6-4B93-9EEA-A96FCE64ABAB}" type="presOf" srcId="{57F3AD6E-73AA-4AA2-AAE1-31E05B605FE5}" destId="{A88180E7-29C7-4C89-A0BB-600233E7391B}" srcOrd="0" destOrd="0" presId="urn:microsoft.com/office/officeart/2008/layout/VerticalAccentList"/>
    <dgm:cxn modelId="{FBE86514-82D1-4FEE-9525-F585F6810FBD}" type="presOf" srcId="{69863668-8720-4305-ADDD-81DB217DDCB5}" destId="{1B6A8B34-E26B-4D6E-B985-30F0618A44F0}" srcOrd="0" destOrd="0" presId="urn:microsoft.com/office/officeart/2008/layout/VerticalAccentList"/>
    <dgm:cxn modelId="{80C3A2E8-0DAE-4851-B0EA-EA56D02004AB}" type="presOf" srcId="{6317C7B3-B8E3-44D9-B736-0A76C4638774}" destId="{F934812C-46F2-4034-9658-3FC6D2FBE513}" srcOrd="0" destOrd="0" presId="urn:microsoft.com/office/officeart/2008/layout/VerticalAccentList"/>
    <dgm:cxn modelId="{502AA8FB-A37A-43E7-B2E7-B7D8BB016C48}" srcId="{C9286489-DB2E-462A-85AE-6A329B8B6A83}" destId="{57F3AD6E-73AA-4AA2-AAE1-31E05B605FE5}" srcOrd="0" destOrd="0" parTransId="{C7E81DB5-999B-469A-90B6-97196EBC9F57}" sibTransId="{563F462D-EDAD-4A7F-A099-3E916D68B8D5}"/>
    <dgm:cxn modelId="{5205BA69-8AF8-45F0-85FB-5C7CDC233515}" type="presOf" srcId="{E4C7DFA5-0D0A-4D33-BE43-75F2B5C047FD}" destId="{BB1DD966-673E-44C0-9771-5440ADDC5941}" srcOrd="0" destOrd="0" presId="urn:microsoft.com/office/officeart/2008/layout/VerticalAccentList"/>
    <dgm:cxn modelId="{73C4B1D0-3A6E-43B9-BA72-64B0485AADB3}" type="presOf" srcId="{F2650822-44FF-474C-B10A-07F53E375202}" destId="{5ACB62F9-3AAA-4895-96C4-35B15CE7DACE}" srcOrd="0" destOrd="0" presId="urn:microsoft.com/office/officeart/2008/layout/VerticalAccentList"/>
    <dgm:cxn modelId="{1EBE2535-1531-45FD-8C6D-526580C86254}" srcId="{621AC602-4C95-462E-99D5-0C472AA41DDD}" destId="{6317C7B3-B8E3-44D9-B736-0A76C4638774}" srcOrd="3" destOrd="0" parTransId="{32ADC660-2EC8-44D4-9601-C2CD1F2D0F8B}" sibTransId="{52B8670F-7105-491A-A8B7-52F942A1A19D}"/>
    <dgm:cxn modelId="{A67ADC27-C6D7-4706-BE2A-4BB1A5320BA6}" srcId="{621AC602-4C95-462E-99D5-0C472AA41DDD}" destId="{C9286489-DB2E-462A-85AE-6A329B8B6A83}" srcOrd="2" destOrd="0" parTransId="{D68EAC24-2896-4736-8B74-29B1A2CC17CC}" sibTransId="{7D1E3BBA-A849-4ACD-94B1-3FE09EFDDA53}"/>
    <dgm:cxn modelId="{F0118D71-A461-4B98-AC63-76EF76371983}" srcId="{E4C7DFA5-0D0A-4D33-BE43-75F2B5C047FD}" destId="{CC663521-D962-4419-A9E2-2ED3E2C69C92}" srcOrd="0" destOrd="0" parTransId="{4208299A-7365-4B64-8076-95F5EA1B7997}" sibTransId="{6E35803E-236E-4885-BD3C-AE300981C23D}"/>
    <dgm:cxn modelId="{12844C60-9BAC-46FE-AF58-376054B02BAD}" type="presOf" srcId="{CC663521-D962-4419-A9E2-2ED3E2C69C92}" destId="{971E7C5A-8C01-400A-8F6C-BF5BE8540481}" srcOrd="0" destOrd="0" presId="urn:microsoft.com/office/officeart/2008/layout/VerticalAccentList"/>
    <dgm:cxn modelId="{FC0371B4-C7F7-4318-A473-9F5C1B9FB122}" type="presOf" srcId="{621AC602-4C95-462E-99D5-0C472AA41DDD}" destId="{120A3632-85FE-40F6-9466-8EC69FB34E55}" srcOrd="0" destOrd="0" presId="urn:microsoft.com/office/officeart/2008/layout/VerticalAccentList"/>
    <dgm:cxn modelId="{ADBC54A1-49E5-493B-A0F2-71694D92D94F}" srcId="{69863668-8720-4305-ADDD-81DB217DDCB5}" destId="{F2650822-44FF-474C-B10A-07F53E375202}" srcOrd="0" destOrd="0" parTransId="{5A69BD4A-204B-4C94-8F53-93FCF031A891}" sibTransId="{36D3C2C2-BF6F-4C18-B3F6-DD934703D92B}"/>
    <dgm:cxn modelId="{381F64ED-BA6C-45E8-BA10-6B6B46208B9C}" srcId="{6317C7B3-B8E3-44D9-B736-0A76C4638774}" destId="{9B0577A8-EBD5-4595-81D0-487DC8ABFB84}" srcOrd="0" destOrd="0" parTransId="{B9AE9AE8-DF59-48B8-AC35-024287185FB2}" sibTransId="{29D8B9DD-195F-429E-96DD-34DDBC14E828}"/>
    <dgm:cxn modelId="{406A867A-61D4-40ED-9CAE-32738058842A}" type="presOf" srcId="{C9286489-DB2E-462A-85AE-6A329B8B6A83}" destId="{BF0CEE86-9C0D-4D45-8907-00569AC2E416}" srcOrd="0" destOrd="0" presId="urn:microsoft.com/office/officeart/2008/layout/VerticalAccentList"/>
    <dgm:cxn modelId="{94F1FB62-8C79-4841-A8E0-6DF77CD2B64C}" type="presParOf" srcId="{120A3632-85FE-40F6-9466-8EC69FB34E55}" destId="{E3E43F4F-CE9B-4810-A431-7DD1C0CF3C65}" srcOrd="0" destOrd="0" presId="urn:microsoft.com/office/officeart/2008/layout/VerticalAccentList"/>
    <dgm:cxn modelId="{436E70CA-14BF-4690-AE3C-105309E1D8AA}" type="presParOf" srcId="{E3E43F4F-CE9B-4810-A431-7DD1C0CF3C65}" destId="{1B6A8B34-E26B-4D6E-B985-30F0618A44F0}" srcOrd="0" destOrd="0" presId="urn:microsoft.com/office/officeart/2008/layout/VerticalAccentList"/>
    <dgm:cxn modelId="{0C81F9F2-1DF1-40ED-9A78-1847D50F05CC}" type="presParOf" srcId="{120A3632-85FE-40F6-9466-8EC69FB34E55}" destId="{D67A6A2F-AF67-4A88-9D65-2B14C811D1EA}" srcOrd="1" destOrd="0" presId="urn:microsoft.com/office/officeart/2008/layout/VerticalAccentList"/>
    <dgm:cxn modelId="{B221A3DB-44F6-4381-8A8D-905F658E0AC6}" type="presParOf" srcId="{D67A6A2F-AF67-4A88-9D65-2B14C811D1EA}" destId="{F24F1909-41A1-4C50-9F2A-26BEB24728D2}" srcOrd="0" destOrd="0" presId="urn:microsoft.com/office/officeart/2008/layout/VerticalAccentList"/>
    <dgm:cxn modelId="{64C1AEC6-FB2D-413B-B380-43E3A8EAABEA}" type="presParOf" srcId="{D67A6A2F-AF67-4A88-9D65-2B14C811D1EA}" destId="{905004FF-299B-4936-AF6B-2E2CA3D41E58}" srcOrd="1" destOrd="0" presId="urn:microsoft.com/office/officeart/2008/layout/VerticalAccentList"/>
    <dgm:cxn modelId="{6900BD96-DBF0-4C2F-AAD1-3703A4CF39AC}" type="presParOf" srcId="{D67A6A2F-AF67-4A88-9D65-2B14C811D1EA}" destId="{1B511554-F944-4D9D-A0BE-8003D6F6CAA2}" srcOrd="2" destOrd="0" presId="urn:microsoft.com/office/officeart/2008/layout/VerticalAccentList"/>
    <dgm:cxn modelId="{AEFA5222-0457-46BB-B20B-2AA7D24DCC4B}" type="presParOf" srcId="{D67A6A2F-AF67-4A88-9D65-2B14C811D1EA}" destId="{85A34FDC-248B-4F7B-9357-D9167EED1F88}" srcOrd="3" destOrd="0" presId="urn:microsoft.com/office/officeart/2008/layout/VerticalAccentList"/>
    <dgm:cxn modelId="{7ABBAB60-21FA-4E0D-B99D-2982F9742148}" type="presParOf" srcId="{D67A6A2F-AF67-4A88-9D65-2B14C811D1EA}" destId="{3F22C377-1923-45DC-B252-B474D4A53526}" srcOrd="4" destOrd="0" presId="urn:microsoft.com/office/officeart/2008/layout/VerticalAccentList"/>
    <dgm:cxn modelId="{CA8A8DCA-B42D-4B8C-9F53-7831FE20AD7E}" type="presParOf" srcId="{D67A6A2F-AF67-4A88-9D65-2B14C811D1EA}" destId="{9305CCFA-CDD9-4E57-B780-02199F2D0B3D}" srcOrd="5" destOrd="0" presId="urn:microsoft.com/office/officeart/2008/layout/VerticalAccentList"/>
    <dgm:cxn modelId="{597DE3A3-DF3D-4129-A490-F8740FCE2C7C}" type="presParOf" srcId="{D67A6A2F-AF67-4A88-9D65-2B14C811D1EA}" destId="{31C537DF-B0AD-426A-9CE7-0D8ABDCD91F0}" srcOrd="6" destOrd="0" presId="urn:microsoft.com/office/officeart/2008/layout/VerticalAccentList"/>
    <dgm:cxn modelId="{0D2E3CD7-C2ED-41B9-B7EA-E5BB6939E654}" type="presParOf" srcId="{D67A6A2F-AF67-4A88-9D65-2B14C811D1EA}" destId="{5ACB62F9-3AAA-4895-96C4-35B15CE7DACE}" srcOrd="7" destOrd="0" presId="urn:microsoft.com/office/officeart/2008/layout/VerticalAccentList"/>
    <dgm:cxn modelId="{8C5D4DFE-7401-4E49-A6C0-A8CF0D36F13C}" type="presParOf" srcId="{120A3632-85FE-40F6-9466-8EC69FB34E55}" destId="{8DD11AD9-3DD2-4D06-B3D7-B6E61D604637}" srcOrd="2" destOrd="0" presId="urn:microsoft.com/office/officeart/2008/layout/VerticalAccentList"/>
    <dgm:cxn modelId="{0393FCA7-032B-41DF-B1F6-45A66DD5FDE4}" type="presParOf" srcId="{120A3632-85FE-40F6-9466-8EC69FB34E55}" destId="{1160BDC0-B395-4605-84A6-4126D774FC27}" srcOrd="3" destOrd="0" presId="urn:microsoft.com/office/officeart/2008/layout/VerticalAccentList"/>
    <dgm:cxn modelId="{20E133E2-D0C2-4522-A63D-E23D7F4F082B}" type="presParOf" srcId="{1160BDC0-B395-4605-84A6-4126D774FC27}" destId="{BB1DD966-673E-44C0-9771-5440ADDC5941}" srcOrd="0" destOrd="0" presId="urn:microsoft.com/office/officeart/2008/layout/VerticalAccentList"/>
    <dgm:cxn modelId="{92786280-9B57-4978-AAF2-A80A71EED22B}" type="presParOf" srcId="{120A3632-85FE-40F6-9466-8EC69FB34E55}" destId="{3C4B24B7-A2C3-49CC-AC45-F1A89959C533}" srcOrd="4" destOrd="0" presId="urn:microsoft.com/office/officeart/2008/layout/VerticalAccentList"/>
    <dgm:cxn modelId="{25BBE9DD-E9A8-4511-9E33-50D4EC99E0D9}" type="presParOf" srcId="{3C4B24B7-A2C3-49CC-AC45-F1A89959C533}" destId="{14652B9F-FC92-4BFC-BAE1-2B45B2CE223F}" srcOrd="0" destOrd="0" presId="urn:microsoft.com/office/officeart/2008/layout/VerticalAccentList"/>
    <dgm:cxn modelId="{5997D61C-FCF3-4F01-90EB-514CB05314C6}" type="presParOf" srcId="{3C4B24B7-A2C3-49CC-AC45-F1A89959C533}" destId="{710245F6-3482-4983-A626-30C616A92368}" srcOrd="1" destOrd="0" presId="urn:microsoft.com/office/officeart/2008/layout/VerticalAccentList"/>
    <dgm:cxn modelId="{9B649CC2-7708-4B86-8F59-546AC2535B33}" type="presParOf" srcId="{3C4B24B7-A2C3-49CC-AC45-F1A89959C533}" destId="{9B50DD4C-4D5C-40C5-BC4D-9D455E3BC8BA}" srcOrd="2" destOrd="0" presId="urn:microsoft.com/office/officeart/2008/layout/VerticalAccentList"/>
    <dgm:cxn modelId="{057FDEFD-FC02-4C72-BA0E-24B37F32B0EE}" type="presParOf" srcId="{3C4B24B7-A2C3-49CC-AC45-F1A89959C533}" destId="{F160F342-0ECA-4FF0-A8D7-35FB1E28128C}" srcOrd="3" destOrd="0" presId="urn:microsoft.com/office/officeart/2008/layout/VerticalAccentList"/>
    <dgm:cxn modelId="{B119B443-8325-42E3-A491-0DDB0388E6E7}" type="presParOf" srcId="{3C4B24B7-A2C3-49CC-AC45-F1A89959C533}" destId="{5936FAB8-7139-4065-B8F4-C88FD9E8EFA7}" srcOrd="4" destOrd="0" presId="urn:microsoft.com/office/officeart/2008/layout/VerticalAccentList"/>
    <dgm:cxn modelId="{DDE2DFE7-ECF6-4178-9718-F010A0B0F8B8}" type="presParOf" srcId="{3C4B24B7-A2C3-49CC-AC45-F1A89959C533}" destId="{9AC5BF2C-A5EF-437F-925E-18DD80F10717}" srcOrd="5" destOrd="0" presId="urn:microsoft.com/office/officeart/2008/layout/VerticalAccentList"/>
    <dgm:cxn modelId="{75B257BE-632B-4AEB-A287-4E6C33705ABF}" type="presParOf" srcId="{3C4B24B7-A2C3-49CC-AC45-F1A89959C533}" destId="{5F31DD84-0BD8-4CD2-B1CA-639F72850216}" srcOrd="6" destOrd="0" presId="urn:microsoft.com/office/officeart/2008/layout/VerticalAccentList"/>
    <dgm:cxn modelId="{46007BC3-37AE-4CCD-ACC5-782C55089BC7}" type="presParOf" srcId="{3C4B24B7-A2C3-49CC-AC45-F1A89959C533}" destId="{971E7C5A-8C01-400A-8F6C-BF5BE8540481}" srcOrd="7" destOrd="0" presId="urn:microsoft.com/office/officeart/2008/layout/VerticalAccentList"/>
    <dgm:cxn modelId="{CC636660-1529-41BD-88E3-DAC1D81039B7}" type="presParOf" srcId="{120A3632-85FE-40F6-9466-8EC69FB34E55}" destId="{E1D198D3-4136-4AAF-A69F-C4DEE182805C}" srcOrd="5" destOrd="0" presId="urn:microsoft.com/office/officeart/2008/layout/VerticalAccentList"/>
    <dgm:cxn modelId="{ECEA3934-48E9-4A30-A189-2A45D1DC1A18}" type="presParOf" srcId="{120A3632-85FE-40F6-9466-8EC69FB34E55}" destId="{4D06ADD3-EB71-450C-BDC0-21B4FA9E2CE0}" srcOrd="6" destOrd="0" presId="urn:microsoft.com/office/officeart/2008/layout/VerticalAccentList"/>
    <dgm:cxn modelId="{5090D26F-289A-4AF6-B934-4A0D2F23F496}" type="presParOf" srcId="{4D06ADD3-EB71-450C-BDC0-21B4FA9E2CE0}" destId="{BF0CEE86-9C0D-4D45-8907-00569AC2E416}" srcOrd="0" destOrd="0" presId="urn:microsoft.com/office/officeart/2008/layout/VerticalAccentList"/>
    <dgm:cxn modelId="{A3B27C8F-C8F7-4DAB-9271-218D83FCAB31}" type="presParOf" srcId="{120A3632-85FE-40F6-9466-8EC69FB34E55}" destId="{23F431BB-4DDD-4E33-82FB-CA06F70C5ED8}" srcOrd="7" destOrd="0" presId="urn:microsoft.com/office/officeart/2008/layout/VerticalAccentList"/>
    <dgm:cxn modelId="{BB022554-228C-46BC-8AB7-4B0FC2B19133}" type="presParOf" srcId="{23F431BB-4DDD-4E33-82FB-CA06F70C5ED8}" destId="{710EBCD9-12AB-4656-9D93-D7AE1B04D7F8}" srcOrd="0" destOrd="0" presId="urn:microsoft.com/office/officeart/2008/layout/VerticalAccentList"/>
    <dgm:cxn modelId="{5D66DA39-6993-4C4B-871B-2C769E9128A3}" type="presParOf" srcId="{23F431BB-4DDD-4E33-82FB-CA06F70C5ED8}" destId="{EF02712D-D40B-4325-92BD-8A4BAF3D1524}" srcOrd="1" destOrd="0" presId="urn:microsoft.com/office/officeart/2008/layout/VerticalAccentList"/>
    <dgm:cxn modelId="{1C52AF7C-A405-42A1-9A5F-465B8B6D3BEC}" type="presParOf" srcId="{23F431BB-4DDD-4E33-82FB-CA06F70C5ED8}" destId="{CF7C9CEC-A95B-4501-A7CA-9799423B7E82}" srcOrd="2" destOrd="0" presId="urn:microsoft.com/office/officeart/2008/layout/VerticalAccentList"/>
    <dgm:cxn modelId="{B977F6A6-73AB-40A6-BAD7-956466776354}" type="presParOf" srcId="{23F431BB-4DDD-4E33-82FB-CA06F70C5ED8}" destId="{F18DEB61-2AEA-4EA2-BAB7-9B012303AA9D}" srcOrd="3" destOrd="0" presId="urn:microsoft.com/office/officeart/2008/layout/VerticalAccentList"/>
    <dgm:cxn modelId="{40C8E895-D302-4511-AE91-D3C3592EFD13}" type="presParOf" srcId="{23F431BB-4DDD-4E33-82FB-CA06F70C5ED8}" destId="{E8B9DCA9-AC58-44E5-AC32-1F0713F7B541}" srcOrd="4" destOrd="0" presId="urn:microsoft.com/office/officeart/2008/layout/VerticalAccentList"/>
    <dgm:cxn modelId="{F7F58A05-641B-4BCD-9B62-CDEC0056DDD3}" type="presParOf" srcId="{23F431BB-4DDD-4E33-82FB-CA06F70C5ED8}" destId="{45096DA7-6BC4-44F2-880C-0FDEB15C1A83}" srcOrd="5" destOrd="0" presId="urn:microsoft.com/office/officeart/2008/layout/VerticalAccentList"/>
    <dgm:cxn modelId="{EA8D6E60-19B2-4497-84CE-5E7E5DC73CDE}" type="presParOf" srcId="{23F431BB-4DDD-4E33-82FB-CA06F70C5ED8}" destId="{C41A7069-8957-4881-8AF7-6FCA827677E7}" srcOrd="6" destOrd="0" presId="urn:microsoft.com/office/officeart/2008/layout/VerticalAccentList"/>
    <dgm:cxn modelId="{E14EDBDA-C5E9-4061-8653-451DC203989F}" type="presParOf" srcId="{23F431BB-4DDD-4E33-82FB-CA06F70C5ED8}" destId="{A88180E7-29C7-4C89-A0BB-600233E7391B}" srcOrd="7" destOrd="0" presId="urn:microsoft.com/office/officeart/2008/layout/VerticalAccentList"/>
    <dgm:cxn modelId="{19881614-67E3-43B7-A7B6-C9A359E72BEC}" type="presParOf" srcId="{120A3632-85FE-40F6-9466-8EC69FB34E55}" destId="{56BC8F79-E72A-4DE4-BE4E-5D38D043921A}" srcOrd="8" destOrd="0" presId="urn:microsoft.com/office/officeart/2008/layout/VerticalAccentList"/>
    <dgm:cxn modelId="{2640E340-A301-4E4F-A5D1-6500A324E703}" type="presParOf" srcId="{120A3632-85FE-40F6-9466-8EC69FB34E55}" destId="{F13AB6AC-4414-48AD-8A11-B988273305BE}" srcOrd="9" destOrd="0" presId="urn:microsoft.com/office/officeart/2008/layout/VerticalAccentList"/>
    <dgm:cxn modelId="{56F18BD8-F8F0-41E8-AD5F-181E7C19FB42}" type="presParOf" srcId="{F13AB6AC-4414-48AD-8A11-B988273305BE}" destId="{F934812C-46F2-4034-9658-3FC6D2FBE513}" srcOrd="0" destOrd="0" presId="urn:microsoft.com/office/officeart/2008/layout/VerticalAccentList"/>
    <dgm:cxn modelId="{3F6A023A-2C01-439F-9BEF-4F1321EA7A7E}" type="presParOf" srcId="{120A3632-85FE-40F6-9466-8EC69FB34E55}" destId="{1F18B030-B3A6-4718-B3B2-9B5237C1C873}" srcOrd="10" destOrd="0" presId="urn:microsoft.com/office/officeart/2008/layout/VerticalAccentList"/>
    <dgm:cxn modelId="{B137F586-C51E-4B68-9420-D20BDE13407F}" type="presParOf" srcId="{1F18B030-B3A6-4718-B3B2-9B5237C1C873}" destId="{27FC7F2D-A2F4-4CD1-90B4-26E7C9744984}" srcOrd="0" destOrd="0" presId="urn:microsoft.com/office/officeart/2008/layout/VerticalAccentList"/>
    <dgm:cxn modelId="{99CB0365-808A-4558-A604-3C75F2B3C709}" type="presParOf" srcId="{1F18B030-B3A6-4718-B3B2-9B5237C1C873}" destId="{5F9EB537-898E-4B8F-B211-F5745BF45BB3}" srcOrd="1" destOrd="0" presId="urn:microsoft.com/office/officeart/2008/layout/VerticalAccentList"/>
    <dgm:cxn modelId="{34C8F9C0-5799-4E06-A5C4-22630EEB3BD8}" type="presParOf" srcId="{1F18B030-B3A6-4718-B3B2-9B5237C1C873}" destId="{D2FCCF77-C556-441B-B10D-F212149AB140}" srcOrd="2" destOrd="0" presId="urn:microsoft.com/office/officeart/2008/layout/VerticalAccentList"/>
    <dgm:cxn modelId="{3E27FF91-2E55-4DE8-AAD9-8DE75517C2F6}" type="presParOf" srcId="{1F18B030-B3A6-4718-B3B2-9B5237C1C873}" destId="{30B10F1F-C872-4D78-AC4B-F4E8958F3A4D}" srcOrd="3" destOrd="0" presId="urn:microsoft.com/office/officeart/2008/layout/VerticalAccentList"/>
    <dgm:cxn modelId="{9A2B5FBD-42C7-4F47-81E5-2F9C553A9A2A}" type="presParOf" srcId="{1F18B030-B3A6-4718-B3B2-9B5237C1C873}" destId="{4187CCFF-A89D-4BDB-B1BE-400C2C56E9BA}" srcOrd="4" destOrd="0" presId="urn:microsoft.com/office/officeart/2008/layout/VerticalAccentList"/>
    <dgm:cxn modelId="{81B803C3-C628-4293-BABA-F96813147EEE}" type="presParOf" srcId="{1F18B030-B3A6-4718-B3B2-9B5237C1C873}" destId="{626315F3-7D0E-462A-93F2-8DBCA6770B35}" srcOrd="5" destOrd="0" presId="urn:microsoft.com/office/officeart/2008/layout/VerticalAccentList"/>
    <dgm:cxn modelId="{6F6C3A2B-9055-450C-A006-8CB8E6F4CD72}" type="presParOf" srcId="{1F18B030-B3A6-4718-B3B2-9B5237C1C873}" destId="{BB386372-40B2-4EFD-9089-9C11B72946C4}" srcOrd="6" destOrd="0" presId="urn:microsoft.com/office/officeart/2008/layout/VerticalAccentList"/>
    <dgm:cxn modelId="{7762D585-9070-4811-BBC5-6E41E0DC7D0B}" type="presParOf" srcId="{1F18B030-B3A6-4718-B3B2-9B5237C1C873}" destId="{9855FD38-9397-49AD-AC4E-B4BB5C0EB5B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B5780-1C30-42BF-96D2-55C1C6A78A03}">
      <dsp:nvSpPr>
        <dsp:cNvPr id="0" name=""/>
        <dsp:cNvSpPr/>
      </dsp:nvSpPr>
      <dsp:spPr>
        <a:xfrm>
          <a:off x="1898" y="571209"/>
          <a:ext cx="2313186" cy="92527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Nephron </a:t>
          </a: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rPr>
            <a:t> 75%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535" y="571209"/>
        <a:ext cx="1387912" cy="925274"/>
      </dsp:txXfrm>
    </dsp:sp>
    <dsp:sp modelId="{F43D25F7-D4D6-46FE-A33A-ECB89470A1A7}">
      <dsp:nvSpPr>
        <dsp:cNvPr id="0" name=""/>
        <dsp:cNvSpPr/>
      </dsp:nvSpPr>
      <dsp:spPr>
        <a:xfrm>
          <a:off x="2062048" y="542887"/>
          <a:ext cx="2313186" cy="92527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Mức lọc cầu thận</a:t>
          </a: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rPr>
            <a:t> 50%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4685" y="542887"/>
        <a:ext cx="1387912" cy="925274"/>
      </dsp:txXfrm>
    </dsp:sp>
    <dsp:sp modelId="{24006893-FCC6-435C-9602-2CA03C1C8A20}">
      <dsp:nvSpPr>
        <dsp:cNvPr id="0" name=""/>
        <dsp:cNvSpPr/>
      </dsp:nvSpPr>
      <dsp:spPr>
        <a:xfrm>
          <a:off x="4165634" y="571209"/>
          <a:ext cx="2313186" cy="92527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Xuất hiện triệu chứng suy thận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8271" y="571209"/>
        <a:ext cx="1387912" cy="92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8A230-584D-48CB-98BB-F7E8E5BA255C}">
      <dsp:nvSpPr>
        <dsp:cNvPr id="0" name=""/>
        <dsp:cNvSpPr/>
      </dsp:nvSpPr>
      <dsp:spPr>
        <a:xfrm>
          <a:off x="1008120" y="0"/>
          <a:ext cx="2623840" cy="262384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328CE-2F22-447B-A0D7-04D758229D75}">
      <dsp:nvSpPr>
        <dsp:cNvPr id="0" name=""/>
        <dsp:cNvSpPr/>
      </dsp:nvSpPr>
      <dsp:spPr>
        <a:xfrm>
          <a:off x="2207162" y="263793"/>
          <a:ext cx="1705496" cy="62111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Lọc cầu thận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7482" y="294113"/>
        <a:ext cx="1644856" cy="560472"/>
      </dsp:txXfrm>
    </dsp:sp>
    <dsp:sp modelId="{937FBE30-3C6C-4DAE-86A0-4C73BDFD4079}">
      <dsp:nvSpPr>
        <dsp:cNvPr id="0" name=""/>
        <dsp:cNvSpPr/>
      </dsp:nvSpPr>
      <dsp:spPr>
        <a:xfrm>
          <a:off x="2207162" y="962544"/>
          <a:ext cx="1705496" cy="62111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Tái hấp thu ống thận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7482" y="992864"/>
        <a:ext cx="1644856" cy="560472"/>
      </dsp:txXfrm>
    </dsp:sp>
    <dsp:sp modelId="{C39253CB-C9A3-4C9C-ADFB-4649A538E9BF}">
      <dsp:nvSpPr>
        <dsp:cNvPr id="0" name=""/>
        <dsp:cNvSpPr/>
      </dsp:nvSpPr>
      <dsp:spPr>
        <a:xfrm>
          <a:off x="2207162" y="1661295"/>
          <a:ext cx="1705496" cy="62111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Bài tiết ống thận</a:t>
          </a: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7482" y="1691615"/>
        <a:ext cx="1644856" cy="560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3D9A-0E63-4A3F-8F75-993626F46F6C}">
      <dsp:nvSpPr>
        <dsp:cNvPr id="0" name=""/>
        <dsp:cNvSpPr/>
      </dsp:nvSpPr>
      <dsp:spPr>
        <a:xfrm>
          <a:off x="-2847798" y="-438888"/>
          <a:ext cx="3398056" cy="3398056"/>
        </a:xfrm>
        <a:prstGeom prst="blockArc">
          <a:avLst>
            <a:gd name="adj1" fmla="val 18900000"/>
            <a:gd name="adj2" fmla="val 2700000"/>
            <a:gd name="adj3" fmla="val 63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4FBBE-C6A1-4DFB-AD8F-4EE81BD27997}">
      <dsp:nvSpPr>
        <dsp:cNvPr id="0" name=""/>
        <dsp:cNvSpPr/>
      </dsp:nvSpPr>
      <dsp:spPr>
        <a:xfrm>
          <a:off x="241889" y="157467"/>
          <a:ext cx="4983889" cy="315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  <a:cs typeface="Times New Roman" pitchFamily="18" charset="0"/>
            </a:rPr>
            <a:t>Thận tổn thương: GRF 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≥</m:t>
              </m:r>
              <m:r>
                <a:rPr lang="vi-VN" sz="1800" b="0" i="1" kern="1200" smtClean="0">
                  <a:latin typeface="Cambria Math"/>
                  <a:ea typeface="Cambria Math"/>
                  <a:cs typeface="Times New Roman" pitchFamily="18" charset="0"/>
                </a:rPr>
                <m:t>  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90: bình thường</a:t>
          </a:r>
          <a:endParaRPr lang="en-GB" sz="1800" kern="1200">
            <a:latin typeface="+mj-lt"/>
            <a:cs typeface="Times New Roman" pitchFamily="18" charset="0"/>
          </a:endParaRPr>
        </a:p>
      </dsp:txBody>
      <dsp:txXfrm>
        <a:off x="241889" y="157467"/>
        <a:ext cx="4983889" cy="315135"/>
      </dsp:txXfrm>
    </dsp:sp>
    <dsp:sp modelId="{EE051424-5475-4808-BB4E-39C4BAA04EB8}">
      <dsp:nvSpPr>
        <dsp:cNvPr id="0" name=""/>
        <dsp:cNvSpPr/>
      </dsp:nvSpPr>
      <dsp:spPr>
        <a:xfrm>
          <a:off x="44929" y="118075"/>
          <a:ext cx="393919" cy="39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45A6D-CD6C-40E7-B538-F0CFF93F08AB}">
      <dsp:nvSpPr>
        <dsp:cNvPr id="0" name=""/>
        <dsp:cNvSpPr/>
      </dsp:nvSpPr>
      <dsp:spPr>
        <a:xfrm>
          <a:off x="467706" y="630019"/>
          <a:ext cx="4758072" cy="315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  <a:cs typeface="Times New Roman" pitchFamily="18" charset="0"/>
            </a:rPr>
            <a:t>Thận tổn thương nhẹ: 60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≤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GRF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≥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 89: giảm</a:t>
          </a:r>
          <a:endParaRPr lang="en-GB" sz="1800" kern="1200">
            <a:latin typeface="+mj-lt"/>
            <a:cs typeface="Times New Roman" pitchFamily="18" charset="0"/>
          </a:endParaRPr>
        </a:p>
      </dsp:txBody>
      <dsp:txXfrm>
        <a:off x="467706" y="630019"/>
        <a:ext cx="4758072" cy="315135"/>
      </dsp:txXfrm>
    </dsp:sp>
    <dsp:sp modelId="{FCB2CB05-90A3-49D7-8954-9D16778DA103}">
      <dsp:nvSpPr>
        <dsp:cNvPr id="0" name=""/>
        <dsp:cNvSpPr/>
      </dsp:nvSpPr>
      <dsp:spPr>
        <a:xfrm>
          <a:off x="270746" y="590627"/>
          <a:ext cx="393919" cy="39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22ED4-824B-4461-B7B5-DE6CA9C0A11B}">
      <dsp:nvSpPr>
        <dsp:cNvPr id="0" name=""/>
        <dsp:cNvSpPr/>
      </dsp:nvSpPr>
      <dsp:spPr>
        <a:xfrm>
          <a:off x="537013" y="1102572"/>
          <a:ext cx="4688764" cy="315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vi-VN" sz="1800" b="0" i="1" kern="1200" smtClean="0">
                  <a:latin typeface="Cambria Math"/>
                  <a:ea typeface="Cambria Math"/>
                  <a:cs typeface="Times New Roman" pitchFamily="18" charset="0"/>
                </a:rPr>
                <m:t>30</m:t>
              </m:r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≤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GRF 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≥</m:t>
              </m:r>
              <m:r>
                <a:rPr lang="vi-VN" sz="1800" b="0" i="1" kern="1200" smtClean="0">
                  <a:latin typeface="Cambria Math"/>
                  <a:ea typeface="Cambria Math"/>
                  <a:cs typeface="Times New Roman" pitchFamily="18" charset="0"/>
                </a:rPr>
                <m:t>59 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: giảm </a:t>
          </a:r>
          <a:endParaRPr lang="en-GB" sz="1800" kern="1200">
            <a:latin typeface="+mj-lt"/>
            <a:cs typeface="Times New Roman" pitchFamily="18" charset="0"/>
          </a:endParaRPr>
        </a:p>
      </dsp:txBody>
      <dsp:txXfrm>
        <a:off x="537013" y="1102572"/>
        <a:ext cx="4688764" cy="315135"/>
      </dsp:txXfrm>
    </dsp:sp>
    <dsp:sp modelId="{6925493D-0C5C-47FD-8938-7009A58DFCA6}">
      <dsp:nvSpPr>
        <dsp:cNvPr id="0" name=""/>
        <dsp:cNvSpPr/>
      </dsp:nvSpPr>
      <dsp:spPr>
        <a:xfrm>
          <a:off x="340054" y="1063180"/>
          <a:ext cx="393919" cy="39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FA359-FBA5-422D-B059-6DB35DA8D19B}">
      <dsp:nvSpPr>
        <dsp:cNvPr id="0" name=""/>
        <dsp:cNvSpPr/>
      </dsp:nvSpPr>
      <dsp:spPr>
        <a:xfrm>
          <a:off x="467706" y="1575124"/>
          <a:ext cx="4758072" cy="315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  <a:ea typeface="Cambria Math"/>
              <a:cs typeface="Times New Roman" pitchFamily="18" charset="0"/>
            </a:rPr>
            <a:t>15 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≤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GPF</a:t>
          </a:r>
          <a14:m xmlns:a14="http://schemas.microsoft.com/office/drawing/2010/main">
            <m:oMath xmlns:m="http://schemas.openxmlformats.org/officeDocument/2006/math">
              <m:r>
                <a:rPr lang="vi-VN" sz="1800" i="1" kern="1200" smtClean="0">
                  <a:latin typeface="Cambria Math"/>
                  <a:ea typeface="Cambria Math"/>
                  <a:cs typeface="Times New Roman" pitchFamily="18" charset="0"/>
                </a:rPr>
                <m:t>≥</m:t>
              </m:r>
            </m:oMath>
          </a14:m>
          <a:r>
            <a:rPr lang="vi-VN" sz="1800" kern="1200" smtClean="0">
              <a:latin typeface="+mj-lt"/>
              <a:cs typeface="Times New Roman" pitchFamily="18" charset="0"/>
            </a:rPr>
            <a:t> 29: giảm nghiêm trọng</a:t>
          </a:r>
          <a:endParaRPr lang="en-GB" sz="1800" kern="1200">
            <a:latin typeface="+mj-lt"/>
            <a:cs typeface="Times New Roman" pitchFamily="18" charset="0"/>
          </a:endParaRPr>
        </a:p>
      </dsp:txBody>
      <dsp:txXfrm>
        <a:off x="467706" y="1575124"/>
        <a:ext cx="4758072" cy="315135"/>
      </dsp:txXfrm>
    </dsp:sp>
    <dsp:sp modelId="{C862A8DB-8D0E-4DCC-814F-B48A78C0CE19}">
      <dsp:nvSpPr>
        <dsp:cNvPr id="0" name=""/>
        <dsp:cNvSpPr/>
      </dsp:nvSpPr>
      <dsp:spPr>
        <a:xfrm>
          <a:off x="270746" y="1535732"/>
          <a:ext cx="393919" cy="39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A1A9-CF17-4F78-8FB5-AE1E8A841E0B}">
      <dsp:nvSpPr>
        <dsp:cNvPr id="0" name=""/>
        <dsp:cNvSpPr/>
      </dsp:nvSpPr>
      <dsp:spPr>
        <a:xfrm>
          <a:off x="241889" y="2047677"/>
          <a:ext cx="4983889" cy="315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13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j-lt"/>
              <a:cs typeface="Times New Roman" pitchFamily="18" charset="0"/>
            </a:rPr>
            <a:t>GRF &lt; 15: suy thận hoàn toàn</a:t>
          </a:r>
          <a:endParaRPr lang="en-GB" sz="1800" kern="1200">
            <a:latin typeface="+mj-lt"/>
            <a:cs typeface="Times New Roman" pitchFamily="18" charset="0"/>
          </a:endParaRPr>
        </a:p>
      </dsp:txBody>
      <dsp:txXfrm>
        <a:off x="241889" y="2047677"/>
        <a:ext cx="4983889" cy="315135"/>
      </dsp:txXfrm>
    </dsp:sp>
    <dsp:sp modelId="{6110509C-03D6-45E7-86A6-5F6EDB6FF63A}">
      <dsp:nvSpPr>
        <dsp:cNvPr id="0" name=""/>
        <dsp:cNvSpPr/>
      </dsp:nvSpPr>
      <dsp:spPr>
        <a:xfrm>
          <a:off x="44929" y="2008285"/>
          <a:ext cx="393919" cy="39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CA54-FB56-4CED-B126-2BD547672F7A}">
      <dsp:nvSpPr>
        <dsp:cNvPr id="0" name=""/>
        <dsp:cNvSpPr/>
      </dsp:nvSpPr>
      <dsp:spPr>
        <a:xfrm>
          <a:off x="0" y="155179"/>
          <a:ext cx="7237312" cy="6063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96" tIns="229108" rIns="561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smtClean="0">
              <a:latin typeface="+mj-lt"/>
            </a:rPr>
            <a:t>Không có biểu hiện lâm sàng đến tận giai đoạn cuối</a:t>
          </a:r>
          <a:endParaRPr lang="en-GB" sz="1800" kern="1200">
            <a:latin typeface="+mj-lt"/>
          </a:endParaRPr>
        </a:p>
      </dsp:txBody>
      <dsp:txXfrm>
        <a:off x="0" y="155179"/>
        <a:ext cx="7237312" cy="606375"/>
      </dsp:txXfrm>
    </dsp:sp>
    <dsp:sp modelId="{C465B1CA-1B4F-4DD1-87DF-749D56BB5B8F}">
      <dsp:nvSpPr>
        <dsp:cNvPr id="0" name=""/>
        <dsp:cNvSpPr/>
      </dsp:nvSpPr>
      <dsp:spPr>
        <a:xfrm>
          <a:off x="394744" y="30613"/>
          <a:ext cx="2170831" cy="278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87" tIns="0" rIns="191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rgbClr val="FF0000"/>
              </a:solidFill>
              <a:latin typeface="+mj-lt"/>
            </a:rPr>
            <a:t>A</a:t>
          </a:r>
          <a:r>
            <a:rPr lang="vi-VN" sz="1800" kern="1200" smtClean="0">
              <a:latin typeface="+mj-lt"/>
            </a:rPr>
            <a:t>. </a:t>
          </a:r>
          <a:r>
            <a:rPr lang="vi-VN" sz="1800" b="1" kern="1200" smtClean="0">
              <a:latin typeface="+mj-lt"/>
            </a:rPr>
            <a:t>Thể âm ỉ</a:t>
          </a:r>
          <a:endParaRPr lang="en-GB" sz="1800" b="1" kern="1200">
            <a:latin typeface="+mj-lt"/>
          </a:endParaRPr>
        </a:p>
      </dsp:txBody>
      <dsp:txXfrm>
        <a:off x="408353" y="44222"/>
        <a:ext cx="2143613" cy="251557"/>
      </dsp:txXfrm>
    </dsp:sp>
    <dsp:sp modelId="{28E0B4FA-7123-4503-8A9E-72C7A58E4FAE}">
      <dsp:nvSpPr>
        <dsp:cNvPr id="0" name=""/>
        <dsp:cNvSpPr/>
      </dsp:nvSpPr>
      <dsp:spPr>
        <a:xfrm>
          <a:off x="0" y="983314"/>
          <a:ext cx="7237312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96" tIns="229108" rIns="561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smtClean="0">
              <a:latin typeface="+mj-lt"/>
            </a:rPr>
            <a:t>Có rối loạn nhưng được giữ ổn định lâm sàng  trong 3-5 năm, khi stress mới bộc phát</a:t>
          </a:r>
          <a:endParaRPr lang="en-GB" sz="1800" kern="1200">
            <a:latin typeface="+mj-lt"/>
          </a:endParaRPr>
        </a:p>
      </dsp:txBody>
      <dsp:txXfrm>
        <a:off x="0" y="983314"/>
        <a:ext cx="7237312" cy="831600"/>
      </dsp:txXfrm>
    </dsp:sp>
    <dsp:sp modelId="{74593919-F780-494A-BADB-C816F7299251}">
      <dsp:nvSpPr>
        <dsp:cNvPr id="0" name=""/>
        <dsp:cNvSpPr/>
      </dsp:nvSpPr>
      <dsp:spPr>
        <a:xfrm>
          <a:off x="394744" y="824584"/>
          <a:ext cx="2170882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87" tIns="0" rIns="191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chemeClr val="accent2">
                  <a:lumMod val="75000"/>
                </a:schemeClr>
              </a:solidFill>
              <a:latin typeface="+mj-lt"/>
            </a:rPr>
            <a:t>B. </a:t>
          </a:r>
          <a:r>
            <a:rPr lang="vi-VN" sz="1800" b="1" kern="1200" smtClean="0">
              <a:latin typeface="+mj-lt"/>
            </a:rPr>
            <a:t>Thể ổn định</a:t>
          </a:r>
          <a:endParaRPr lang="en-GB" sz="1800" b="1" kern="1200">
            <a:latin typeface="+mj-lt"/>
          </a:endParaRPr>
        </a:p>
      </dsp:txBody>
      <dsp:txXfrm>
        <a:off x="410596" y="840436"/>
        <a:ext cx="2139178" cy="293016"/>
      </dsp:txXfrm>
    </dsp:sp>
    <dsp:sp modelId="{A954781D-B50B-4626-B1AB-E646DAE43726}">
      <dsp:nvSpPr>
        <dsp:cNvPr id="0" name=""/>
        <dsp:cNvSpPr/>
      </dsp:nvSpPr>
      <dsp:spPr>
        <a:xfrm>
          <a:off x="0" y="2036674"/>
          <a:ext cx="7237312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96" tIns="229108" rIns="561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smtClean="0">
              <a:latin typeface="+mj-lt"/>
            </a:rPr>
            <a:t>Suy thận phát triển nhiều năm, bệnh phát triện chậm , BN thích ứng được cho đến giai đoạn nặng và cuối</a:t>
          </a:r>
          <a:endParaRPr lang="en-GB" sz="1800" kern="1200">
            <a:latin typeface="+mj-lt"/>
          </a:endParaRPr>
        </a:p>
      </dsp:txBody>
      <dsp:txXfrm>
        <a:off x="0" y="2036674"/>
        <a:ext cx="7237312" cy="831600"/>
      </dsp:txXfrm>
    </dsp:sp>
    <dsp:sp modelId="{0BE58BC0-9706-4106-8401-946755E5FC73}">
      <dsp:nvSpPr>
        <dsp:cNvPr id="0" name=""/>
        <dsp:cNvSpPr/>
      </dsp:nvSpPr>
      <dsp:spPr>
        <a:xfrm>
          <a:off x="361865" y="1874314"/>
          <a:ext cx="243350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87" tIns="0" rIns="191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chemeClr val="accent6">
                  <a:lumMod val="75000"/>
                </a:schemeClr>
              </a:solidFill>
              <a:latin typeface="+mj-lt"/>
            </a:rPr>
            <a:t>C</a:t>
          </a:r>
          <a:r>
            <a:rPr lang="vi-VN" sz="1800" b="1" kern="1200" smtClean="0">
              <a:latin typeface="+mj-lt"/>
            </a:rPr>
            <a:t>. Diễn biến chậm</a:t>
          </a:r>
          <a:endParaRPr lang="en-GB" sz="1800" b="1" kern="1200">
            <a:latin typeface="+mj-lt"/>
          </a:endParaRPr>
        </a:p>
      </dsp:txBody>
      <dsp:txXfrm>
        <a:off x="377717" y="1890166"/>
        <a:ext cx="2401805" cy="293016"/>
      </dsp:txXfrm>
    </dsp:sp>
    <dsp:sp modelId="{31098667-7A4C-4030-AEB5-564F76276363}">
      <dsp:nvSpPr>
        <dsp:cNvPr id="0" name=""/>
        <dsp:cNvSpPr/>
      </dsp:nvSpPr>
      <dsp:spPr>
        <a:xfrm>
          <a:off x="0" y="3090034"/>
          <a:ext cx="7237312" cy="82166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96" tIns="229108" rIns="561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smtClean="0">
              <a:latin typeface="+mj-lt"/>
            </a:rPr>
            <a:t>C/năng thận xấu đi nhanh chóng, giữa đợt là G/đoạn thoái lui (C/N không cải thiện mấy)</a:t>
          </a:r>
          <a:endParaRPr lang="en-GB" sz="1800" kern="1200">
            <a:latin typeface="+mj-lt"/>
          </a:endParaRPr>
        </a:p>
      </dsp:txBody>
      <dsp:txXfrm>
        <a:off x="0" y="3090034"/>
        <a:ext cx="7237312" cy="821662"/>
      </dsp:txXfrm>
    </dsp:sp>
    <dsp:sp modelId="{4923510C-04B3-4774-AA06-D1D91E9C756C}">
      <dsp:nvSpPr>
        <dsp:cNvPr id="0" name=""/>
        <dsp:cNvSpPr/>
      </dsp:nvSpPr>
      <dsp:spPr>
        <a:xfrm>
          <a:off x="361865" y="2927674"/>
          <a:ext cx="2302905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87" tIns="0" rIns="191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chemeClr val="accent5">
                  <a:lumMod val="75000"/>
                </a:schemeClr>
              </a:solidFill>
              <a:latin typeface="+mj-lt"/>
            </a:rPr>
            <a:t>D. </a:t>
          </a:r>
          <a:r>
            <a:rPr lang="vi-VN" sz="1800" b="1" kern="1200" smtClean="0">
              <a:latin typeface="+mj-lt"/>
            </a:rPr>
            <a:t>Thể bộc phát</a:t>
          </a:r>
          <a:endParaRPr lang="en-GB" sz="1800" b="1" kern="1200">
            <a:latin typeface="+mj-lt"/>
          </a:endParaRPr>
        </a:p>
      </dsp:txBody>
      <dsp:txXfrm>
        <a:off x="377717" y="2943526"/>
        <a:ext cx="2271201" cy="293016"/>
      </dsp:txXfrm>
    </dsp:sp>
    <dsp:sp modelId="{D27738AF-2544-4043-BE87-262E96A8199A}">
      <dsp:nvSpPr>
        <dsp:cNvPr id="0" name=""/>
        <dsp:cNvSpPr/>
      </dsp:nvSpPr>
      <dsp:spPr>
        <a:xfrm>
          <a:off x="0" y="4133456"/>
          <a:ext cx="7237312" cy="113583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96" tIns="229108" rIns="5616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smtClean="0">
              <a:latin typeface="+mj-lt"/>
            </a:rPr>
            <a:t>Thường thấy ở viêm thạn ác tính, Diễn biến nhanh, thường đến G/đoạn cuối sau 6-8 tháng</a:t>
          </a:r>
          <a:endParaRPr lang="en-GB" sz="1800" kern="1200">
            <a:latin typeface="+mj-lt"/>
          </a:endParaRPr>
        </a:p>
      </dsp:txBody>
      <dsp:txXfrm>
        <a:off x="0" y="4133456"/>
        <a:ext cx="7237312" cy="1135832"/>
      </dsp:txXfrm>
    </dsp:sp>
    <dsp:sp modelId="{72D0E734-4B3F-4F2F-BE6C-08BF8F913597}">
      <dsp:nvSpPr>
        <dsp:cNvPr id="0" name=""/>
        <dsp:cNvSpPr/>
      </dsp:nvSpPr>
      <dsp:spPr>
        <a:xfrm>
          <a:off x="263163" y="3969235"/>
          <a:ext cx="2302449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87" tIns="0" rIns="1914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>
              <a:solidFill>
                <a:srgbClr val="FF0000"/>
              </a:solidFill>
              <a:latin typeface="+mj-lt"/>
            </a:rPr>
            <a:t>E</a:t>
          </a:r>
          <a:r>
            <a:rPr lang="vi-VN" sz="1800" b="1" kern="1200" smtClean="0">
              <a:latin typeface="+mj-lt"/>
            </a:rPr>
            <a:t>. Diễn biến nhanh</a:t>
          </a:r>
          <a:endParaRPr lang="en-GB" sz="1800" b="1" kern="1200">
            <a:latin typeface="+mj-lt"/>
          </a:endParaRPr>
        </a:p>
      </dsp:txBody>
      <dsp:txXfrm>
        <a:off x="279015" y="3985087"/>
        <a:ext cx="2270745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A8B34-E26B-4D6E-B985-30F0618A44F0}">
      <dsp:nvSpPr>
        <dsp:cNvPr id="0" name=""/>
        <dsp:cNvSpPr/>
      </dsp:nvSpPr>
      <dsp:spPr>
        <a:xfrm>
          <a:off x="235421" y="193"/>
          <a:ext cx="4204240" cy="3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>
              <a:latin typeface="Times New Roman" pitchFamily="18" charset="0"/>
              <a:cs typeface="Times New Roman" pitchFamily="18" charset="0"/>
            </a:rPr>
            <a:t>Chẹn thụ thể AT1</a:t>
          </a:r>
          <a:r>
            <a:rPr lang="vi-VN" sz="1800" b="0" i="0" kern="1200" smtClean="0">
              <a:latin typeface="Times New Roman" pitchFamily="18" charset="0"/>
              <a:cs typeface="Times New Roman" pitchFamily="18" charset="0"/>
            </a:rPr>
            <a:t>: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193"/>
        <a:ext cx="4204240" cy="382203"/>
      </dsp:txXfrm>
    </dsp:sp>
    <dsp:sp modelId="{F24F1909-41A1-4C50-9F2A-26BEB24728D2}">
      <dsp:nvSpPr>
        <dsp:cNvPr id="0" name=""/>
        <dsp:cNvSpPr/>
      </dsp:nvSpPr>
      <dsp:spPr>
        <a:xfrm>
          <a:off x="274368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004FF-299B-4936-AF6B-2E2CA3D41E58}">
      <dsp:nvSpPr>
        <dsp:cNvPr id="0" name=""/>
        <dsp:cNvSpPr/>
      </dsp:nvSpPr>
      <dsp:spPr>
        <a:xfrm>
          <a:off x="865298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11554-F944-4D9D-A0BE-8003D6F6CAA2}">
      <dsp:nvSpPr>
        <dsp:cNvPr id="0" name=""/>
        <dsp:cNvSpPr/>
      </dsp:nvSpPr>
      <dsp:spPr>
        <a:xfrm>
          <a:off x="1456694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34FDC-248B-4F7B-9357-D9167EED1F88}">
      <dsp:nvSpPr>
        <dsp:cNvPr id="0" name=""/>
        <dsp:cNvSpPr/>
      </dsp:nvSpPr>
      <dsp:spPr>
        <a:xfrm>
          <a:off x="2047624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2C377-1923-45DC-B252-B474D4A53526}">
      <dsp:nvSpPr>
        <dsp:cNvPr id="0" name=""/>
        <dsp:cNvSpPr/>
      </dsp:nvSpPr>
      <dsp:spPr>
        <a:xfrm>
          <a:off x="2639020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5CCFA-CDD9-4E57-B780-02199F2D0B3D}">
      <dsp:nvSpPr>
        <dsp:cNvPr id="0" name=""/>
        <dsp:cNvSpPr/>
      </dsp:nvSpPr>
      <dsp:spPr>
        <a:xfrm>
          <a:off x="3229949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37DF-B0AD-426A-9CE7-0D8ABDCD91F0}">
      <dsp:nvSpPr>
        <dsp:cNvPr id="0" name=""/>
        <dsp:cNvSpPr/>
      </dsp:nvSpPr>
      <dsp:spPr>
        <a:xfrm>
          <a:off x="3821346" y="382397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B62F9-3AAA-4895-96C4-35B15CE7DACE}">
      <dsp:nvSpPr>
        <dsp:cNvPr id="0" name=""/>
        <dsp:cNvSpPr/>
      </dsp:nvSpPr>
      <dsp:spPr>
        <a:xfrm>
          <a:off x="235421" y="467472"/>
          <a:ext cx="4336790" cy="608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0" i="0" kern="1200" smtClean="0">
              <a:latin typeface="Times New Roman" pitchFamily="18" charset="0"/>
              <a:cs typeface="Times New Roman" pitchFamily="18" charset="0"/>
            </a:rPr>
            <a:t>L</a:t>
          </a:r>
          <a:r>
            <a:rPr lang="en-US" sz="1800" b="0" i="0" kern="1200" smtClean="0">
              <a:latin typeface="Times New Roman" pitchFamily="18" charset="0"/>
              <a:cs typeface="Times New Roman" pitchFamily="18" charset="0"/>
            </a:rPr>
            <a:t>osartan</a:t>
          </a:r>
          <a:r>
            <a:rPr lang="vi-VN" sz="1800" b="0" i="0" kern="120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800" b="0" i="0" kern="1200" smtClean="0">
              <a:latin typeface="Times New Roman" pitchFamily="18" charset="0"/>
              <a:cs typeface="Times New Roman" pitchFamily="18" charset="0"/>
            </a:rPr>
            <a:t>valsartan, irbesartan, telhnisartan...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467472"/>
        <a:ext cx="4336790" cy="608412"/>
      </dsp:txXfrm>
    </dsp:sp>
    <dsp:sp modelId="{BB1DD966-673E-44C0-9771-5440ADDC5941}">
      <dsp:nvSpPr>
        <dsp:cNvPr id="0" name=""/>
        <dsp:cNvSpPr/>
      </dsp:nvSpPr>
      <dsp:spPr>
        <a:xfrm>
          <a:off x="235421" y="1252095"/>
          <a:ext cx="4204240" cy="3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>
              <a:latin typeface="Times New Roman" pitchFamily="18" charset="0"/>
              <a:cs typeface="Times New Roman" pitchFamily="18" charset="0"/>
            </a:rPr>
            <a:t>Chẹn calci</a:t>
          </a:r>
          <a:r>
            <a:rPr lang="vi-VN" sz="1800" b="0" i="0" kern="1200" smtClean="0">
              <a:latin typeface="Times New Roman" pitchFamily="18" charset="0"/>
              <a:cs typeface="Times New Roman" pitchFamily="18" charset="0"/>
            </a:rPr>
            <a:t>: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1252095"/>
        <a:ext cx="4204240" cy="382203"/>
      </dsp:txXfrm>
    </dsp:sp>
    <dsp:sp modelId="{14652B9F-FC92-4BFC-BAE1-2B45B2CE223F}">
      <dsp:nvSpPr>
        <dsp:cNvPr id="0" name=""/>
        <dsp:cNvSpPr/>
      </dsp:nvSpPr>
      <dsp:spPr>
        <a:xfrm>
          <a:off x="235421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45F6-3482-4983-A626-30C616A92368}">
      <dsp:nvSpPr>
        <dsp:cNvPr id="0" name=""/>
        <dsp:cNvSpPr/>
      </dsp:nvSpPr>
      <dsp:spPr>
        <a:xfrm>
          <a:off x="826350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DD4C-4D5C-40C5-BC4D-9D455E3BC8BA}">
      <dsp:nvSpPr>
        <dsp:cNvPr id="0" name=""/>
        <dsp:cNvSpPr/>
      </dsp:nvSpPr>
      <dsp:spPr>
        <a:xfrm>
          <a:off x="1417747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0F342-0ECA-4FF0-A8D7-35FB1E28128C}">
      <dsp:nvSpPr>
        <dsp:cNvPr id="0" name=""/>
        <dsp:cNvSpPr/>
      </dsp:nvSpPr>
      <dsp:spPr>
        <a:xfrm>
          <a:off x="2008676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6FAB8-7139-4065-B8F4-C88FD9E8EFA7}">
      <dsp:nvSpPr>
        <dsp:cNvPr id="0" name=""/>
        <dsp:cNvSpPr/>
      </dsp:nvSpPr>
      <dsp:spPr>
        <a:xfrm>
          <a:off x="2600072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5BF2C-A5EF-437F-925E-18DD80F10717}">
      <dsp:nvSpPr>
        <dsp:cNvPr id="0" name=""/>
        <dsp:cNvSpPr/>
      </dsp:nvSpPr>
      <dsp:spPr>
        <a:xfrm>
          <a:off x="3191002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1DD84-0BD8-4CD2-B1CA-639F72850216}">
      <dsp:nvSpPr>
        <dsp:cNvPr id="0" name=""/>
        <dsp:cNvSpPr/>
      </dsp:nvSpPr>
      <dsp:spPr>
        <a:xfrm>
          <a:off x="3782398" y="1634299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E7C5A-8C01-400A-8F6C-BF5BE8540481}">
      <dsp:nvSpPr>
        <dsp:cNvPr id="0" name=""/>
        <dsp:cNvSpPr/>
      </dsp:nvSpPr>
      <dsp:spPr>
        <a:xfrm>
          <a:off x="235421" y="1712155"/>
          <a:ext cx="4258895" cy="622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>
              <a:latin typeface="Times New Roman" pitchFamily="18" charset="0"/>
              <a:cs typeface="Times New Roman" pitchFamily="18" charset="0"/>
            </a:rPr>
            <a:t> nifedipin, amlodipin, felodipin, lacidipin...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1712155"/>
        <a:ext cx="4258895" cy="622850"/>
      </dsp:txXfrm>
    </dsp:sp>
    <dsp:sp modelId="{BF0CEE86-9C0D-4D45-8907-00569AC2E416}">
      <dsp:nvSpPr>
        <dsp:cNvPr id="0" name=""/>
        <dsp:cNvSpPr/>
      </dsp:nvSpPr>
      <dsp:spPr>
        <a:xfrm>
          <a:off x="235421" y="2503996"/>
          <a:ext cx="4204240" cy="3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Times New Roman" pitchFamily="18" charset="0"/>
              <a:cs typeface="Times New Roman" pitchFamily="18" charset="0"/>
            </a:rPr>
            <a:t>Chẹn bêta giao cảm: </a:t>
          </a:r>
          <a:endParaRPr lang="en-GB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35421" y="2503996"/>
        <a:ext cx="4204240" cy="382203"/>
      </dsp:txXfrm>
    </dsp:sp>
    <dsp:sp modelId="{710EBCD9-12AB-4656-9D93-D7AE1B04D7F8}">
      <dsp:nvSpPr>
        <dsp:cNvPr id="0" name=""/>
        <dsp:cNvSpPr/>
      </dsp:nvSpPr>
      <dsp:spPr>
        <a:xfrm>
          <a:off x="235421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712D-D40B-4325-92BD-8A4BAF3D1524}">
      <dsp:nvSpPr>
        <dsp:cNvPr id="0" name=""/>
        <dsp:cNvSpPr/>
      </dsp:nvSpPr>
      <dsp:spPr>
        <a:xfrm>
          <a:off x="826350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C9CEC-A95B-4501-A7CA-9799423B7E82}">
      <dsp:nvSpPr>
        <dsp:cNvPr id="0" name=""/>
        <dsp:cNvSpPr/>
      </dsp:nvSpPr>
      <dsp:spPr>
        <a:xfrm>
          <a:off x="1417747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DEB61-2AEA-4EA2-BAB7-9B012303AA9D}">
      <dsp:nvSpPr>
        <dsp:cNvPr id="0" name=""/>
        <dsp:cNvSpPr/>
      </dsp:nvSpPr>
      <dsp:spPr>
        <a:xfrm>
          <a:off x="2008676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9DCA9-AC58-44E5-AC32-1F0713F7B541}">
      <dsp:nvSpPr>
        <dsp:cNvPr id="0" name=""/>
        <dsp:cNvSpPr/>
      </dsp:nvSpPr>
      <dsp:spPr>
        <a:xfrm>
          <a:off x="2600072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96DA7-6BC4-44F2-880C-0FDEB15C1A83}">
      <dsp:nvSpPr>
        <dsp:cNvPr id="0" name=""/>
        <dsp:cNvSpPr/>
      </dsp:nvSpPr>
      <dsp:spPr>
        <a:xfrm>
          <a:off x="3191002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A7069-8957-4881-8AF7-6FCA827677E7}">
      <dsp:nvSpPr>
        <dsp:cNvPr id="0" name=""/>
        <dsp:cNvSpPr/>
      </dsp:nvSpPr>
      <dsp:spPr>
        <a:xfrm>
          <a:off x="3782398" y="2886200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80E7-29C7-4C89-A0BB-600233E7391B}">
      <dsp:nvSpPr>
        <dsp:cNvPr id="0" name=""/>
        <dsp:cNvSpPr/>
      </dsp:nvSpPr>
      <dsp:spPr>
        <a:xfrm>
          <a:off x="235421" y="2964056"/>
          <a:ext cx="4258895" cy="622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>
              <a:latin typeface="Times New Roman" pitchFamily="18" charset="0"/>
              <a:cs typeface="Times New Roman" pitchFamily="18" charset="0"/>
            </a:rPr>
            <a:t>propranolol, atenolol, metoprolol...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2964056"/>
        <a:ext cx="4258895" cy="622850"/>
      </dsp:txXfrm>
    </dsp:sp>
    <dsp:sp modelId="{F934812C-46F2-4034-9658-3FC6D2FBE513}">
      <dsp:nvSpPr>
        <dsp:cNvPr id="0" name=""/>
        <dsp:cNvSpPr/>
      </dsp:nvSpPr>
      <dsp:spPr>
        <a:xfrm>
          <a:off x="235421" y="3755898"/>
          <a:ext cx="4204240" cy="38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>
              <a:latin typeface="Times New Roman" pitchFamily="18" charset="0"/>
              <a:cs typeface="Times New Roman" pitchFamily="18" charset="0"/>
            </a:rPr>
            <a:t>Ức chế men chuyển: </a:t>
          </a:r>
          <a:endParaRPr lang="en-GB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35421" y="3755898"/>
        <a:ext cx="4204240" cy="382203"/>
      </dsp:txXfrm>
    </dsp:sp>
    <dsp:sp modelId="{27FC7F2D-A2F4-4CD1-90B4-26E7C9744984}">
      <dsp:nvSpPr>
        <dsp:cNvPr id="0" name=""/>
        <dsp:cNvSpPr/>
      </dsp:nvSpPr>
      <dsp:spPr>
        <a:xfrm>
          <a:off x="235421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B537-898E-4B8F-B211-F5745BF45BB3}">
      <dsp:nvSpPr>
        <dsp:cNvPr id="0" name=""/>
        <dsp:cNvSpPr/>
      </dsp:nvSpPr>
      <dsp:spPr>
        <a:xfrm>
          <a:off x="826350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CCF77-C556-441B-B10D-F212149AB140}">
      <dsp:nvSpPr>
        <dsp:cNvPr id="0" name=""/>
        <dsp:cNvSpPr/>
      </dsp:nvSpPr>
      <dsp:spPr>
        <a:xfrm>
          <a:off x="1417747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10F1F-C872-4D78-AC4B-F4E8958F3A4D}">
      <dsp:nvSpPr>
        <dsp:cNvPr id="0" name=""/>
        <dsp:cNvSpPr/>
      </dsp:nvSpPr>
      <dsp:spPr>
        <a:xfrm>
          <a:off x="2008676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7CCFF-A89D-4BDB-B1BE-400C2C56E9BA}">
      <dsp:nvSpPr>
        <dsp:cNvPr id="0" name=""/>
        <dsp:cNvSpPr/>
      </dsp:nvSpPr>
      <dsp:spPr>
        <a:xfrm>
          <a:off x="2600072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315F3-7D0E-462A-93F2-8DBCA6770B35}">
      <dsp:nvSpPr>
        <dsp:cNvPr id="0" name=""/>
        <dsp:cNvSpPr/>
      </dsp:nvSpPr>
      <dsp:spPr>
        <a:xfrm>
          <a:off x="3191002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86372-40B2-4EFD-9089-9C11B72946C4}">
      <dsp:nvSpPr>
        <dsp:cNvPr id="0" name=""/>
        <dsp:cNvSpPr/>
      </dsp:nvSpPr>
      <dsp:spPr>
        <a:xfrm>
          <a:off x="3782398" y="4138102"/>
          <a:ext cx="983792" cy="778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5FD38-9397-49AD-AC4E-B4BB5C0EB5B9}">
      <dsp:nvSpPr>
        <dsp:cNvPr id="0" name=""/>
        <dsp:cNvSpPr/>
      </dsp:nvSpPr>
      <dsp:spPr>
        <a:xfrm>
          <a:off x="235421" y="4215958"/>
          <a:ext cx="4258895" cy="622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>
              <a:latin typeface="Times New Roman" pitchFamily="18" charset="0"/>
              <a:cs typeface="Times New Roman" pitchFamily="18" charset="0"/>
            </a:rPr>
            <a:t>captopril, quinapril, enalapril, perindopril...</a:t>
          </a:r>
          <a:endParaRPr lang="en-GB" sz="1800" kern="1200">
            <a:latin typeface="Times New Roman" pitchFamily="18" charset="0"/>
            <a:cs typeface="Times New Roman" pitchFamily="18" charset="0"/>
          </a:endParaRPr>
        </a:p>
      </dsp:txBody>
      <dsp:txXfrm>
        <a:off x="235421" y="4215958"/>
        <a:ext cx="4258895" cy="62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4263F-042F-4816-A30A-FB029B8FC42C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6C59-70CE-433F-8EEA-4421347F6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9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6C59-70CE-433F-8EEA-4421347F68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2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519108"/>
            <a:ext cx="2952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78215" y="55552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Bài 5: SUY THẬN MẠN</a:t>
            </a:r>
            <a:endParaRPr lang="en-US" altLang="ko-KR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0092" y="1923678"/>
            <a:ext cx="3171188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Châu Thảo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Nguyễn Phương Duyên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Đức Dũng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Lệ Quỳnh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Hà Phương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7775"/>
            <a:ext cx="4192649" cy="463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9702"/>
            <a:ext cx="2016224" cy="460648"/>
          </a:xfrm>
        </p:spPr>
        <p:txBody>
          <a:bodyPr/>
          <a:lstStyle/>
          <a:p>
            <a:r>
              <a:rPr lang="vi-VN" sz="2300" b="1" smtClean="0">
                <a:latin typeface="+mj-lt"/>
              </a:rPr>
              <a:t>3.2.2. Thể</a:t>
            </a:r>
          </a:p>
          <a:p>
            <a:r>
              <a:rPr lang="vi-VN" sz="2300" b="1" smtClean="0">
                <a:latin typeface="+mj-lt"/>
              </a:rPr>
              <a:t>          bệnh</a:t>
            </a:r>
            <a:endParaRPr lang="en-GB" sz="2300" b="1"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80093551"/>
              </p:ext>
            </p:extLst>
          </p:nvPr>
        </p:nvGraphicFramePr>
        <p:xfrm>
          <a:off x="1619672" y="-71252"/>
          <a:ext cx="7237312" cy="530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41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000" smtClean="0">
                <a:latin typeface="+mj-lt"/>
              </a:rPr>
              <a:t>4. Điều trị :</a:t>
            </a:r>
            <a:endParaRPr lang="en-US" sz="300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11249" y="771550"/>
            <a:ext cx="8795320" cy="3672408"/>
          </a:xfrm>
        </p:spPr>
        <p:txBody>
          <a:bodyPr/>
          <a:lstStyle/>
          <a:p>
            <a:pPr marL="342900" indent="-342900">
              <a:buAutoNum type="alphaUcPeriod"/>
            </a:pPr>
            <a:r>
              <a:rPr lang="vi-VN" sz="2200" b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Điều trị bảo tồn: ( không lọc máu, không ghép thận)</a:t>
            </a:r>
          </a:p>
          <a:p>
            <a:pPr marL="342900" indent="-342900">
              <a:buAutoNum type="arabicPeriod"/>
            </a:pPr>
            <a:r>
              <a:rPr lang="vi-VN" sz="1800" b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Mục đích: </a:t>
            </a:r>
          </a:p>
          <a:p>
            <a:r>
              <a:rPr lang="vi-VN" sz="180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- Giảm triệu chứng 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 3"/>
              </a:rPr>
              <a:t> cuộc sống sinh hoạt bình thường</a:t>
            </a:r>
          </a:p>
          <a:p>
            <a:r>
              <a:rPr lang="vi-VN" sz="1800">
                <a:solidFill>
                  <a:schemeClr val="bg2">
                    <a:lumMod val="10000"/>
                  </a:schemeClr>
                </a:solidFill>
                <a:latin typeface="+mj-lt"/>
                <a:sym typeface="Wingdings 3"/>
              </a:rPr>
              <a:t> 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 3"/>
              </a:rPr>
              <a:t>  - Chậm diễn biến suy thân đến khi phải lọc máu hay ghép thận</a:t>
            </a:r>
            <a:endParaRPr lang="vi-VN" sz="180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vi-VN" sz="1800" b="1">
                <a:solidFill>
                  <a:schemeClr val="bg2">
                    <a:lumMod val="10000"/>
                  </a:schemeClr>
                </a:solidFill>
                <a:latin typeface="+mj-lt"/>
              </a:rPr>
              <a:t>C</a:t>
            </a:r>
            <a:r>
              <a:rPr lang="vi-VN" sz="1800" b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ác biện pháp:</a:t>
            </a:r>
          </a:p>
          <a:p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a) Nguyên tắc: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Khống chế triệu chứng, giảm biến chứng ,ngăn ngừa ,làm chậm quá trình suy thận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Tránh thuốc độc thận và thuốc cảm quang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Hạn chế Na +, Protein trong thức ăn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Khống chế cao HA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Điều chỉnh  toan chuyển hóa, điều trị 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 3"/>
              </a:rPr>
              <a:t></a:t>
            </a:r>
            <a:r>
              <a:rPr lang="en-US" sz="1800" smtClean="0">
                <a:solidFill>
                  <a:schemeClr val="bg2">
                    <a:lumMod val="10000"/>
                  </a:schemeClr>
                </a:solidFill>
                <a:latin typeface="+mj-lt"/>
                <a:sym typeface="Wingdings 3"/>
              </a:rPr>
              <a:t> 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+/máu,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z="1800">
                <a:solidFill>
                  <a:schemeClr val="bg2">
                    <a:lumMod val="10000"/>
                  </a:schemeClr>
                </a:solidFill>
                <a:latin typeface="+mj-lt"/>
              </a:rPr>
              <a:t>C</a:t>
            </a: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ung cấp ca2+, dùng thuốc gắn Phosphat ngăn tăng năng tuyến cận giáp </a:t>
            </a:r>
            <a:endParaRPr lang="vi-VN" sz="18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7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678"/>
            <a:ext cx="6912768" cy="460648"/>
          </a:xfrm>
        </p:spPr>
        <p:txBody>
          <a:bodyPr/>
          <a:lstStyle/>
          <a:p>
            <a:r>
              <a:rPr lang="vi-VN" b="1" smtClean="0">
                <a:latin typeface="+mj-lt"/>
              </a:rPr>
              <a:t>b)  Các biện pháp</a:t>
            </a:r>
            <a:r>
              <a:rPr lang="vi-VN" b="1" smtClean="0"/>
              <a:t>:</a:t>
            </a:r>
            <a:endParaRPr lang="en-GB" b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58905" y="339502"/>
            <a:ext cx="8322334" cy="2952328"/>
          </a:xfrm>
        </p:spPr>
        <p:txBody>
          <a:bodyPr/>
          <a:lstStyle/>
          <a:p>
            <a:pPr marL="342900" lvl="0" indent="-342900" latinLnBrk="0">
              <a:buFont typeface="Times New Roman" pitchFamily="18" charset="0"/>
              <a:buChar char="-"/>
            </a:pP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Dinh dưỡng :làm châm, giảm triệu chứng rỏ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rệt</a:t>
            </a: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Đạm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:20-30mg/ngày </a:t>
            </a: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,năng lượng 2000-2500 calo/ngày</a:t>
            </a: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Uống nước khi khát ,muối Nacl cần giới  hạn tránh phù ,tăng HA</a:t>
            </a: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Kali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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&lt;6mEq/l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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G/hạn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đạm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kali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khác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khi ăn. 	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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&gt;7mEq/l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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canxi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5-10ml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10%)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insulin+glucoza,bicacbonat</a:t>
            </a:r>
            <a:endParaRPr 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ảm </a:t>
            </a: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nhều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canx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vit D3;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carbonat </a:t>
            </a:r>
            <a:r>
              <a:rPr 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canxi chất liên kết phosphat tốt </a:t>
            </a:r>
            <a:r>
              <a:rPr lang="en-US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 toan huyết: HCO3 &lt; </a:t>
            </a:r>
            <a:r>
              <a:rPr lang="vi-VN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15/mEq/l</a:t>
            </a:r>
            <a:endParaRPr lang="vi-VN" sz="1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latinLnBrk="0">
              <a:buFont typeface="Times New Roman" pitchFamily="18" charset="0"/>
              <a:buChar char="-"/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 trị HA, suy tim, khi biến chứng nặng điều trị toàn diện lọc máu, ghép thận, tăng clory, protein,..</a:t>
            </a:r>
          </a:p>
          <a:p>
            <a:pPr marL="285750" indent="-285750">
              <a:buFontTx/>
              <a:buChar char="-"/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 Thiếu máu: Sắt, vita B6, Androgen, </a:t>
            </a:r>
            <a:r>
              <a:rPr lang="vi-VN" sz="1800" u="sng" smtClean="0">
                <a:solidFill>
                  <a:schemeClr val="tx1"/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Eryth</a:t>
            </a:r>
            <a:r>
              <a:rPr lang="en-US" sz="1800" u="sng">
                <a:solidFill>
                  <a:schemeClr val="tx1"/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1800" u="sng" smtClean="0">
                <a:solidFill>
                  <a:schemeClr val="tx1"/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u="sng" smtClean="0">
                <a:solidFill>
                  <a:schemeClr val="tx1"/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poietin</a:t>
            </a:r>
            <a:endParaRPr lang="vi-VN" sz="1800" u="sng" smtClean="0">
              <a:solidFill>
                <a:prstClr val="black"/>
              </a:solidFill>
              <a:uFill>
                <a:solidFill>
                  <a:schemeClr val="accent3">
                    <a:lumMod val="75000"/>
                  </a:schemeClr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3723878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100" b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B. Phối hợp điều trị: (lọc máu, thẩm phân, ghép thận)</a:t>
            </a:r>
            <a:endParaRPr lang="en-GB" sz="2100" b="1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115616" y="4184526"/>
            <a:ext cx="8496944" cy="835496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Times New Roman" pitchFamily="18" charset="0"/>
              <a:buChar char="-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Giảm  triệu chứng giúp bệnh nhân có cuộc sống sinh hoạt bình thường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vi-VN" sz="180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Làm chậm diễn bến suy thận , kéo dài cuộc sống, làm chậm tử vong</a:t>
            </a:r>
            <a:endParaRPr lang="vi-VN" sz="18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3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15"/>
            <a:ext cx="7097674" cy="284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0906"/>
            <a:ext cx="23042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1564"/>
            <a:ext cx="2260500" cy="20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3593066"/>
            <a:ext cx="18448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latinLnBrk="0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Giá: 100.000/hộp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355" y="3714352"/>
            <a:ext cx="18896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latinLnBrk="0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: 2000 đ/ viên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563638"/>
            <a:ext cx="3096345" cy="155723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54313395"/>
              </p:ext>
            </p:extLst>
          </p:nvPr>
        </p:nvGraphicFramePr>
        <p:xfrm>
          <a:off x="-180528" y="123478"/>
          <a:ext cx="5040560" cy="491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2826678" cy="1851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0352" y="835780"/>
            <a:ext cx="1403648" cy="3532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2.500đ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3763" y="1893156"/>
            <a:ext cx="1350237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58.000đ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342256"/>
            <a:ext cx="1134380" cy="183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66" y="3428868"/>
            <a:ext cx="3024336" cy="16604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8286" y="3067220"/>
            <a:ext cx="1464327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400.000đ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14702" y="4259117"/>
            <a:ext cx="152929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50.000/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2850" y="1203598"/>
            <a:ext cx="4479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Thank  you !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0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smtClean="0">
                <a:latin typeface="Times New Roman" pitchFamily="18" charset="0"/>
                <a:cs typeface="Times New Roman" pitchFamily="18" charset="0"/>
              </a:rPr>
              <a:t>Nội dụng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55576" y="915566"/>
            <a:ext cx="7499176" cy="338437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nghĩa, nguyên nhân &amp; cơ chế bệnh sinh:</a:t>
            </a:r>
          </a:p>
          <a:p>
            <a:pPr marL="514350" indent="-5143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 chứng</a:t>
            </a:r>
          </a:p>
          <a:p>
            <a:pPr marL="514350" indent="-5143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 triển</a:t>
            </a:r>
          </a:p>
          <a:p>
            <a:pPr marL="514350" indent="-5143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trị</a:t>
            </a:r>
          </a:p>
          <a:p>
            <a:pPr marL="1485900" lvl="1" indent="-7429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trị bảo tồn  </a:t>
            </a:r>
          </a:p>
          <a:p>
            <a:pPr marL="1485900" lvl="1" indent="-742950">
              <a:lnSpc>
                <a:spcPct val="15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vi-VN" sz="2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 trị phối hợp</a:t>
            </a:r>
            <a:endParaRPr lang="en-GB" sz="26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5486"/>
            <a:ext cx="8496944" cy="460648"/>
          </a:xfrm>
        </p:spPr>
        <p:txBody>
          <a:bodyPr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chung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059582"/>
            <a:ext cx="8640960" cy="29957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2 thập kỉ , TG đã gia tăng 165% ca lọc máu do suy thận giai đoạn cuối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quốc gia không tiếp cận phương pháp lọc máu: tăng 102%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việt Nam, năm 2009 theo Hội nghị “ thận nhân tạo &amp; chất lượng lọc máu”-T.PHCM  :Thống kê khoảng 6 triệu người suy thận mạn, chiếm 6.75% dân số, trong đó 800.000 bệnh nhân suay thân giai đoạn cuối, nhưng chỉ có 10% bệnh nhân được lọc máu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40% Bệnh nhân suy thận do ĐTĐ, 30%  do cao huyết áp, 10% viêm cầu  thận, còn lại một số nguyên nhân khác                                                             			 (</a:t>
            </a:r>
            <a:r>
              <a:rPr lang="en-US" sz="2000" i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BS.Trần văn Chất- chủ tịch hội thần học HN</a:t>
            </a:r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0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Tình trạng suy thận trong nhân dân có xu hướng gia tăng theo thời gian</a:t>
            </a:r>
            <a:endParaRPr lang="en-US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59298"/>
              </p:ext>
            </p:extLst>
          </p:nvPr>
        </p:nvGraphicFramePr>
        <p:xfrm>
          <a:off x="323528" y="4083918"/>
          <a:ext cx="696312" cy="36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90440" imgH="152280" progId="Equation.3">
                  <p:embed/>
                </p:oleObj>
              </mc:Choice>
              <mc:Fallback>
                <p:oleObj name="Equation" r:id="rId3" imgW="1904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83918"/>
                        <a:ext cx="696312" cy="368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2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-92546"/>
            <a:ext cx="7524328" cy="884466"/>
          </a:xfrm>
        </p:spPr>
        <p:txBody>
          <a:bodyPr/>
          <a:lstStyle/>
          <a:p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 , nguyên nhân&amp; cơ chế bệnh sinh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6157" y="699542"/>
            <a:ext cx="6912768" cy="460648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.1. </a:t>
            </a:r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 nghĩa : 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63688" y="1203598"/>
            <a:ext cx="6984776" cy="194421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thận mạn tính là sự mất dần chức năng thận- số lượng  Nephorn thận giảm gây tổn thương làm xơ hóa và không hồi phục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lọc cầu thận &lt;50% (60ml/phút) so với B/thường (120 ml/phút)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triệu chứng rõ nhất khi suy thận mạn giai đoạn cuối</a:t>
            </a:r>
          </a:p>
          <a:p>
            <a:pPr>
              <a:lnSpc>
                <a:spcPct val="150000"/>
              </a:lnSpc>
            </a:pPr>
            <a:endParaRPr lang="ko-KR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5696" y="0"/>
            <a:ext cx="6912768" cy="460648"/>
          </a:xfrm>
        </p:spPr>
        <p:txBody>
          <a:bodyPr/>
          <a:lstStyle/>
          <a:p>
            <a:pPr lvl="0"/>
            <a:r>
              <a:rPr lang="vi-VN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ko-KR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31640" y="483518"/>
            <a:ext cx="7416824" cy="4464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cầu thận- hay gặp nhất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biến chứng bệnh tiểu đường và cao huyết áp 	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gây 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tổn 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các mạch máu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cơ thể 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làm 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ảnh hưởng mạch máu thận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dẫn đến </a:t>
            </a:r>
            <a:r>
              <a:rPr lang="en-US" altLang="ko-KR" sz="2100" u="sng" smtClean="0">
                <a:solidFill>
                  <a:schemeClr val="bg2">
                    <a:lumMod val="10000"/>
                  </a:schemeClr>
                </a:solidFill>
                <a:uFill>
                  <a:solidFill>
                    <a:schemeClr val="accent3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suy thận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Nguyên nhân phổ biến khác: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Viêm bể thận (nhiễm trùng) – Tỷ lệ cao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Bệnh đa nang (u nang thận)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Rối loạn tự miễn (lupus đỏ)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Xơ cứng động mạch có thể tổn thương m/máu thận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Tắc nghẽn đường tiết niệu và trào ngược dạ dày ( nhiễm trùng, bất thường 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giải </a:t>
            </a: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phẫu khi sinh)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ko-KR" sz="21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Sử dụng nhiều thuốc chuyển hóa qua thận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altLang="ko-KR" sz="21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altLang="ko-KR" sz="350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lvl="1" indent="0">
              <a:buNone/>
            </a:pPr>
            <a:endParaRPr lang="ko-KR" altLang="en-US" sz="2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vi-VN" sz="2400" b="1" smtClean="0"/>
              <a:t>1.3</a:t>
            </a:r>
            <a:r>
              <a:rPr lang="vi-VN" sz="2400" b="1"/>
              <a:t>. Cơ chế bệnh sinh: </a:t>
            </a:r>
            <a:endParaRPr lang="en-US" sz="2400" b="1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4173860" cy="428352"/>
          </a:xfrm>
        </p:spPr>
        <p:txBody>
          <a:bodyPr>
            <a:noAutofit/>
          </a:bodyPr>
          <a:lstStyle/>
          <a:p>
            <a:r>
              <a:rPr lang="en-US" sz="2000">
                <a:latin typeface="+mj-lt"/>
              </a:rPr>
              <a:t>1</a:t>
            </a:r>
            <a:r>
              <a:rPr lang="vi-VN" sz="2000" smtClean="0">
                <a:latin typeface="+mj-lt"/>
              </a:rPr>
              <a:t>.</a:t>
            </a:r>
            <a:r>
              <a:rPr lang="en-US" sz="2000" smtClean="0">
                <a:latin typeface="+mj-lt"/>
              </a:rPr>
              <a:t>3</a:t>
            </a:r>
            <a:r>
              <a:rPr lang="vi-VN" sz="2000" smtClean="0">
                <a:latin typeface="+mj-lt"/>
              </a:rPr>
              <a:t>.</a:t>
            </a:r>
            <a:r>
              <a:rPr lang="en-US" sz="2000" smtClean="0">
                <a:latin typeface="+mj-lt"/>
              </a:rPr>
              <a:t>1  T</a:t>
            </a:r>
            <a:r>
              <a:rPr lang="vi-VN" sz="2000" smtClean="0">
                <a:latin typeface="+mj-lt"/>
              </a:rPr>
              <a:t>huyết </a:t>
            </a:r>
            <a:r>
              <a:rPr lang="vi-VN" sz="2000">
                <a:latin typeface="+mj-lt"/>
              </a:rPr>
              <a:t>nephron nguyên </a:t>
            </a:r>
            <a:r>
              <a:rPr lang="vi-VN" sz="2000" smtClean="0">
                <a:latin typeface="+mj-lt"/>
              </a:rPr>
              <a:t>vẹn</a:t>
            </a:r>
            <a:r>
              <a:rPr lang="en-US" sz="2000" smtClean="0">
                <a:latin typeface="+mj-lt"/>
              </a:rPr>
              <a:t>:</a:t>
            </a:r>
            <a:endParaRPr lang="vi-VN" sz="200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491630"/>
            <a:ext cx="4176464" cy="792088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vi-VN" sz="2000" smtClean="0">
                <a:latin typeface="+mj-lt"/>
                <a:cs typeface="Times New Roman" panose="02020603050405020304" pitchFamily="18" charset="0"/>
              </a:rPr>
              <a:t>Thận: cấu tạo bởi đơn vị nephron có chức năng tạo nước tiểu độc lập</a:t>
            </a:r>
            <a:endParaRPr lang="en-US" sz="200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200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200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200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200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200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190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190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1900">
              <a:latin typeface="+mj-lt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−"/>
            </a:pPr>
            <a:endParaRPr lang="en-US" sz="1900" smtClean="0">
              <a:latin typeface="+mj-lt"/>
              <a:cs typeface="Times New Roman" panose="02020603050405020304" pitchFamily="18" charset="0"/>
            </a:endParaRPr>
          </a:p>
          <a:p>
            <a:pPr lvl="5">
              <a:buFont typeface="Times New Roman" panose="02020603050405020304" pitchFamily="18" charset="0"/>
              <a:buChar char="−"/>
            </a:pPr>
            <a:endParaRPr lang="vi-VN" sz="11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95528" y="1274862"/>
            <a:ext cx="4248472" cy="3867894"/>
          </a:xfrm>
        </p:spPr>
        <p:txBody>
          <a:bodyPr>
            <a:noAutofit/>
          </a:bodyPr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−"/>
            </a:pPr>
            <a:endParaRPr 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865790"/>
              </p:ext>
            </p:extLst>
          </p:nvPr>
        </p:nvGraphicFramePr>
        <p:xfrm>
          <a:off x="0" y="1779662"/>
          <a:ext cx="6480720" cy="206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6166815"/>
              </p:ext>
            </p:extLst>
          </p:nvPr>
        </p:nvGraphicFramePr>
        <p:xfrm>
          <a:off x="4860032" y="2283718"/>
          <a:ext cx="4807902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401191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giảm chức năng thận liên quan đến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641222" y="4161761"/>
            <a:ext cx="360040" cy="1846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83518"/>
            <a:ext cx="6912768" cy="460648"/>
          </a:xfrm>
        </p:spPr>
        <p:txBody>
          <a:bodyPr/>
          <a:lstStyle/>
          <a:p>
            <a:pPr lvl="0" algn="ctr" latinLnBrk="0"/>
            <a:r>
              <a:rPr lang="en-US" sz="2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1.3.2</a:t>
            </a:r>
            <a:r>
              <a:rPr lang="en-US" sz="2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Sinh lý bệnh một số triệu chứng suy thận mạn: </a:t>
            </a:r>
            <a:r>
              <a:rPr lang="en-US" sz="2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1203598"/>
            <a:ext cx="7344816" cy="2995737"/>
          </a:xfrm>
        </p:spPr>
        <p:txBody>
          <a:bodyPr/>
          <a:lstStyle/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thận gây rối loạn nội mô – hội chứng ure máu cao</a:t>
            </a:r>
          </a:p>
          <a:p>
            <a:pPr marL="342900" indent="-342900">
              <a:buFont typeface="Times New Roman" panose="02020603050405020304" pitchFamily="18" charset="0"/>
              <a:buChar char="−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thận: các Nitơ phi Protein tích lũy trong máu cao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Ure/máu &gt;30mmol/l tăng cao: chán ăn, buồn nôn , đau đầu, loét miệng,….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H/chất guanidin tích tụ /máu : suy thận, gây độc các cơ quan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 urat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 gout thứ phát (hiếm gặp)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D/chất acid amin (tyrosin, triptophan..) :tích tụ /máu</a:t>
            </a:r>
          </a:p>
          <a:p>
            <a:pPr marL="342900" lvl="0" indent="-342900" latinLnBrk="0">
              <a:buFont typeface="Times New Roman" panose="02020603050405020304" pitchFamily="18" charset="0"/>
              <a:buChar char="−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Các rối loạn B/tiết hormon: Renin   HA 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Triệu chứng :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953598" y="507686"/>
            <a:ext cx="1440160" cy="993998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hóa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406012" y="3883905"/>
            <a:ext cx="1620180" cy="96276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 học</a:t>
            </a:r>
            <a:endParaRPr lang="en-US" sz="17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225332" y="3403050"/>
            <a:ext cx="1512168" cy="108012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nước và điện giải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051720" y="1035199"/>
            <a:ext cx="1584176" cy="95021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mạch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483768" y="3651870"/>
            <a:ext cx="1566174" cy="1080120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 trưởng xương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805209" y="2017919"/>
            <a:ext cx="1584176" cy="108012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cân bằng kiềm toan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375513" y="2283717"/>
            <a:ext cx="1584176" cy="108012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 kinh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5663634" y="1067701"/>
            <a:ext cx="1584176" cy="950218"/>
          </a:xfrm>
          <a:prstGeom prst="flowChartConnec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57553" y="1820137"/>
            <a:ext cx="2232249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 mửa, loét niêm mạc nặng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 loét dạ dày, ruột non, xuất  huyết tiêu hóa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82257" y="1919456"/>
            <a:ext cx="2362232" cy="13925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máu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H/cầu lưới giảm mạnh;  Netro tăng nhẹ;    Lympho giảm</a:t>
            </a:r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17768" y="1955852"/>
            <a:ext cx="1692189" cy="8409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 xương,     dễ gãy xương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3994" y="1919937"/>
            <a:ext cx="2659366" cy="1762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550" b="1">
                <a:latin typeface="+mj-lt"/>
              </a:rPr>
              <a:t>TKTƯ: </a:t>
            </a:r>
            <a:r>
              <a:rPr lang="vi-VN" sz="1550">
                <a:latin typeface="+mj-lt"/>
              </a:rPr>
              <a:t>mất ngủ, ngủ gà</a:t>
            </a:r>
            <a:r>
              <a:rPr lang="vi-VN" sz="1550" smtClean="0">
                <a:latin typeface="+mj-lt"/>
              </a:rPr>
              <a:t>,</a:t>
            </a:r>
            <a:r>
              <a:rPr lang="en-US" sz="1550" smtClean="0">
                <a:latin typeface="+mj-lt"/>
              </a:rPr>
              <a:t>   </a:t>
            </a:r>
            <a:r>
              <a:rPr lang="vi-VN" sz="1550" smtClean="0">
                <a:latin typeface="+mj-lt"/>
                <a:sym typeface="Wingdings 3"/>
              </a:rPr>
              <a:t></a:t>
            </a:r>
            <a:r>
              <a:rPr lang="vi-VN" sz="1550" smtClean="0">
                <a:latin typeface="+mj-lt"/>
              </a:rPr>
              <a:t> </a:t>
            </a:r>
            <a:r>
              <a:rPr lang="vi-VN" sz="1550">
                <a:latin typeface="+mj-lt"/>
              </a:rPr>
              <a:t>trí nhớ, ảo giác, hôn mê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550" b="1">
                <a:latin typeface="+mj-lt"/>
              </a:rPr>
              <a:t>TKNV:</a:t>
            </a:r>
            <a:r>
              <a:rPr lang="vi-VN" sz="1550">
                <a:latin typeface="+mj-lt"/>
              </a:rPr>
              <a:t> rối loạn vận động, cảm giác ; cảm giác </a:t>
            </a:r>
            <a:r>
              <a:rPr lang="vi-VN" sz="1550" smtClean="0">
                <a:latin typeface="+mj-lt"/>
              </a:rPr>
              <a:t>châm</a:t>
            </a:r>
            <a:r>
              <a:rPr lang="en-US" sz="1550" smtClean="0">
                <a:latin typeface="+mj-lt"/>
              </a:rPr>
              <a:t> </a:t>
            </a:r>
            <a:r>
              <a:rPr lang="vi-VN" sz="1550" smtClean="0">
                <a:latin typeface="+mj-lt"/>
              </a:rPr>
              <a:t> </a:t>
            </a:r>
            <a:r>
              <a:rPr lang="vi-VN" sz="1550">
                <a:latin typeface="+mj-lt"/>
              </a:rPr>
              <a:t>chích, bỏng rát ở chân tay</a:t>
            </a:r>
            <a:r>
              <a:rPr lang="vi-VN" sz="1550" smtClean="0">
                <a:latin typeface="+mj-lt"/>
              </a:rPr>
              <a:t>;</a:t>
            </a:r>
            <a:r>
              <a:rPr lang="en-US" sz="1550" smtClean="0">
                <a:latin typeface="+mj-lt"/>
              </a:rPr>
              <a:t>  </a:t>
            </a:r>
            <a:r>
              <a:rPr lang="vi-VN" sz="1550" smtClean="0">
                <a:latin typeface="+mj-lt"/>
              </a:rPr>
              <a:t> </a:t>
            </a:r>
            <a:r>
              <a:rPr lang="vi-VN" sz="1550">
                <a:latin typeface="+mj-lt"/>
              </a:rPr>
              <a:t>teo yếu cơ; </a:t>
            </a:r>
            <a:r>
              <a:rPr lang="en-US" sz="1550" smtClean="0">
                <a:latin typeface="+mj-lt"/>
              </a:rPr>
              <a:t> </a:t>
            </a:r>
            <a:r>
              <a:rPr lang="vi-VN" sz="1550" smtClean="0">
                <a:latin typeface="+mj-lt"/>
                <a:sym typeface="Wingdings 3"/>
              </a:rPr>
              <a:t></a:t>
            </a:r>
            <a:r>
              <a:rPr lang="vi-VN" sz="1550" smtClean="0">
                <a:latin typeface="+mj-lt"/>
              </a:rPr>
              <a:t> </a:t>
            </a:r>
            <a:r>
              <a:rPr lang="vi-VN" sz="1550">
                <a:latin typeface="+mj-lt"/>
              </a:rPr>
              <a:t>P/xạ </a:t>
            </a:r>
            <a:r>
              <a:rPr lang="en-US" sz="1550" smtClean="0">
                <a:latin typeface="+mj-lt"/>
              </a:rPr>
              <a:t> </a:t>
            </a:r>
            <a:r>
              <a:rPr lang="vi-VN" sz="1550" smtClean="0">
                <a:latin typeface="+mj-lt"/>
              </a:rPr>
              <a:t>gân </a:t>
            </a:r>
            <a:r>
              <a:rPr lang="en-US" sz="1550" smtClean="0">
                <a:latin typeface="+mj-lt"/>
              </a:rPr>
              <a:t>     </a:t>
            </a:r>
            <a:r>
              <a:rPr lang="vi-VN" sz="1550" smtClean="0">
                <a:latin typeface="+mj-lt"/>
              </a:rPr>
              <a:t>xương</a:t>
            </a:r>
            <a:endParaRPr lang="vi-VN" sz="155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532" y="3438534"/>
            <a:ext cx="2246287" cy="14250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đông máu: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 xuất huyết dưới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da, chảy máu cam,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xuất huyết tiêu hóa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20854" y="1809078"/>
            <a:ext cx="3168352" cy="2033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Col="216000"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điện giải: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smtClean="0">
                <a:latin typeface="+mj-lt"/>
              </a:rPr>
              <a:t>Na+ nhiều </a:t>
            </a:r>
            <a:r>
              <a:rPr lang="vi-VN" sz="1600" smtClean="0">
                <a:latin typeface="+mj-lt"/>
                <a:sym typeface="Wingdings 3"/>
              </a:rPr>
              <a:t> Phù,  HA, phù phổi cấp </a:t>
            </a:r>
          </a:p>
          <a:p>
            <a:pPr lvl="1"/>
            <a:r>
              <a:rPr lang="vi-VN" sz="1600" smtClean="0">
                <a:latin typeface="+mj-lt"/>
                <a:sym typeface="Wingdings 3"/>
              </a:rPr>
              <a:t>Na+ ít  ngộ độc nước: nônmửa, tri giác lơ ngơ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smtClean="0">
                <a:latin typeface="+mj-lt"/>
                <a:sym typeface="Wingdings 3"/>
              </a:rPr>
              <a:t>K+: Hiếm  khi tiểu nhiều,     được duy trì mức B/Thường        trong suy thân mạn</a:t>
            </a:r>
            <a:endParaRPr lang="en-US" sz="16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9689" y="1824260"/>
            <a:ext cx="3486248" cy="18583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vi-VN" b="1" smtClean="0">
                <a:latin typeface="+mj-lt"/>
              </a:rPr>
              <a:t>Nguy cơ bị toan chuyển hóa:</a:t>
            </a:r>
            <a:r>
              <a:rPr lang="vi-VN" smtClean="0">
                <a:latin typeface="+mj-lt"/>
              </a:rPr>
              <a:t> PH máu </a:t>
            </a:r>
            <a:r>
              <a:rPr lang="vi-VN">
                <a:latin typeface="+mj-lt"/>
                <a:sym typeface="Wingdings 3"/>
              </a:rPr>
              <a:t></a:t>
            </a:r>
            <a:r>
              <a:rPr lang="vi-VN" smtClean="0">
                <a:latin typeface="+mj-lt"/>
                <a:sym typeface="Wingdings 3"/>
              </a:rPr>
              <a:t>, HCO3 </a:t>
            </a:r>
            <a:r>
              <a:rPr lang="vi-VN" smtClean="0">
                <a:latin typeface="+mj-lt"/>
                <a:sym typeface="Wingdings 3"/>
              </a:rPr>
              <a:t>,khoảng </a:t>
            </a:r>
            <a:r>
              <a:rPr lang="en-US" smtClean="0">
                <a:latin typeface="+mj-lt"/>
                <a:sym typeface="Wingdings 3"/>
              </a:rPr>
              <a:t>   </a:t>
            </a:r>
            <a:r>
              <a:rPr lang="vi-VN" smtClean="0">
                <a:latin typeface="+mj-lt"/>
                <a:sym typeface="Wingdings 3"/>
              </a:rPr>
              <a:t>trống </a:t>
            </a:r>
            <a:r>
              <a:rPr lang="vi-VN" smtClean="0">
                <a:latin typeface="+mj-lt"/>
                <a:sym typeface="Wingdings 3"/>
              </a:rPr>
              <a:t>anion 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b="1" smtClean="0">
                <a:latin typeface="+mj-lt"/>
                <a:sym typeface="Wingdings 3"/>
              </a:rPr>
              <a:t>Nguy cơ kiềm chuyển hóa :  </a:t>
            </a:r>
            <a:r>
              <a:rPr lang="vi-VN" smtClean="0">
                <a:latin typeface="+mj-lt"/>
                <a:sym typeface="Wingdings 3"/>
              </a:rPr>
              <a:t>PH máu , HCO3 </a:t>
            </a:r>
            <a:endParaRPr lang="en-GB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0558" y="1870617"/>
            <a:ext cx="2613204" cy="1345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vi-VN" smtClean="0">
                <a:latin typeface="+mj-lt"/>
              </a:rPr>
              <a:t>Da bị khô, ngứa, có  hiện tượng muối        sương</a:t>
            </a:r>
            <a:endParaRPr lang="en-GB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66855" y="1990172"/>
            <a:ext cx="2876350" cy="16361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vi-VN" smtClean="0">
                <a:latin typeface="+mj-lt"/>
              </a:rPr>
              <a:t>Suy tim ứ huyết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mtClean="0">
                <a:latin typeface="+mj-lt"/>
              </a:rPr>
              <a:t>Tăng huyết áp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mtClean="0">
                <a:latin typeface="+mj-lt"/>
              </a:rPr>
              <a:t>Phù phổi cấp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smtClean="0">
                <a:latin typeface="+mj-lt"/>
              </a:rPr>
              <a:t>Viêm màng ngoài tim</a:t>
            </a:r>
            <a:endParaRPr lang="en-GB">
              <a:latin typeface="+mj-lt"/>
            </a:endParaRPr>
          </a:p>
        </p:txBody>
      </p:sp>
      <p:sp>
        <p:nvSpPr>
          <p:cNvPr id="6" name="Left Arrow 5"/>
          <p:cNvSpPr/>
          <p:nvPr/>
        </p:nvSpPr>
        <p:spPr>
          <a:xfrm rot="2820000">
            <a:off x="7025931" y="1759075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Arrow 25"/>
          <p:cNvSpPr/>
          <p:nvPr/>
        </p:nvSpPr>
        <p:spPr>
          <a:xfrm rot="8820000">
            <a:off x="6136711" y="4195769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Arrow 26"/>
          <p:cNvSpPr/>
          <p:nvPr/>
        </p:nvSpPr>
        <p:spPr>
          <a:xfrm rot="-1740000">
            <a:off x="3648375" y="1051305"/>
            <a:ext cx="239105" cy="33459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Arrow 27"/>
          <p:cNvSpPr/>
          <p:nvPr/>
        </p:nvSpPr>
        <p:spPr>
          <a:xfrm rot="-3540000">
            <a:off x="2223871" y="1952832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Arrow 37"/>
          <p:cNvSpPr/>
          <p:nvPr/>
        </p:nvSpPr>
        <p:spPr>
          <a:xfrm rot="6900000">
            <a:off x="7320461" y="3091914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Arrow 38"/>
          <p:cNvSpPr/>
          <p:nvPr/>
        </p:nvSpPr>
        <p:spPr>
          <a:xfrm rot="13800000">
            <a:off x="2481173" y="3414340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Arrow 39"/>
          <p:cNvSpPr/>
          <p:nvPr/>
        </p:nvSpPr>
        <p:spPr>
          <a:xfrm flipH="1">
            <a:off x="4069310" y="4287133"/>
            <a:ext cx="259897" cy="28311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Arrow 40"/>
          <p:cNvSpPr/>
          <p:nvPr/>
        </p:nvSpPr>
        <p:spPr>
          <a:xfrm rot="1860000">
            <a:off x="5406406" y="1071360"/>
            <a:ext cx="259897" cy="32172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467792" y="1964153"/>
            <a:ext cx="2304256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Nước: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thận uống 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 nước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gây ngộ độ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nước;  uống ít nước làm  K/lượng tuần  hoàn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40866" y="667296"/>
            <a:ext cx="2802609" cy="11298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khả năng M/dịch 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 bị nhiễm trùng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6568" y="2780237"/>
            <a:ext cx="1589106" cy="8716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 tan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1" animBg="1"/>
      <p:bldP spid="30" grpId="2" animBg="1"/>
      <p:bldP spid="31" grpId="0" animBg="1"/>
      <p:bldP spid="31" grpId="1" animBg="1"/>
      <p:bldP spid="34" grpId="0" animBg="1"/>
      <p:bldP spid="34" grpId="1" animBg="1"/>
      <p:bldP spid="35" grpId="1" animBg="1"/>
      <p:bldP spid="35" grpId="2" animBg="1"/>
      <p:bldP spid="37" grpId="0" animBg="1"/>
      <p:bldP spid="37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5" grpId="0" animBg="1"/>
      <p:bldP spid="25" grpId="1" animBg="1"/>
      <p:bldP spid="36" grpId="1" animBg="1"/>
      <p:bldP spid="36" grpId="2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000">
                <a:latin typeface="+mj-lt"/>
              </a:rPr>
              <a:t>3</a:t>
            </a:r>
            <a:r>
              <a:rPr lang="vi-VN" sz="3000" smtClean="0">
                <a:latin typeface="+mj-lt"/>
              </a:rPr>
              <a:t>. Tiến triển:</a:t>
            </a:r>
            <a:endParaRPr lang="en-GB" sz="300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568952" cy="388640"/>
          </a:xfrm>
        </p:spPr>
        <p:txBody>
          <a:bodyPr/>
          <a:lstStyle/>
          <a:p>
            <a:r>
              <a:rPr lang="vi-VN" b="1" smtClean="0">
                <a:latin typeface="+mj-lt"/>
              </a:rPr>
              <a:t>3.1 Các giai đoạn, dựa trên GRF- mức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 </a:t>
            </a:r>
            <a:r>
              <a:rPr lang="vi-VN" b="1" smtClean="0">
                <a:latin typeface="+mj-lt"/>
              </a:rPr>
              <a:t>máu </a:t>
            </a:r>
            <a:r>
              <a:rPr lang="vi-VN" b="1" smtClean="0">
                <a:latin typeface="+mj-lt"/>
              </a:rPr>
              <a:t>cầu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b="1" smtClean="0">
                <a:latin typeface="+mj-lt"/>
              </a:rPr>
              <a:t>:</a:t>
            </a:r>
            <a:endParaRPr lang="en-GB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185759517"/>
                  </p:ext>
                </p:extLst>
              </p:nvPr>
            </p:nvGraphicFramePr>
            <p:xfrm>
              <a:off x="683568" y="1275606"/>
              <a:ext cx="5256584" cy="25202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3185759517"/>
                  </p:ext>
                </p:extLst>
              </p:nvPr>
            </p:nvGraphicFramePr>
            <p:xfrm>
              <a:off x="683568" y="1275606"/>
              <a:ext cx="5256584" cy="25202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2504" y="3943171"/>
            <a:ext cx="358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+mj-lt"/>
              </a:rPr>
              <a:t>   3.2 .Dạng và các thể lâm sàng </a:t>
            </a:r>
            <a:r>
              <a:rPr lang="vi-VN" smtClean="0"/>
              <a:t>:</a:t>
            </a:r>
          </a:p>
          <a:p>
            <a:r>
              <a:rPr lang="vi-VN" smtClean="0"/>
              <a:t>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10798" y="3886166"/>
            <a:ext cx="717186" cy="308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6167" y="4233597"/>
            <a:ext cx="717186" cy="41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16016" y="3704727"/>
            <a:ext cx="2448272" cy="528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latin typeface="+mj-lt"/>
              </a:rPr>
              <a:t>Dạng có hồi phục</a:t>
            </a:r>
            <a:endParaRPr lang="en-GB" sz="200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4443958"/>
            <a:ext cx="244827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smtClean="0">
                <a:latin typeface="+mj-lt"/>
              </a:rPr>
              <a:t>Dạng không hồi phục</a:t>
            </a:r>
            <a:endParaRPr lang="en-GB" sz="20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04" y="4342914"/>
            <a:ext cx="3942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1900" smtClean="0">
                <a:latin typeface="+mj-lt"/>
              </a:rPr>
              <a:t>Tất cả các dạng đều diễn biến theo  5 thể lâm sàng</a:t>
            </a:r>
            <a:endParaRPr lang="en-GB" sz="190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77" y="1347613"/>
            <a:ext cx="300513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1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1244</Words>
  <Application>Microsoft Office PowerPoint</Application>
  <PresentationFormat>On-screen Show (16:9)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Equation</vt:lpstr>
      <vt:lpstr>PowerPoint Presentation</vt:lpstr>
      <vt:lpstr>Nội dụng</vt:lpstr>
      <vt:lpstr>PowerPoint Presentation</vt:lpstr>
      <vt:lpstr>1. Định nghĩa , nguyên nhân&amp; cơ chế bệnh sinh</vt:lpstr>
      <vt:lpstr>PowerPoint Presentation</vt:lpstr>
      <vt:lpstr>1.3. Cơ chế bệnh sinh: </vt:lpstr>
      <vt:lpstr>PowerPoint Presentation</vt:lpstr>
      <vt:lpstr> 2. Triệu chứng :</vt:lpstr>
      <vt:lpstr>3. Tiến triển:</vt:lpstr>
      <vt:lpstr>PowerPoint Presentation</vt:lpstr>
      <vt:lpstr>4. Điều trị :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214</cp:revision>
  <dcterms:created xsi:type="dcterms:W3CDTF">2014-04-01T16:27:38Z</dcterms:created>
  <dcterms:modified xsi:type="dcterms:W3CDTF">2017-02-27T03:35:27Z</dcterms:modified>
</cp:coreProperties>
</file>