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71" r:id="rId12"/>
    <p:sldId id="268" r:id="rId13"/>
    <p:sldId id="269" r:id="rId14"/>
    <p:sldId id="272" r:id="rId15"/>
    <p:sldId id="270" r:id="rId16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4" autoAdjust="0"/>
    <p:restoredTop sz="95531" autoAdjust="0"/>
  </p:normalViewPr>
  <p:slideViewPr>
    <p:cSldViewPr>
      <p:cViewPr>
        <p:scale>
          <a:sx n="80" d="100"/>
          <a:sy n="80" d="100"/>
        </p:scale>
        <p:origin x="7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577E32-6479-4DBD-85C9-58A61DFF58F0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5F8227-0C00-428F-89D4-54BA17401599}">
      <dgm:prSet phldrT="[Text]" custT="1"/>
      <dgm:spPr/>
      <dgm:t>
        <a:bodyPr/>
        <a:lstStyle/>
        <a:p>
          <a:r>
            <a:rPr lang="en-US" sz="2200" dirty="0" err="1" smtClean="0"/>
            <a:t>Nhận</a:t>
          </a:r>
          <a:r>
            <a:rPr lang="en-US" sz="2200" dirty="0" smtClean="0"/>
            <a:t> </a:t>
          </a:r>
          <a:r>
            <a:rPr lang="en-US" sz="2200" dirty="0" err="1" smtClean="0"/>
            <a:t>Định</a:t>
          </a:r>
          <a:endParaRPr lang="en-US" sz="2200" dirty="0"/>
        </a:p>
      </dgm:t>
    </dgm:pt>
    <dgm:pt modelId="{631DB7DC-49E9-415B-8908-F598A45E9859}" type="parTrans" cxnId="{E86C5B2D-FC55-4B26-999D-1AE4231E8EFD}">
      <dgm:prSet/>
      <dgm:spPr/>
      <dgm:t>
        <a:bodyPr/>
        <a:lstStyle/>
        <a:p>
          <a:endParaRPr lang="en-US"/>
        </a:p>
      </dgm:t>
    </dgm:pt>
    <dgm:pt modelId="{CF6CF0CB-1417-47AE-8823-2A16902A6B9A}" type="sibTrans" cxnId="{E86C5B2D-FC55-4B26-999D-1AE4231E8EFD}">
      <dgm:prSet/>
      <dgm:spPr/>
      <dgm:t>
        <a:bodyPr/>
        <a:lstStyle/>
        <a:p>
          <a:endParaRPr lang="en-US"/>
        </a:p>
      </dgm:t>
    </dgm:pt>
    <dgm:pt modelId="{CD759922-517C-4871-876F-0BDA7D580A5A}">
      <dgm:prSet phldrT="[Text]" custT="1"/>
      <dgm:spPr/>
      <dgm:t>
        <a:bodyPr/>
        <a:lstStyle/>
        <a:p>
          <a:r>
            <a:rPr lang="en-US" sz="2200" dirty="0" err="1" smtClean="0"/>
            <a:t>Chuẩn</a:t>
          </a:r>
          <a:r>
            <a:rPr lang="en-US" sz="2200" dirty="0" smtClean="0"/>
            <a:t> </a:t>
          </a:r>
          <a:r>
            <a:rPr lang="en-US" sz="2200" dirty="0" err="1" smtClean="0"/>
            <a:t>Đoán</a:t>
          </a:r>
          <a:r>
            <a:rPr lang="en-US" sz="2200" dirty="0" smtClean="0"/>
            <a:t> </a:t>
          </a:r>
          <a:r>
            <a:rPr lang="en-US" sz="2200" dirty="0" err="1" smtClean="0"/>
            <a:t>Điều</a:t>
          </a:r>
          <a:r>
            <a:rPr lang="en-US" sz="2200" dirty="0" smtClean="0"/>
            <a:t> </a:t>
          </a:r>
          <a:r>
            <a:rPr lang="en-US" sz="2200" dirty="0" err="1" smtClean="0"/>
            <a:t>Dưỡng</a:t>
          </a:r>
          <a:endParaRPr lang="en-US" sz="2200" dirty="0"/>
        </a:p>
      </dgm:t>
    </dgm:pt>
    <dgm:pt modelId="{585B6EAA-E2A1-49BF-9570-648199F8F283}" type="parTrans" cxnId="{014E11CC-1AC4-45E1-8768-806884CE8412}">
      <dgm:prSet/>
      <dgm:spPr/>
      <dgm:t>
        <a:bodyPr/>
        <a:lstStyle/>
        <a:p>
          <a:endParaRPr lang="en-US"/>
        </a:p>
      </dgm:t>
    </dgm:pt>
    <dgm:pt modelId="{BE65F68D-E6E4-421D-869B-D32E2044C4EA}" type="sibTrans" cxnId="{014E11CC-1AC4-45E1-8768-806884CE8412}">
      <dgm:prSet/>
      <dgm:spPr/>
      <dgm:t>
        <a:bodyPr/>
        <a:lstStyle/>
        <a:p>
          <a:endParaRPr lang="en-US"/>
        </a:p>
      </dgm:t>
    </dgm:pt>
    <dgm:pt modelId="{94E2F492-0BC6-4F06-89D5-58E6F0490875}">
      <dgm:prSet phldrT="[Text]" custT="1"/>
      <dgm:spPr/>
      <dgm:t>
        <a:bodyPr/>
        <a:lstStyle/>
        <a:p>
          <a:r>
            <a:rPr lang="en-US" sz="2200" dirty="0" err="1" smtClean="0"/>
            <a:t>Lập</a:t>
          </a:r>
          <a:r>
            <a:rPr lang="en-US" sz="2200" dirty="0" smtClean="0"/>
            <a:t> </a:t>
          </a:r>
          <a:r>
            <a:rPr lang="en-US" sz="2200" dirty="0" err="1" smtClean="0"/>
            <a:t>Kế</a:t>
          </a:r>
          <a:r>
            <a:rPr lang="en-US" sz="2200" dirty="0" smtClean="0"/>
            <a:t> </a:t>
          </a:r>
          <a:r>
            <a:rPr lang="en-US" sz="2200" dirty="0" err="1" smtClean="0"/>
            <a:t>Hoạch</a:t>
          </a:r>
          <a:r>
            <a:rPr lang="en-US" sz="2200" dirty="0" smtClean="0"/>
            <a:t> </a:t>
          </a:r>
          <a:r>
            <a:rPr lang="en-US" sz="2200" dirty="0" err="1" smtClean="0"/>
            <a:t>Chăm</a:t>
          </a:r>
          <a:r>
            <a:rPr lang="en-US" sz="2200" dirty="0" smtClean="0"/>
            <a:t> </a:t>
          </a:r>
          <a:r>
            <a:rPr lang="en-US" sz="2200" dirty="0" err="1" smtClean="0"/>
            <a:t>Sóc</a:t>
          </a:r>
          <a:endParaRPr lang="en-US" sz="2200" dirty="0"/>
        </a:p>
      </dgm:t>
    </dgm:pt>
    <dgm:pt modelId="{37406751-39F0-451A-B2CA-97FA8DBDC07B}" type="parTrans" cxnId="{44423556-E773-4E82-A216-D8EEC2C4EA6D}">
      <dgm:prSet/>
      <dgm:spPr/>
      <dgm:t>
        <a:bodyPr/>
        <a:lstStyle/>
        <a:p>
          <a:endParaRPr lang="en-US"/>
        </a:p>
      </dgm:t>
    </dgm:pt>
    <dgm:pt modelId="{08B5C909-2D80-4353-8F4D-EC0FB3AB2DF4}" type="sibTrans" cxnId="{44423556-E773-4E82-A216-D8EEC2C4EA6D}">
      <dgm:prSet/>
      <dgm:spPr/>
      <dgm:t>
        <a:bodyPr/>
        <a:lstStyle/>
        <a:p>
          <a:endParaRPr lang="en-US"/>
        </a:p>
      </dgm:t>
    </dgm:pt>
    <dgm:pt modelId="{87C589EB-51C5-4E74-A2BC-5AFFFAB9AD1C}">
      <dgm:prSet phldrT="[Text]" custT="1"/>
      <dgm:spPr/>
      <dgm:t>
        <a:bodyPr/>
        <a:lstStyle/>
        <a:p>
          <a:r>
            <a:rPr lang="en-US" sz="2200" dirty="0" err="1" smtClean="0"/>
            <a:t>Thưc</a:t>
          </a:r>
          <a:r>
            <a:rPr lang="en-US" sz="2200" dirty="0" smtClean="0"/>
            <a:t> </a:t>
          </a:r>
          <a:r>
            <a:rPr lang="en-US" sz="2200" dirty="0" err="1" smtClean="0"/>
            <a:t>Hiện</a:t>
          </a:r>
          <a:r>
            <a:rPr lang="en-US" sz="2200" dirty="0" smtClean="0"/>
            <a:t> KHCS</a:t>
          </a:r>
          <a:endParaRPr lang="en-US" sz="2200" dirty="0"/>
        </a:p>
      </dgm:t>
    </dgm:pt>
    <dgm:pt modelId="{83C0EF31-F3CC-4C78-8351-DDF4674DCCC4}" type="parTrans" cxnId="{0FCA1353-41A2-46A5-859C-F457FF95A3ED}">
      <dgm:prSet/>
      <dgm:spPr/>
      <dgm:t>
        <a:bodyPr/>
        <a:lstStyle/>
        <a:p>
          <a:endParaRPr lang="en-US"/>
        </a:p>
      </dgm:t>
    </dgm:pt>
    <dgm:pt modelId="{64691D11-55A9-47A0-8FF3-AA516148B346}" type="sibTrans" cxnId="{0FCA1353-41A2-46A5-859C-F457FF95A3ED}">
      <dgm:prSet/>
      <dgm:spPr/>
      <dgm:t>
        <a:bodyPr/>
        <a:lstStyle/>
        <a:p>
          <a:endParaRPr lang="en-US"/>
        </a:p>
      </dgm:t>
    </dgm:pt>
    <dgm:pt modelId="{047CF05D-3B54-4DFD-BB94-1C9D95A2E4DA}">
      <dgm:prSet phldrT="[Text]" custT="1"/>
      <dgm:spPr/>
      <dgm:t>
        <a:bodyPr/>
        <a:lstStyle/>
        <a:p>
          <a:r>
            <a:rPr lang="en-US" sz="2200" dirty="0" err="1" smtClean="0"/>
            <a:t>Lượng</a:t>
          </a:r>
          <a:r>
            <a:rPr lang="en-US" sz="2200" dirty="0" smtClean="0"/>
            <a:t> </a:t>
          </a:r>
          <a:r>
            <a:rPr lang="en-US" sz="2200" dirty="0" err="1" smtClean="0"/>
            <a:t>Giá</a:t>
          </a:r>
          <a:endParaRPr lang="en-US" sz="2200" dirty="0"/>
        </a:p>
      </dgm:t>
    </dgm:pt>
    <dgm:pt modelId="{A6A842FD-DB7F-43EC-8BF2-A1476279580E}" type="parTrans" cxnId="{A6049803-831F-4000-B4D9-12FECCB0384F}">
      <dgm:prSet/>
      <dgm:spPr/>
      <dgm:t>
        <a:bodyPr/>
        <a:lstStyle/>
        <a:p>
          <a:endParaRPr lang="en-US"/>
        </a:p>
      </dgm:t>
    </dgm:pt>
    <dgm:pt modelId="{2F1FC12B-22B4-459A-8296-3EDF902A9190}" type="sibTrans" cxnId="{A6049803-831F-4000-B4D9-12FECCB0384F}">
      <dgm:prSet/>
      <dgm:spPr/>
      <dgm:t>
        <a:bodyPr/>
        <a:lstStyle/>
        <a:p>
          <a:endParaRPr lang="en-US"/>
        </a:p>
      </dgm:t>
    </dgm:pt>
    <dgm:pt modelId="{97217B0E-F69C-4786-B02E-09EE9B008DDF}" type="pres">
      <dgm:prSet presAssocID="{B1577E32-6479-4DBD-85C9-58A61DFF58F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CECB1FC-01DA-44EB-8F95-C2FD9807A96E}" type="pres">
      <dgm:prSet presAssocID="{8A5F8227-0C00-428F-89D4-54BA17401599}" presName="node" presStyleLbl="node1" presStyleIdx="0" presStyleCnt="5" custScaleX="120457" custScaleY="120431" custRadScaleRad="88468" custRadScaleInc="31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1791FE-E1D5-4788-8AAC-3E4ECE970D82}" type="pres">
      <dgm:prSet presAssocID="{CF6CF0CB-1417-47AE-8823-2A16902A6B9A}" presName="sibTrans" presStyleLbl="sibTrans2D1" presStyleIdx="0" presStyleCnt="5"/>
      <dgm:spPr/>
      <dgm:t>
        <a:bodyPr/>
        <a:lstStyle/>
        <a:p>
          <a:endParaRPr lang="en-US"/>
        </a:p>
      </dgm:t>
    </dgm:pt>
    <dgm:pt modelId="{4F4D4C38-87A0-451D-B63C-414F5EA59CE2}" type="pres">
      <dgm:prSet presAssocID="{CF6CF0CB-1417-47AE-8823-2A16902A6B9A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231A3DE5-07F0-427D-BED4-AD6DB2F771F3}" type="pres">
      <dgm:prSet presAssocID="{CD759922-517C-4871-876F-0BDA7D580A5A}" presName="node" presStyleLbl="node1" presStyleIdx="1" presStyleCnt="5" custScaleX="125962" custScaleY="121089" custRadScaleRad="131708" custRadScaleInc="164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813D3B-30F8-4BE2-A1EC-16B4AE24D9BB}" type="pres">
      <dgm:prSet presAssocID="{BE65F68D-E6E4-421D-869B-D32E2044C4EA}" presName="sibTrans" presStyleLbl="sibTrans2D1" presStyleIdx="1" presStyleCnt="5"/>
      <dgm:spPr/>
      <dgm:t>
        <a:bodyPr/>
        <a:lstStyle/>
        <a:p>
          <a:endParaRPr lang="en-US"/>
        </a:p>
      </dgm:t>
    </dgm:pt>
    <dgm:pt modelId="{81679B52-705A-4BE8-B758-A478782A2064}" type="pres">
      <dgm:prSet presAssocID="{BE65F68D-E6E4-421D-869B-D32E2044C4EA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B46D7146-8D13-46F8-B63E-E38C4A11E94C}" type="pres">
      <dgm:prSet presAssocID="{94E2F492-0BC6-4F06-89D5-58E6F0490875}" presName="node" presStyleLbl="node1" presStyleIdx="2" presStyleCnt="5" custScaleX="119934" custScaleY="122333" custRadScaleRad="107720" custRadScaleInc="-196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EC14C0-40B1-4E02-9996-7CD09258A791}" type="pres">
      <dgm:prSet presAssocID="{08B5C909-2D80-4353-8F4D-EC0FB3AB2DF4}" presName="sibTrans" presStyleLbl="sibTrans2D1" presStyleIdx="2" presStyleCnt="5"/>
      <dgm:spPr/>
      <dgm:t>
        <a:bodyPr/>
        <a:lstStyle/>
        <a:p>
          <a:endParaRPr lang="en-US"/>
        </a:p>
      </dgm:t>
    </dgm:pt>
    <dgm:pt modelId="{2D026940-5653-4E15-863E-5EFF72FACF41}" type="pres">
      <dgm:prSet presAssocID="{08B5C909-2D80-4353-8F4D-EC0FB3AB2DF4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CBB53D41-2318-4649-A0CE-B6C3853FB831}" type="pres">
      <dgm:prSet presAssocID="{87C589EB-51C5-4E74-A2BC-5AFFFAB9AD1C}" presName="node" presStyleLbl="node1" presStyleIdx="3" presStyleCnt="5" custScaleX="126321" custScaleY="115386" custRadScaleRad="112366" custRadScaleInc="122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5DD4FB-C9A5-4BB8-B33D-8408A7200C9E}" type="pres">
      <dgm:prSet presAssocID="{64691D11-55A9-47A0-8FF3-AA516148B346}" presName="sibTrans" presStyleLbl="sibTrans2D1" presStyleIdx="3" presStyleCnt="5"/>
      <dgm:spPr/>
      <dgm:t>
        <a:bodyPr/>
        <a:lstStyle/>
        <a:p>
          <a:endParaRPr lang="en-US"/>
        </a:p>
      </dgm:t>
    </dgm:pt>
    <dgm:pt modelId="{D16C43F7-ECD0-4597-9CC2-B4EBC1A7C376}" type="pres">
      <dgm:prSet presAssocID="{64691D11-55A9-47A0-8FF3-AA516148B346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95331E56-E161-453F-B77E-E02374DFCD35}" type="pres">
      <dgm:prSet presAssocID="{047CF05D-3B54-4DFD-BB94-1C9D95A2E4DA}" presName="node" presStyleLbl="node1" presStyleIdx="4" presStyleCnt="5" custAng="0" custScaleX="121060" custScaleY="114296" custRadScaleRad="127820" custRadScaleInc="-181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67E7FB-A16E-4B26-BCFD-556E9E03EFE3}" type="pres">
      <dgm:prSet presAssocID="{2F1FC12B-22B4-459A-8296-3EDF902A9190}" presName="sibTrans" presStyleLbl="sibTrans2D1" presStyleIdx="4" presStyleCnt="5"/>
      <dgm:spPr/>
      <dgm:t>
        <a:bodyPr/>
        <a:lstStyle/>
        <a:p>
          <a:endParaRPr lang="en-US"/>
        </a:p>
      </dgm:t>
    </dgm:pt>
    <dgm:pt modelId="{525E76F9-6493-4FFE-9763-F02A39AF06B8}" type="pres">
      <dgm:prSet presAssocID="{2F1FC12B-22B4-459A-8296-3EDF902A9190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014E11CC-1AC4-45E1-8768-806884CE8412}" srcId="{B1577E32-6479-4DBD-85C9-58A61DFF58F0}" destId="{CD759922-517C-4871-876F-0BDA7D580A5A}" srcOrd="1" destOrd="0" parTransId="{585B6EAA-E2A1-49BF-9570-648199F8F283}" sibTransId="{BE65F68D-E6E4-421D-869B-D32E2044C4EA}"/>
    <dgm:cxn modelId="{44423556-E773-4E82-A216-D8EEC2C4EA6D}" srcId="{B1577E32-6479-4DBD-85C9-58A61DFF58F0}" destId="{94E2F492-0BC6-4F06-89D5-58E6F0490875}" srcOrd="2" destOrd="0" parTransId="{37406751-39F0-451A-B2CA-97FA8DBDC07B}" sibTransId="{08B5C909-2D80-4353-8F4D-EC0FB3AB2DF4}"/>
    <dgm:cxn modelId="{0FCA1353-41A2-46A5-859C-F457FF95A3ED}" srcId="{B1577E32-6479-4DBD-85C9-58A61DFF58F0}" destId="{87C589EB-51C5-4E74-A2BC-5AFFFAB9AD1C}" srcOrd="3" destOrd="0" parTransId="{83C0EF31-F3CC-4C78-8351-DDF4674DCCC4}" sibTransId="{64691D11-55A9-47A0-8FF3-AA516148B346}"/>
    <dgm:cxn modelId="{6EFA41BA-1BC6-4F65-9A9D-B286C3D02334}" type="presOf" srcId="{64691D11-55A9-47A0-8FF3-AA516148B346}" destId="{A35DD4FB-C9A5-4BB8-B33D-8408A7200C9E}" srcOrd="0" destOrd="0" presId="urn:microsoft.com/office/officeart/2005/8/layout/cycle2"/>
    <dgm:cxn modelId="{3FC18B46-C5C2-42A5-AB13-1FDA2C6250F6}" type="presOf" srcId="{08B5C909-2D80-4353-8F4D-EC0FB3AB2DF4}" destId="{2D026940-5653-4E15-863E-5EFF72FACF41}" srcOrd="1" destOrd="0" presId="urn:microsoft.com/office/officeart/2005/8/layout/cycle2"/>
    <dgm:cxn modelId="{D71D0C8D-ED05-468E-93EF-70ECF34BD65A}" type="presOf" srcId="{8A5F8227-0C00-428F-89D4-54BA17401599}" destId="{5CECB1FC-01DA-44EB-8F95-C2FD9807A96E}" srcOrd="0" destOrd="0" presId="urn:microsoft.com/office/officeart/2005/8/layout/cycle2"/>
    <dgm:cxn modelId="{BEFC4369-5547-4B14-B607-0AEDCFB3B1D7}" type="presOf" srcId="{87C589EB-51C5-4E74-A2BC-5AFFFAB9AD1C}" destId="{CBB53D41-2318-4649-A0CE-B6C3853FB831}" srcOrd="0" destOrd="0" presId="urn:microsoft.com/office/officeart/2005/8/layout/cycle2"/>
    <dgm:cxn modelId="{DB6E20C0-1657-4CE7-BFCF-A47DBAA1453F}" type="presOf" srcId="{BE65F68D-E6E4-421D-869B-D32E2044C4EA}" destId="{81679B52-705A-4BE8-B758-A478782A2064}" srcOrd="1" destOrd="0" presId="urn:microsoft.com/office/officeart/2005/8/layout/cycle2"/>
    <dgm:cxn modelId="{A6049803-831F-4000-B4D9-12FECCB0384F}" srcId="{B1577E32-6479-4DBD-85C9-58A61DFF58F0}" destId="{047CF05D-3B54-4DFD-BB94-1C9D95A2E4DA}" srcOrd="4" destOrd="0" parTransId="{A6A842FD-DB7F-43EC-8BF2-A1476279580E}" sibTransId="{2F1FC12B-22B4-459A-8296-3EDF902A9190}"/>
    <dgm:cxn modelId="{804222CF-62BD-4B8D-9D65-976161138CCF}" type="presOf" srcId="{B1577E32-6479-4DBD-85C9-58A61DFF58F0}" destId="{97217B0E-F69C-4786-B02E-09EE9B008DDF}" srcOrd="0" destOrd="0" presId="urn:microsoft.com/office/officeart/2005/8/layout/cycle2"/>
    <dgm:cxn modelId="{6A301B85-2845-44F2-A236-85D04E38DEC7}" type="presOf" srcId="{2F1FC12B-22B4-459A-8296-3EDF902A9190}" destId="{525E76F9-6493-4FFE-9763-F02A39AF06B8}" srcOrd="1" destOrd="0" presId="urn:microsoft.com/office/officeart/2005/8/layout/cycle2"/>
    <dgm:cxn modelId="{C54E048A-48B9-4523-9560-A5AC966B9B1B}" type="presOf" srcId="{64691D11-55A9-47A0-8FF3-AA516148B346}" destId="{D16C43F7-ECD0-4597-9CC2-B4EBC1A7C376}" srcOrd="1" destOrd="0" presId="urn:microsoft.com/office/officeart/2005/8/layout/cycle2"/>
    <dgm:cxn modelId="{1D35F56D-DB74-410E-A85A-2B29F71FE409}" type="presOf" srcId="{CF6CF0CB-1417-47AE-8823-2A16902A6B9A}" destId="{4F4D4C38-87A0-451D-B63C-414F5EA59CE2}" srcOrd="1" destOrd="0" presId="urn:microsoft.com/office/officeart/2005/8/layout/cycle2"/>
    <dgm:cxn modelId="{D3DA398E-85F6-4491-B17A-BC896613FF50}" type="presOf" srcId="{047CF05D-3B54-4DFD-BB94-1C9D95A2E4DA}" destId="{95331E56-E161-453F-B77E-E02374DFCD35}" srcOrd="0" destOrd="0" presId="urn:microsoft.com/office/officeart/2005/8/layout/cycle2"/>
    <dgm:cxn modelId="{E86C5B2D-FC55-4B26-999D-1AE4231E8EFD}" srcId="{B1577E32-6479-4DBD-85C9-58A61DFF58F0}" destId="{8A5F8227-0C00-428F-89D4-54BA17401599}" srcOrd="0" destOrd="0" parTransId="{631DB7DC-49E9-415B-8908-F598A45E9859}" sibTransId="{CF6CF0CB-1417-47AE-8823-2A16902A6B9A}"/>
    <dgm:cxn modelId="{FF16B619-9D44-42E4-B57F-28E35831D8AB}" type="presOf" srcId="{BE65F68D-E6E4-421D-869B-D32E2044C4EA}" destId="{CD813D3B-30F8-4BE2-A1EC-16B4AE24D9BB}" srcOrd="0" destOrd="0" presId="urn:microsoft.com/office/officeart/2005/8/layout/cycle2"/>
    <dgm:cxn modelId="{FE0F3789-392A-4E18-9F55-2907AADBFCFA}" type="presOf" srcId="{CD759922-517C-4871-876F-0BDA7D580A5A}" destId="{231A3DE5-07F0-427D-BED4-AD6DB2F771F3}" srcOrd="0" destOrd="0" presId="urn:microsoft.com/office/officeart/2005/8/layout/cycle2"/>
    <dgm:cxn modelId="{68CA2B0F-D7EF-4811-9991-AADC2048FFDD}" type="presOf" srcId="{94E2F492-0BC6-4F06-89D5-58E6F0490875}" destId="{B46D7146-8D13-46F8-B63E-E38C4A11E94C}" srcOrd="0" destOrd="0" presId="urn:microsoft.com/office/officeart/2005/8/layout/cycle2"/>
    <dgm:cxn modelId="{E125A805-136B-4245-B5D5-CA306EEA2728}" type="presOf" srcId="{CF6CF0CB-1417-47AE-8823-2A16902A6B9A}" destId="{721791FE-E1D5-4788-8AAC-3E4ECE970D82}" srcOrd="0" destOrd="0" presId="urn:microsoft.com/office/officeart/2005/8/layout/cycle2"/>
    <dgm:cxn modelId="{15CADDBA-CB7B-4A54-B549-DF5D07E50EFD}" type="presOf" srcId="{08B5C909-2D80-4353-8F4D-EC0FB3AB2DF4}" destId="{F5EC14C0-40B1-4E02-9996-7CD09258A791}" srcOrd="0" destOrd="0" presId="urn:microsoft.com/office/officeart/2005/8/layout/cycle2"/>
    <dgm:cxn modelId="{E6D98EB2-EA40-42DC-90AE-D90B60E9003E}" type="presOf" srcId="{2F1FC12B-22B4-459A-8296-3EDF902A9190}" destId="{1767E7FB-A16E-4B26-BCFD-556E9E03EFE3}" srcOrd="0" destOrd="0" presId="urn:microsoft.com/office/officeart/2005/8/layout/cycle2"/>
    <dgm:cxn modelId="{515462B1-3E7C-43FC-A4B4-81D08026F05D}" type="presParOf" srcId="{97217B0E-F69C-4786-B02E-09EE9B008DDF}" destId="{5CECB1FC-01DA-44EB-8F95-C2FD9807A96E}" srcOrd="0" destOrd="0" presId="urn:microsoft.com/office/officeart/2005/8/layout/cycle2"/>
    <dgm:cxn modelId="{E869414B-3D01-44C5-9E8E-7325CAADC37C}" type="presParOf" srcId="{97217B0E-F69C-4786-B02E-09EE9B008DDF}" destId="{721791FE-E1D5-4788-8AAC-3E4ECE970D82}" srcOrd="1" destOrd="0" presId="urn:microsoft.com/office/officeart/2005/8/layout/cycle2"/>
    <dgm:cxn modelId="{34974CB9-4E6A-46B5-99F0-0A5EDF556FC5}" type="presParOf" srcId="{721791FE-E1D5-4788-8AAC-3E4ECE970D82}" destId="{4F4D4C38-87A0-451D-B63C-414F5EA59CE2}" srcOrd="0" destOrd="0" presId="urn:microsoft.com/office/officeart/2005/8/layout/cycle2"/>
    <dgm:cxn modelId="{6FADBDC0-09B7-4D2D-8837-0B53349D39EC}" type="presParOf" srcId="{97217B0E-F69C-4786-B02E-09EE9B008DDF}" destId="{231A3DE5-07F0-427D-BED4-AD6DB2F771F3}" srcOrd="2" destOrd="0" presId="urn:microsoft.com/office/officeart/2005/8/layout/cycle2"/>
    <dgm:cxn modelId="{280B79B8-411A-44AE-A396-5CB06747C357}" type="presParOf" srcId="{97217B0E-F69C-4786-B02E-09EE9B008DDF}" destId="{CD813D3B-30F8-4BE2-A1EC-16B4AE24D9BB}" srcOrd="3" destOrd="0" presId="urn:microsoft.com/office/officeart/2005/8/layout/cycle2"/>
    <dgm:cxn modelId="{800921EF-864A-48D9-8425-C10149B6BC50}" type="presParOf" srcId="{CD813D3B-30F8-4BE2-A1EC-16B4AE24D9BB}" destId="{81679B52-705A-4BE8-B758-A478782A2064}" srcOrd="0" destOrd="0" presId="urn:microsoft.com/office/officeart/2005/8/layout/cycle2"/>
    <dgm:cxn modelId="{5EEA0E28-32D6-4426-91B0-2DE8B35BA511}" type="presParOf" srcId="{97217B0E-F69C-4786-B02E-09EE9B008DDF}" destId="{B46D7146-8D13-46F8-B63E-E38C4A11E94C}" srcOrd="4" destOrd="0" presId="urn:microsoft.com/office/officeart/2005/8/layout/cycle2"/>
    <dgm:cxn modelId="{4D8889A8-A170-43F1-BBFB-0F40ED13CD5D}" type="presParOf" srcId="{97217B0E-F69C-4786-B02E-09EE9B008DDF}" destId="{F5EC14C0-40B1-4E02-9996-7CD09258A791}" srcOrd="5" destOrd="0" presId="urn:microsoft.com/office/officeart/2005/8/layout/cycle2"/>
    <dgm:cxn modelId="{962BDD17-D97D-4AAF-BE22-A44BA4E291B9}" type="presParOf" srcId="{F5EC14C0-40B1-4E02-9996-7CD09258A791}" destId="{2D026940-5653-4E15-863E-5EFF72FACF41}" srcOrd="0" destOrd="0" presId="urn:microsoft.com/office/officeart/2005/8/layout/cycle2"/>
    <dgm:cxn modelId="{DA20DEE0-C734-42B9-AA1A-945C24B6074A}" type="presParOf" srcId="{97217B0E-F69C-4786-B02E-09EE9B008DDF}" destId="{CBB53D41-2318-4649-A0CE-B6C3853FB831}" srcOrd="6" destOrd="0" presId="urn:microsoft.com/office/officeart/2005/8/layout/cycle2"/>
    <dgm:cxn modelId="{79640E22-28E7-4446-92AF-A10C16BEE430}" type="presParOf" srcId="{97217B0E-F69C-4786-B02E-09EE9B008DDF}" destId="{A35DD4FB-C9A5-4BB8-B33D-8408A7200C9E}" srcOrd="7" destOrd="0" presId="urn:microsoft.com/office/officeart/2005/8/layout/cycle2"/>
    <dgm:cxn modelId="{D22BB884-81F1-4929-ABCA-174803D132AC}" type="presParOf" srcId="{A35DD4FB-C9A5-4BB8-B33D-8408A7200C9E}" destId="{D16C43F7-ECD0-4597-9CC2-B4EBC1A7C376}" srcOrd="0" destOrd="0" presId="urn:microsoft.com/office/officeart/2005/8/layout/cycle2"/>
    <dgm:cxn modelId="{F96E5A69-8038-45E0-A9D5-1D1997835064}" type="presParOf" srcId="{97217B0E-F69C-4786-B02E-09EE9B008DDF}" destId="{95331E56-E161-453F-B77E-E02374DFCD35}" srcOrd="8" destOrd="0" presId="urn:microsoft.com/office/officeart/2005/8/layout/cycle2"/>
    <dgm:cxn modelId="{F850E49A-3B6C-4CC3-AB2F-810C25C69694}" type="presParOf" srcId="{97217B0E-F69C-4786-B02E-09EE9B008DDF}" destId="{1767E7FB-A16E-4B26-BCFD-556E9E03EFE3}" srcOrd="9" destOrd="0" presId="urn:microsoft.com/office/officeart/2005/8/layout/cycle2"/>
    <dgm:cxn modelId="{BC658762-00A7-4AF9-B10B-637B0AD0FA92}" type="presParOf" srcId="{1767E7FB-A16E-4B26-BCFD-556E9E03EFE3}" destId="{525E76F9-6493-4FFE-9763-F02A39AF06B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ECB1FC-01DA-44EB-8F95-C2FD9807A96E}">
      <dsp:nvSpPr>
        <dsp:cNvPr id="0" name=""/>
        <dsp:cNvSpPr/>
      </dsp:nvSpPr>
      <dsp:spPr>
        <a:xfrm>
          <a:off x="2362200" y="52264"/>
          <a:ext cx="1495986" cy="14956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Nhận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Định</a:t>
          </a:r>
          <a:endParaRPr lang="en-US" sz="2200" kern="1200" dirty="0"/>
        </a:p>
      </dsp:txBody>
      <dsp:txXfrm>
        <a:off x="2581282" y="271299"/>
        <a:ext cx="1057822" cy="1057593"/>
      </dsp:txXfrm>
    </dsp:sp>
    <dsp:sp modelId="{721791FE-E1D5-4788-8AAC-3E4ECE970D82}">
      <dsp:nvSpPr>
        <dsp:cNvPr id="0" name=""/>
        <dsp:cNvSpPr/>
      </dsp:nvSpPr>
      <dsp:spPr>
        <a:xfrm rot="1537023">
          <a:off x="3907139" y="1062972"/>
          <a:ext cx="376767" cy="4191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3912694" y="1122368"/>
        <a:ext cx="263737" cy="251489"/>
      </dsp:txXfrm>
    </dsp:sp>
    <dsp:sp modelId="{231A3DE5-07F0-427D-BED4-AD6DB2F771F3}">
      <dsp:nvSpPr>
        <dsp:cNvPr id="0" name=""/>
        <dsp:cNvSpPr/>
      </dsp:nvSpPr>
      <dsp:spPr>
        <a:xfrm>
          <a:off x="4343405" y="1014528"/>
          <a:ext cx="1564354" cy="15038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Chuẩn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Đoán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Điều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Dưỡng</a:t>
          </a:r>
          <a:endParaRPr lang="en-US" sz="2200" kern="1200" dirty="0"/>
        </a:p>
      </dsp:txBody>
      <dsp:txXfrm>
        <a:off x="4572499" y="1234760"/>
        <a:ext cx="1106166" cy="1063371"/>
      </dsp:txXfrm>
    </dsp:sp>
    <dsp:sp modelId="{CD813D3B-30F8-4BE2-A1EC-16B4AE24D9BB}">
      <dsp:nvSpPr>
        <dsp:cNvPr id="0" name=""/>
        <dsp:cNvSpPr/>
      </dsp:nvSpPr>
      <dsp:spPr>
        <a:xfrm rot="7048298">
          <a:off x="4588350" y="2394567"/>
          <a:ext cx="203364" cy="4191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4632927" y="2451332"/>
        <a:ext cx="142355" cy="251489"/>
      </dsp:txXfrm>
    </dsp:sp>
    <dsp:sp modelId="{B46D7146-8D13-46F8-B63E-E38C4A11E94C}">
      <dsp:nvSpPr>
        <dsp:cNvPr id="0" name=""/>
        <dsp:cNvSpPr/>
      </dsp:nvSpPr>
      <dsp:spPr>
        <a:xfrm>
          <a:off x="3505195" y="2690931"/>
          <a:ext cx="1489490" cy="15192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Lập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Kế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Hoạch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Chăm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Sóc</a:t>
          </a:r>
          <a:endParaRPr lang="en-US" sz="2200" kern="1200" dirty="0"/>
        </a:p>
      </dsp:txBody>
      <dsp:txXfrm>
        <a:off x="3723326" y="2913425"/>
        <a:ext cx="1053228" cy="1074296"/>
      </dsp:txXfrm>
    </dsp:sp>
    <dsp:sp modelId="{F5EC14C0-40B1-4E02-9996-7CD09258A791}">
      <dsp:nvSpPr>
        <dsp:cNvPr id="0" name=""/>
        <dsp:cNvSpPr/>
      </dsp:nvSpPr>
      <dsp:spPr>
        <a:xfrm rot="10747479">
          <a:off x="2910071" y="3258257"/>
          <a:ext cx="420644" cy="4191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3035809" y="3341126"/>
        <a:ext cx="294899" cy="251489"/>
      </dsp:txXfrm>
    </dsp:sp>
    <dsp:sp modelId="{CBB53D41-2318-4649-A0CE-B6C3853FB831}">
      <dsp:nvSpPr>
        <dsp:cNvPr id="0" name=""/>
        <dsp:cNvSpPr/>
      </dsp:nvSpPr>
      <dsp:spPr>
        <a:xfrm>
          <a:off x="1142998" y="2769555"/>
          <a:ext cx="1568812" cy="14330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Thưc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Hiện</a:t>
          </a:r>
          <a:r>
            <a:rPr lang="en-US" sz="2200" kern="1200" dirty="0" smtClean="0"/>
            <a:t> KHCS</a:t>
          </a:r>
          <a:endParaRPr lang="en-US" sz="2200" kern="1200" dirty="0"/>
        </a:p>
      </dsp:txBody>
      <dsp:txXfrm>
        <a:off x="1372745" y="2979414"/>
        <a:ext cx="1109318" cy="1013290"/>
      </dsp:txXfrm>
    </dsp:sp>
    <dsp:sp modelId="{A35DD4FB-C9A5-4BB8-B33D-8408A7200C9E}">
      <dsp:nvSpPr>
        <dsp:cNvPr id="0" name=""/>
        <dsp:cNvSpPr/>
      </dsp:nvSpPr>
      <dsp:spPr>
        <a:xfrm rot="14624559">
          <a:off x="1397158" y="2434588"/>
          <a:ext cx="229870" cy="4191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1446893" y="2549341"/>
        <a:ext cx="160909" cy="251489"/>
      </dsp:txXfrm>
    </dsp:sp>
    <dsp:sp modelId="{95331E56-E161-453F-B77E-E02374DFCD35}">
      <dsp:nvSpPr>
        <dsp:cNvPr id="0" name=""/>
        <dsp:cNvSpPr/>
      </dsp:nvSpPr>
      <dsp:spPr>
        <a:xfrm>
          <a:off x="344157" y="1090733"/>
          <a:ext cx="1503474" cy="14194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Lượng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Giá</a:t>
          </a:r>
          <a:endParaRPr lang="en-US" sz="2200" kern="1200" dirty="0"/>
        </a:p>
      </dsp:txBody>
      <dsp:txXfrm>
        <a:off x="564336" y="1298610"/>
        <a:ext cx="1063116" cy="1003717"/>
      </dsp:txXfrm>
    </dsp:sp>
    <dsp:sp modelId="{1767E7FB-A16E-4B26-BCFD-556E9E03EFE3}">
      <dsp:nvSpPr>
        <dsp:cNvPr id="0" name=""/>
        <dsp:cNvSpPr/>
      </dsp:nvSpPr>
      <dsp:spPr>
        <a:xfrm rot="20015363">
          <a:off x="1889630" y="1096906"/>
          <a:ext cx="401864" cy="4191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1895921" y="1207548"/>
        <a:ext cx="281305" cy="2514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61391651-620B-4745-8ADA-2791781FF2D4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D08DCCE2-6FEC-4DDA-8327-0222746E77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91651-620B-4745-8ADA-2791781FF2D4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DCCE2-6FEC-4DDA-8327-0222746E77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91651-620B-4745-8ADA-2791781FF2D4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DCCE2-6FEC-4DDA-8327-0222746E77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91651-620B-4745-8ADA-2791781FF2D4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DCCE2-6FEC-4DDA-8327-0222746E77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91651-620B-4745-8ADA-2791781FF2D4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DCCE2-6FEC-4DDA-8327-0222746E77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91651-620B-4745-8ADA-2791781FF2D4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DCCE2-6FEC-4DDA-8327-0222746E77B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91651-620B-4745-8ADA-2791781FF2D4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DCCE2-6FEC-4DDA-8327-0222746E77B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91651-620B-4745-8ADA-2791781FF2D4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DCCE2-6FEC-4DDA-8327-0222746E77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91651-620B-4745-8ADA-2791781FF2D4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DCCE2-6FEC-4DDA-8327-0222746E77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61391651-620B-4745-8ADA-2791781FF2D4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D08DCCE2-6FEC-4DDA-8327-0222746E77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61391651-620B-4745-8ADA-2791781FF2D4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D08DCCE2-6FEC-4DDA-8327-0222746E77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u="none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1391651-620B-4745-8ADA-2791781FF2D4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08DCCE2-6FEC-4DDA-8327-0222746E77B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1752601"/>
            <a:ext cx="6254044" cy="16764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CHĂM SÓC BÊNH NHÂN SUY </a:t>
            </a:r>
            <a:r>
              <a:rPr lang="en-US" smtClean="0">
                <a:solidFill>
                  <a:srgbClr val="FF0000"/>
                </a:solidFill>
              </a:rPr>
              <a:t>HÔ HẤP CẤP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GVHD: </a:t>
            </a:r>
            <a:r>
              <a:rPr lang="en-US" sz="3600" b="1" dirty="0" err="1" smtClean="0">
                <a:solidFill>
                  <a:schemeClr val="tx1"/>
                </a:solidFill>
              </a:rPr>
              <a:t>Nguyễn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Phúc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Học</a:t>
            </a:r>
            <a:r>
              <a:rPr lang="en-US" sz="3600" b="1" dirty="0" smtClean="0">
                <a:solidFill>
                  <a:schemeClr val="tx1"/>
                </a:solidFill>
              </a:rPr>
              <a:t>		</a:t>
            </a:r>
          </a:p>
          <a:p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Họ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và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Tên</a:t>
            </a:r>
            <a:r>
              <a:rPr lang="en-US" sz="2800" dirty="0" smtClean="0">
                <a:solidFill>
                  <a:schemeClr val="tx1"/>
                </a:solidFill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</a:rPr>
              <a:t>Phạm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Thị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Thắm</a:t>
            </a:r>
            <a:r>
              <a:rPr lang="en-US" sz="2800" dirty="0" smtClean="0">
                <a:solidFill>
                  <a:schemeClr val="tx1"/>
                </a:solidFill>
              </a:rPr>
              <a:t>		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Lớp</a:t>
            </a:r>
            <a:r>
              <a:rPr lang="en-US" sz="2800" dirty="0" smtClean="0">
                <a:solidFill>
                  <a:schemeClr val="tx1"/>
                </a:solidFill>
              </a:rPr>
              <a:t>: T21YDDA				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94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33401"/>
            <a:ext cx="6965245" cy="1066800"/>
          </a:xfrm>
        </p:spPr>
        <p:txBody>
          <a:bodyPr>
            <a:normAutofit fontScale="90000"/>
          </a:bodyPr>
          <a:lstStyle/>
          <a:p>
            <a:r>
              <a:rPr lang="en-US" smtClean="0"/>
              <a:t>LẬP KẾ HOẠCH CHĂM SÓC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9109118"/>
              </p:ext>
            </p:extLst>
          </p:nvPr>
        </p:nvGraphicFramePr>
        <p:xfrm>
          <a:off x="838200" y="762000"/>
          <a:ext cx="7391400" cy="541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7428"/>
                <a:gridCol w="1325526"/>
                <a:gridCol w="1609725"/>
                <a:gridCol w="2208489"/>
                <a:gridCol w="1350232"/>
              </a:tblGrid>
              <a:tr h="67901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Nhận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định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Chẩn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đoán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Lập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kế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hoạch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Thực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hiện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kế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hoạch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Đánh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giá</a:t>
                      </a:r>
                      <a:endParaRPr lang="en-US" dirty="0"/>
                    </a:p>
                  </a:txBody>
                  <a:tcPr/>
                </a:tc>
              </a:tr>
              <a:tr h="473119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khó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thở</a:t>
                      </a:r>
                      <a:r>
                        <a:rPr lang="en-US" sz="1600" baseline="0" dirty="0" smtClean="0"/>
                        <a:t>, </a:t>
                      </a:r>
                      <a:r>
                        <a:rPr lang="en-US" sz="1600" baseline="0" dirty="0" err="1" smtClean="0"/>
                        <a:t>đầu</a:t>
                      </a:r>
                      <a:r>
                        <a:rPr lang="en-US" sz="1600" baseline="0" dirty="0" smtClean="0"/>
                        <a:t> chi </a:t>
                      </a:r>
                      <a:r>
                        <a:rPr lang="en-US" sz="1600" baseline="0" dirty="0" err="1" smtClean="0"/>
                        <a:t>tím</a:t>
                      </a:r>
                      <a:r>
                        <a:rPr lang="en-US" sz="1600" baseline="0" dirty="0" smtClean="0"/>
                        <a:t>, </a:t>
                      </a:r>
                      <a:r>
                        <a:rPr lang="en-US" sz="1600" baseline="0" dirty="0" err="1" smtClean="0"/>
                        <a:t>vã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mồ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hôi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600" dirty="0" smtClean="0"/>
                        <a:t>BN </a:t>
                      </a:r>
                      <a:r>
                        <a:rPr lang="en-US" sz="1600" dirty="0" err="1" smtClean="0"/>
                        <a:t>khó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thở</a:t>
                      </a:r>
                      <a:r>
                        <a:rPr lang="en-US" sz="1600" baseline="0" dirty="0" smtClean="0"/>
                        <a:t> do co </a:t>
                      </a:r>
                      <a:r>
                        <a:rPr lang="en-US" sz="1600" baseline="0" dirty="0" err="1" smtClean="0"/>
                        <a:t>thắc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cơ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trơn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phế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quản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Làm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giảm</a:t>
                      </a:r>
                      <a:r>
                        <a:rPr lang="en-US" sz="1600" baseline="0" dirty="0" smtClean="0"/>
                        <a:t> co </a:t>
                      </a:r>
                      <a:r>
                        <a:rPr lang="en-US" sz="1600" baseline="0" dirty="0" err="1" smtClean="0"/>
                        <a:t>thắc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cơ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phế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quản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làm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lưu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thông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đường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thở</a:t>
                      </a:r>
                      <a:r>
                        <a:rPr lang="en-US" sz="1600" baseline="0" dirty="0" smtClean="0"/>
                        <a:t>.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sz="1600" dirty="0" smtClean="0"/>
                        <a:t>-Theo </a:t>
                      </a:r>
                      <a:r>
                        <a:rPr lang="en-US" sz="1600" dirty="0" err="1" smtClean="0"/>
                        <a:t>dõi</a:t>
                      </a:r>
                      <a:r>
                        <a:rPr lang="en-US" sz="1600" baseline="0" dirty="0" smtClean="0"/>
                        <a:t> DHST</a:t>
                      </a:r>
                    </a:p>
                    <a:p>
                      <a:pPr lvl="0" algn="l"/>
                      <a:r>
                        <a:rPr lang="en-US" sz="1600" baseline="0" dirty="0" smtClean="0"/>
                        <a:t>-</a:t>
                      </a:r>
                      <a:r>
                        <a:rPr lang="en-US" sz="1600" baseline="0" dirty="0" err="1" smtClean="0"/>
                        <a:t>Để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bn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nằm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tư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thế</a:t>
                      </a:r>
                      <a:r>
                        <a:rPr lang="en-US" sz="1600" baseline="0" dirty="0" smtClean="0"/>
                        <a:t> Fowler 30o, </a:t>
                      </a:r>
                      <a:r>
                        <a:rPr lang="en-US" sz="1600" baseline="0" dirty="0" err="1" smtClean="0"/>
                        <a:t>thở</a:t>
                      </a:r>
                      <a:r>
                        <a:rPr lang="en-US" sz="1600" baseline="0" dirty="0" smtClean="0"/>
                        <a:t> oxy qua mask </a:t>
                      </a:r>
                      <a:r>
                        <a:rPr lang="en-US" sz="1600" baseline="0" dirty="0" err="1" smtClean="0"/>
                        <a:t>hoặc</a:t>
                      </a:r>
                      <a:r>
                        <a:rPr lang="en-US" sz="1600" baseline="0" dirty="0" smtClean="0"/>
                        <a:t> qua </a:t>
                      </a:r>
                      <a:r>
                        <a:rPr lang="en-US" sz="1600" baseline="0" dirty="0" err="1" smtClean="0"/>
                        <a:t>gọng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kính</a:t>
                      </a:r>
                      <a:r>
                        <a:rPr lang="en-US" sz="1600" baseline="0" dirty="0" smtClean="0"/>
                        <a:t> 8-10l/p</a:t>
                      </a:r>
                    </a:p>
                    <a:p>
                      <a:pPr lvl="0" algn="l"/>
                      <a:r>
                        <a:rPr lang="en-US" sz="1600" baseline="0" dirty="0" smtClean="0"/>
                        <a:t>-</a:t>
                      </a:r>
                      <a:r>
                        <a:rPr lang="en-US" sz="1600" baseline="0" dirty="0" err="1" smtClean="0"/>
                        <a:t>Làm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thông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thoáng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đường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thở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hút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đờm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giải</a:t>
                      </a:r>
                      <a:endParaRPr lang="en-US" sz="1600" baseline="0" dirty="0" smtClean="0"/>
                    </a:p>
                    <a:p>
                      <a:pPr lvl="0" algn="l"/>
                      <a:r>
                        <a:rPr lang="en-US" sz="1600" baseline="0" dirty="0" smtClean="0"/>
                        <a:t>-</a:t>
                      </a:r>
                      <a:r>
                        <a:rPr lang="en-US" sz="1600" baseline="0" dirty="0" err="1" smtClean="0"/>
                        <a:t>thực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hiện</a:t>
                      </a:r>
                      <a:r>
                        <a:rPr lang="en-US" sz="1600" baseline="0" dirty="0" smtClean="0"/>
                        <a:t> y </a:t>
                      </a:r>
                      <a:r>
                        <a:rPr lang="en-US" sz="1600" baseline="0" dirty="0" err="1" smtClean="0"/>
                        <a:t>lệnh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thuốc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giảm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phế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quản</a:t>
                      </a:r>
                      <a:endParaRPr lang="en-US" sz="1600" baseline="0" dirty="0" smtClean="0"/>
                    </a:p>
                    <a:p>
                      <a:pPr lvl="0" algn="l"/>
                      <a:r>
                        <a:rPr lang="en-US" sz="1600" baseline="0" dirty="0" smtClean="0"/>
                        <a:t>-</a:t>
                      </a:r>
                      <a:r>
                        <a:rPr lang="en-US" sz="1600" baseline="0" dirty="0" err="1" smtClean="0"/>
                        <a:t>Bóp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bóng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hỗ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trợ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nếu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bn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thở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chậm</a:t>
                      </a:r>
                      <a:endParaRPr lang="en-US" sz="1600" baseline="0" dirty="0" smtClean="0"/>
                    </a:p>
                    <a:p>
                      <a:pPr lvl="0" algn="l"/>
                      <a:r>
                        <a:rPr lang="en-US" sz="1600" dirty="0" smtClean="0"/>
                        <a:t>-</a:t>
                      </a:r>
                      <a:r>
                        <a:rPr lang="en-US" sz="1600" dirty="0" err="1" smtClean="0"/>
                        <a:t>Nếu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tình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trạng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suy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hô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hấp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tiến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triển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nặng</a:t>
                      </a:r>
                      <a:r>
                        <a:rPr lang="en-US" sz="1600" baseline="0" dirty="0" smtClean="0"/>
                        <a:t> ta </a:t>
                      </a:r>
                      <a:r>
                        <a:rPr lang="en-US" sz="1600" baseline="0" dirty="0" err="1" smtClean="0"/>
                        <a:t>sử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dụng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các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thủ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thuật</a:t>
                      </a:r>
                      <a:r>
                        <a:rPr lang="en-US" sz="1600" baseline="0" dirty="0" smtClean="0"/>
                        <a:t> :</a:t>
                      </a:r>
                      <a:r>
                        <a:rPr lang="en-US" sz="1600" baseline="0" dirty="0" err="1" smtClean="0"/>
                        <a:t>đặc</a:t>
                      </a:r>
                      <a:r>
                        <a:rPr lang="en-US" sz="1600" baseline="0" dirty="0" smtClean="0"/>
                        <a:t> NKQ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đỡ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khó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thở</a:t>
                      </a:r>
                      <a:r>
                        <a:rPr lang="en-US" baseline="0" dirty="0" smtClean="0"/>
                        <a:t> , </a:t>
                      </a:r>
                      <a:r>
                        <a:rPr lang="en-US" baseline="0" dirty="0" err="1" smtClean="0"/>
                        <a:t>vã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mồ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hôi</a:t>
                      </a:r>
                      <a:r>
                        <a:rPr lang="en-US" baseline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634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077830"/>
              </p:ext>
            </p:extLst>
          </p:nvPr>
        </p:nvGraphicFramePr>
        <p:xfrm>
          <a:off x="914398" y="685800"/>
          <a:ext cx="7315202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2"/>
                <a:gridCol w="1447800"/>
                <a:gridCol w="1524000"/>
                <a:gridCol w="2209800"/>
                <a:gridCol w="1143000"/>
              </a:tblGrid>
              <a:tr h="68580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Nhận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định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Chuẩn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đoán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Lập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kế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hoạch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Thực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hiện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kế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hoạch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Lượng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giá</a:t>
                      </a:r>
                      <a:endParaRPr lang="en-US" dirty="0"/>
                    </a:p>
                  </a:txBody>
                  <a:tcPr/>
                </a:tc>
              </a:tr>
              <a:tr h="2133600">
                <a:tc>
                  <a:txBody>
                    <a:bodyPr/>
                    <a:lstStyle/>
                    <a:p>
                      <a:r>
                        <a:rPr lang="en-US" dirty="0" smtClean="0"/>
                        <a:t>BN</a:t>
                      </a:r>
                      <a:r>
                        <a:rPr lang="en-US" baseline="0" dirty="0" smtClean="0"/>
                        <a:t> ho </a:t>
                      </a:r>
                      <a:r>
                        <a:rPr lang="en-US" baseline="0" dirty="0" err="1" smtClean="0"/>
                        <a:t>nhiều,ho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bột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màu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hồng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Ho </a:t>
                      </a:r>
                      <a:r>
                        <a:rPr lang="en-US" baseline="0" dirty="0" err="1" smtClean="0"/>
                        <a:t>bột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màu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hồng</a:t>
                      </a:r>
                      <a:r>
                        <a:rPr lang="en-US" baseline="0" dirty="0" smtClean="0"/>
                        <a:t> do </a:t>
                      </a:r>
                      <a:r>
                        <a:rPr lang="en-US" baseline="0" dirty="0" err="1" smtClean="0"/>
                        <a:t>phù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phổi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cấp</a:t>
                      </a:r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Giảm</a:t>
                      </a:r>
                      <a:r>
                        <a:rPr lang="en-US" baseline="0" dirty="0" smtClean="0"/>
                        <a:t> ho </a:t>
                      </a:r>
                      <a:r>
                        <a:rPr lang="en-US" baseline="0" dirty="0" err="1" smtClean="0"/>
                        <a:t>cho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bệnh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nhân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r>
                        <a:rPr lang="en-US" dirty="0" err="1" smtClean="0"/>
                        <a:t>đặt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bệnh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nhân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nằm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tư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thế</a:t>
                      </a:r>
                      <a:r>
                        <a:rPr lang="en-US" baseline="0" dirty="0" smtClean="0"/>
                        <a:t> fowler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-</a:t>
                      </a:r>
                      <a:r>
                        <a:rPr lang="en-US" dirty="0" err="1" smtClean="0"/>
                        <a:t>Vỗ</a:t>
                      </a:r>
                      <a:r>
                        <a:rPr lang="en-US" baseline="0" dirty="0" smtClean="0"/>
                        <a:t> rung , </a:t>
                      </a:r>
                      <a:r>
                        <a:rPr lang="en-US" baseline="0" dirty="0" err="1" smtClean="0"/>
                        <a:t>hướng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dẫn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bệnh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nhân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hít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sâu</a:t>
                      </a:r>
                      <a:r>
                        <a:rPr lang="en-US" baseline="0" dirty="0" smtClean="0"/>
                        <a:t> , </a:t>
                      </a:r>
                      <a:r>
                        <a:rPr lang="en-US" baseline="0" dirty="0" err="1" smtClean="0"/>
                        <a:t>thở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chậm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-</a:t>
                      </a:r>
                      <a:r>
                        <a:rPr lang="en-US" baseline="0" dirty="0" err="1" smtClean="0"/>
                        <a:t>theo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dõi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tình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trạng</a:t>
                      </a:r>
                      <a:r>
                        <a:rPr lang="en-US" baseline="0" dirty="0" smtClean="0"/>
                        <a:t> ho </a:t>
                      </a:r>
                      <a:r>
                        <a:rPr lang="en-US" baseline="0" dirty="0" err="1" smtClean="0"/>
                        <a:t>của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bn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số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lượng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tính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chất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màu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sắc</a:t>
                      </a:r>
                      <a:r>
                        <a:rPr lang="en-US" baseline="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Bệnh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nhân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đỡ</a:t>
                      </a:r>
                      <a:r>
                        <a:rPr lang="en-US" baseline="0" dirty="0" smtClean="0"/>
                        <a:t> ho, </a:t>
                      </a:r>
                      <a:r>
                        <a:rPr lang="en-US" baseline="0" dirty="0" err="1" smtClean="0"/>
                        <a:t>còn</a:t>
                      </a:r>
                      <a:r>
                        <a:rPr lang="en-US" baseline="0" dirty="0" smtClean="0"/>
                        <a:t> í </a:t>
                      </a:r>
                      <a:r>
                        <a:rPr lang="en-US" baseline="0" dirty="0" err="1" smtClean="0"/>
                        <a:t>bọt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hồng</a:t>
                      </a:r>
                      <a:endParaRPr lang="en-US" dirty="0"/>
                    </a:p>
                  </a:txBody>
                  <a:tcPr/>
                </a:tc>
              </a:tr>
              <a:tr h="259080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vô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niệu</a:t>
                      </a:r>
                      <a:r>
                        <a:rPr lang="en-US" baseline="0" dirty="0" smtClean="0"/>
                        <a:t> hay </a:t>
                      </a:r>
                      <a:r>
                        <a:rPr lang="en-US" baseline="0" dirty="0" err="1" smtClean="0"/>
                        <a:t>thiểu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niệu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BN </a:t>
                      </a:r>
                      <a:r>
                        <a:rPr lang="en-US" baseline="0" dirty="0" err="1" smtClean="0"/>
                        <a:t>vô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niệu</a:t>
                      </a:r>
                      <a:r>
                        <a:rPr lang="en-US" baseline="0" dirty="0" smtClean="0"/>
                        <a:t> hay </a:t>
                      </a:r>
                      <a:r>
                        <a:rPr lang="en-US" baseline="0" dirty="0" err="1" smtClean="0"/>
                        <a:t>thiểu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niệu</a:t>
                      </a:r>
                      <a:r>
                        <a:rPr lang="en-US" baseline="0" dirty="0" smtClean="0"/>
                        <a:t> do </a:t>
                      </a:r>
                      <a:r>
                        <a:rPr lang="en-US" baseline="0" dirty="0" err="1" smtClean="0"/>
                        <a:t>giảm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thể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tích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tuần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hoàn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hệ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dụng</a:t>
                      </a:r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Theo </a:t>
                      </a:r>
                      <a:r>
                        <a:rPr lang="en-US" dirty="0" err="1" smtClean="0"/>
                        <a:t>dõi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số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lượng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nước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tiểu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của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bn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Theo </a:t>
                      </a:r>
                      <a:r>
                        <a:rPr lang="en-US" dirty="0" err="1" smtClean="0"/>
                        <a:t>dõi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tình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trạng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tiểu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tiện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của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bệnh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nhân</a:t>
                      </a:r>
                      <a:r>
                        <a:rPr lang="en-US" baseline="0" dirty="0" smtClean="0"/>
                        <a:t> :</a:t>
                      </a:r>
                      <a:r>
                        <a:rPr lang="en-US" baseline="0" dirty="0" err="1" smtClean="0"/>
                        <a:t>Số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lượng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nước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tiểu</a:t>
                      </a:r>
                      <a:r>
                        <a:rPr lang="en-US" baseline="0" dirty="0" smtClean="0"/>
                        <a:t> , </a:t>
                      </a:r>
                      <a:r>
                        <a:rPr lang="en-US" baseline="0" dirty="0" err="1" smtClean="0"/>
                        <a:t>tính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chất</a:t>
                      </a:r>
                      <a:r>
                        <a:rPr lang="en-US" baseline="0" dirty="0" smtClean="0"/>
                        <a:t> , </a:t>
                      </a:r>
                      <a:r>
                        <a:rPr lang="en-US" baseline="0" dirty="0" err="1" smtClean="0"/>
                        <a:t>màu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sắc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-</a:t>
                      </a:r>
                      <a:r>
                        <a:rPr lang="en-US" baseline="0" dirty="0" err="1" smtClean="0"/>
                        <a:t>Đặt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sonde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tiểu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lưu</a:t>
                      </a:r>
                      <a:r>
                        <a:rPr lang="en-US" baseline="0" dirty="0" smtClean="0"/>
                        <a:t> , </a:t>
                      </a:r>
                      <a:r>
                        <a:rPr lang="en-US" baseline="0" dirty="0" err="1" smtClean="0"/>
                        <a:t>thao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dõi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nước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tiểu</a:t>
                      </a:r>
                      <a:r>
                        <a:rPr lang="en-US" baseline="0" dirty="0" smtClean="0"/>
                        <a:t> qua </a:t>
                      </a:r>
                      <a:r>
                        <a:rPr lang="en-US" baseline="0" dirty="0" err="1" smtClean="0"/>
                        <a:t>sonde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nếu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có</a:t>
                      </a:r>
                      <a:r>
                        <a:rPr lang="en-US" baseline="0" dirty="0" smtClean="0"/>
                        <a:t> y </a:t>
                      </a:r>
                      <a:r>
                        <a:rPr lang="en-US" baseline="0" dirty="0" err="1" smtClean="0"/>
                        <a:t>lệnh</a:t>
                      </a:r>
                      <a:r>
                        <a:rPr lang="en-US" baseline="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Theo </a:t>
                      </a:r>
                      <a:r>
                        <a:rPr lang="en-US" dirty="0" err="1" smtClean="0"/>
                        <a:t>dõi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lượng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nước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tiểu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719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731673"/>
              </p:ext>
            </p:extLst>
          </p:nvPr>
        </p:nvGraphicFramePr>
        <p:xfrm>
          <a:off x="1066800" y="762000"/>
          <a:ext cx="7239000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509"/>
                <a:gridCol w="881118"/>
                <a:gridCol w="1726373"/>
                <a:gridCol w="2362200"/>
                <a:gridCol w="1447800"/>
              </a:tblGrid>
              <a:tr h="62484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Nhận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định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Chẩn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đoán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Lập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kế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hoạch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Thực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hiện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kế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hoạch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Lượng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giá</a:t>
                      </a:r>
                      <a:endParaRPr lang="en-US" dirty="0"/>
                    </a:p>
                  </a:txBody>
                  <a:tcPr/>
                </a:tc>
              </a:tr>
              <a:tr h="2453639">
                <a:tc>
                  <a:txBody>
                    <a:bodyPr/>
                    <a:lstStyle/>
                    <a:p>
                      <a:r>
                        <a:rPr lang="en-US" b="0" dirty="0" smtClean="0"/>
                        <a:t>BN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0" baseline="0" dirty="0" err="1" smtClean="0"/>
                        <a:t>rối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0" baseline="0" dirty="0" err="1" smtClean="0"/>
                        <a:t>loạn</a:t>
                      </a:r>
                      <a:r>
                        <a:rPr lang="en-US" b="0" baseline="0" dirty="0" smtClean="0"/>
                        <a:t> ý </a:t>
                      </a:r>
                      <a:r>
                        <a:rPr lang="en-US" b="0" baseline="0" dirty="0" err="1" smtClean="0"/>
                        <a:t>thức,li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0" baseline="0" dirty="0" err="1" smtClean="0"/>
                        <a:t>bì,vật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0" baseline="0" dirty="0" err="1" smtClean="0"/>
                        <a:t>vả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Rối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loạn</a:t>
                      </a:r>
                      <a:r>
                        <a:rPr lang="en-US" baseline="0" dirty="0" smtClean="0"/>
                        <a:t> ý </a:t>
                      </a:r>
                      <a:r>
                        <a:rPr lang="en-US" baseline="0" dirty="0" err="1" smtClean="0"/>
                        <a:t>thức</a:t>
                      </a:r>
                      <a:r>
                        <a:rPr lang="en-US" baseline="0" dirty="0" smtClean="0"/>
                        <a:t> do </a:t>
                      </a:r>
                      <a:r>
                        <a:rPr lang="en-US" baseline="0" dirty="0" err="1" smtClean="0"/>
                        <a:t>giảm</a:t>
                      </a:r>
                      <a:r>
                        <a:rPr lang="en-US" baseline="0" dirty="0" smtClean="0"/>
                        <a:t> oxy </a:t>
                      </a:r>
                      <a:r>
                        <a:rPr lang="en-US" baseline="0" dirty="0" err="1" smtClean="0"/>
                        <a:t>máu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Cải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thiện</a:t>
                      </a:r>
                      <a:r>
                        <a:rPr lang="en-US" baseline="0" dirty="0" smtClean="0"/>
                        <a:t> oxy, </a:t>
                      </a:r>
                      <a:r>
                        <a:rPr lang="en-US" baseline="0" dirty="0" err="1" smtClean="0"/>
                        <a:t>giảm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kích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thích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r>
                        <a:rPr lang="en-US" dirty="0" err="1" smtClean="0"/>
                        <a:t>cho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thở</a:t>
                      </a:r>
                      <a:r>
                        <a:rPr lang="en-US" baseline="0" dirty="0" smtClean="0"/>
                        <a:t> oxy, 8-10l/p qua </a:t>
                      </a:r>
                      <a:r>
                        <a:rPr lang="en-US" baseline="0" dirty="0" err="1" smtClean="0"/>
                        <a:t>ngọng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kính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hoặc</a:t>
                      </a:r>
                      <a:r>
                        <a:rPr lang="en-US" baseline="0" dirty="0" smtClean="0"/>
                        <a:t> mask, </a:t>
                      </a:r>
                    </a:p>
                    <a:p>
                      <a:r>
                        <a:rPr lang="en-US" baseline="0" dirty="0" smtClean="0"/>
                        <a:t>-</a:t>
                      </a:r>
                      <a:r>
                        <a:rPr lang="en-US" baseline="0" dirty="0" err="1" smtClean="0"/>
                        <a:t>Sử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dụng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thuốc</a:t>
                      </a:r>
                      <a:r>
                        <a:rPr lang="en-US" baseline="0" dirty="0" smtClean="0"/>
                        <a:t> an </a:t>
                      </a:r>
                      <a:r>
                        <a:rPr lang="en-US" baseline="0" dirty="0" err="1" smtClean="0"/>
                        <a:t>thần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theo</a:t>
                      </a:r>
                      <a:r>
                        <a:rPr lang="en-US" baseline="0" dirty="0" smtClean="0"/>
                        <a:t> y </a:t>
                      </a:r>
                      <a:r>
                        <a:rPr lang="en-US" baseline="0" dirty="0" err="1" smtClean="0"/>
                        <a:t>lệnh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--</a:t>
                      </a:r>
                      <a:r>
                        <a:rPr lang="en-US" dirty="0" err="1" smtClean="0"/>
                        <a:t>giảm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đâu</a:t>
                      </a:r>
                      <a:r>
                        <a:rPr lang="en-US" baseline="0" dirty="0" smtClean="0"/>
                        <a:t> , </a:t>
                      </a:r>
                      <a:r>
                        <a:rPr lang="en-US" baseline="0" dirty="0" err="1" smtClean="0"/>
                        <a:t>giúp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đỡ</a:t>
                      </a:r>
                      <a:r>
                        <a:rPr lang="en-US" baseline="0" dirty="0" smtClean="0"/>
                        <a:t> lo </a:t>
                      </a:r>
                      <a:r>
                        <a:rPr lang="en-US" baseline="0" dirty="0" err="1" smtClean="0"/>
                        <a:t>lắng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và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kích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thích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giảm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đỡ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vật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vả</a:t>
                      </a:r>
                      <a:r>
                        <a:rPr lang="en-US" baseline="0" dirty="0" smtClean="0"/>
                        <a:t> , </a:t>
                      </a:r>
                      <a:r>
                        <a:rPr lang="en-US" baseline="0" dirty="0" err="1" smtClean="0"/>
                        <a:t>kích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thích</a:t>
                      </a:r>
                      <a:endParaRPr lang="en-US" dirty="0"/>
                    </a:p>
                  </a:txBody>
                  <a:tcPr/>
                </a:tc>
              </a:tr>
              <a:tr h="1630679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Bệnh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nhân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ăn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uống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kém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Ăn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uống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kém</a:t>
                      </a:r>
                      <a:r>
                        <a:rPr lang="en-US" baseline="0" dirty="0" smtClean="0"/>
                        <a:t> do </a:t>
                      </a:r>
                      <a:r>
                        <a:rPr lang="en-US" baseline="0" dirty="0" err="1" smtClean="0"/>
                        <a:t>bệnh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Cải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thiện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tình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trạng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dinh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dưỡng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Cho </a:t>
                      </a:r>
                      <a:r>
                        <a:rPr lang="en-US" dirty="0" err="1" smtClean="0"/>
                        <a:t>uống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sữa</a:t>
                      </a:r>
                      <a:r>
                        <a:rPr lang="en-US" baseline="0" dirty="0" smtClean="0"/>
                        <a:t> , </a:t>
                      </a:r>
                      <a:r>
                        <a:rPr lang="en-US" baseline="0" dirty="0" err="1" smtClean="0"/>
                        <a:t>nước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hoa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quả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khi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bệnh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nhân</a:t>
                      </a:r>
                      <a:r>
                        <a:rPr lang="en-US" baseline="0" dirty="0" smtClean="0"/>
                        <a:t> qua </a:t>
                      </a:r>
                      <a:r>
                        <a:rPr lang="en-US" baseline="0" dirty="0" err="1" smtClean="0"/>
                        <a:t>cơn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khó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thở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err="1" smtClean="0"/>
                        <a:t>Ăn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nhạt</a:t>
                      </a:r>
                      <a:r>
                        <a:rPr lang="en-US" baseline="0" dirty="0" smtClean="0"/>
                        <a:t> , </a:t>
                      </a:r>
                      <a:r>
                        <a:rPr lang="en-US" baseline="0" dirty="0" err="1" smtClean="0"/>
                        <a:t>hạn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chế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uống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nước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err="1" smtClean="0"/>
                        <a:t>Bổ</a:t>
                      </a:r>
                      <a:r>
                        <a:rPr lang="en-US" baseline="0" dirty="0" smtClean="0"/>
                        <a:t> sung </a:t>
                      </a:r>
                      <a:r>
                        <a:rPr lang="en-US" baseline="0" dirty="0" err="1" smtClean="0"/>
                        <a:t>các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chất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dinh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dưỡng</a:t>
                      </a:r>
                      <a:r>
                        <a:rPr lang="en-US" baseline="0" dirty="0" smtClean="0"/>
                        <a:t> , vitamin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828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860441"/>
              </p:ext>
            </p:extLst>
          </p:nvPr>
        </p:nvGraphicFramePr>
        <p:xfrm>
          <a:off x="838200" y="990600"/>
          <a:ext cx="7467600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1295400"/>
                <a:gridCol w="1600200"/>
                <a:gridCol w="2257425"/>
                <a:gridCol w="140017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Nhận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định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Chẩn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đoán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Lập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kế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hoạch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Thực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hiện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kế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hoạch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Lượng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giá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baseline="0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Nguy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cơ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té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ngã</a:t>
                      </a:r>
                      <a:r>
                        <a:rPr lang="en-US" baseline="0" dirty="0" smtClean="0"/>
                        <a:t> do </a:t>
                      </a:r>
                      <a:r>
                        <a:rPr lang="en-US" baseline="0" dirty="0" err="1" smtClean="0"/>
                        <a:t>rối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loạn</a:t>
                      </a:r>
                      <a:r>
                        <a:rPr lang="en-US" baseline="0" dirty="0" smtClean="0"/>
                        <a:t> ý </a:t>
                      </a:r>
                      <a:r>
                        <a:rPr lang="en-US" baseline="0" dirty="0" err="1" smtClean="0"/>
                        <a:t>thức</a:t>
                      </a:r>
                      <a:r>
                        <a:rPr lang="en-US" baseline="0" dirty="0" smtClean="0"/>
                        <a:t>.</a:t>
                      </a:r>
                    </a:p>
                    <a:p>
                      <a:r>
                        <a:rPr lang="en-US" baseline="0" dirty="0" err="1" smtClean="0"/>
                        <a:t>Nguy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cơ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ngừng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tim</a:t>
                      </a:r>
                      <a:r>
                        <a:rPr lang="en-US" baseline="0" dirty="0" smtClean="0"/>
                        <a:t> do </a:t>
                      </a:r>
                      <a:r>
                        <a:rPr lang="en-US" baseline="0" dirty="0" err="1" smtClean="0"/>
                        <a:t>thiếu</a:t>
                      </a:r>
                      <a:r>
                        <a:rPr lang="en-US" baseline="0" dirty="0" smtClean="0"/>
                        <a:t> oxy </a:t>
                      </a:r>
                      <a:r>
                        <a:rPr lang="en-US" baseline="0" dirty="0" err="1" smtClean="0"/>
                        <a:t>nặng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err="1" smtClean="0"/>
                        <a:t>Nguy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cơ</a:t>
                      </a:r>
                      <a:r>
                        <a:rPr lang="en-US" baseline="0" dirty="0" smtClean="0"/>
                        <a:t> ho </a:t>
                      </a:r>
                      <a:r>
                        <a:rPr lang="en-US" baseline="0" dirty="0" err="1" smtClean="0"/>
                        <a:t>đờm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màu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hồng</a:t>
                      </a:r>
                      <a:r>
                        <a:rPr lang="en-US" baseline="0" dirty="0" smtClean="0"/>
                        <a:t> do </a:t>
                      </a:r>
                      <a:r>
                        <a:rPr lang="en-US" baseline="0" dirty="0" err="1" smtClean="0"/>
                        <a:t>phù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phổi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cấp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Ngăn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ngừa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các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nguy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cơ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-Theo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dõi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tình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hình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bệnh</a:t>
                      </a:r>
                      <a:r>
                        <a:rPr lang="en-US" baseline="0" dirty="0" smtClean="0"/>
                        <a:t> , </a:t>
                      </a:r>
                      <a:r>
                        <a:rPr lang="en-US" baseline="0" dirty="0" err="1" smtClean="0"/>
                        <a:t>diễn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biến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của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bệnh</a:t>
                      </a:r>
                      <a:r>
                        <a:rPr lang="en-US" baseline="0" dirty="0" smtClean="0"/>
                        <a:t> </a:t>
                      </a:r>
                      <a:endParaRPr lang="en-US" baseline="0" dirty="0"/>
                    </a:p>
                    <a:p>
                      <a:r>
                        <a:rPr lang="en-US" baseline="0" dirty="0" smtClean="0"/>
                        <a:t>-</a:t>
                      </a:r>
                      <a:r>
                        <a:rPr lang="en-US" baseline="0" dirty="0" err="1" smtClean="0"/>
                        <a:t>theo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dõi</a:t>
                      </a:r>
                      <a:r>
                        <a:rPr lang="en-US" baseline="0" dirty="0" smtClean="0"/>
                        <a:t> DHST</a:t>
                      </a:r>
                    </a:p>
                    <a:p>
                      <a:r>
                        <a:rPr lang="en-US" baseline="0" dirty="0" smtClean="0"/>
                        <a:t>-TD </a:t>
                      </a:r>
                      <a:r>
                        <a:rPr lang="en-US" baseline="0" dirty="0" err="1" smtClean="0"/>
                        <a:t>tác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dụng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phụ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đáp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ứng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của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thuốc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smtClean="0"/>
                        <a:t>-Theo </a:t>
                      </a:r>
                      <a:r>
                        <a:rPr lang="en-US" baseline="0" dirty="0" err="1" smtClean="0"/>
                        <a:t>đõi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tình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trạng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khó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thở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của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bn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smtClean="0"/>
                        <a:t>-Theo </a:t>
                      </a:r>
                      <a:r>
                        <a:rPr lang="en-US" baseline="0" dirty="0" err="1" smtClean="0"/>
                        <a:t>dõi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tình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trạng</a:t>
                      </a:r>
                      <a:r>
                        <a:rPr lang="en-US" baseline="0" dirty="0" smtClean="0"/>
                        <a:t> ho , </a:t>
                      </a:r>
                      <a:r>
                        <a:rPr lang="en-US" baseline="0" dirty="0" err="1" smtClean="0"/>
                        <a:t>khạc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đờm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-Theo </a:t>
                      </a:r>
                      <a:r>
                        <a:rPr lang="en-US" baseline="0" dirty="0" err="1" smtClean="0"/>
                        <a:t>dõi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chế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độ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ăn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uống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của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bn</a:t>
                      </a:r>
                      <a:r>
                        <a:rPr lang="en-US" baseline="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Ngừa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cac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nguy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cơ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452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485812"/>
              </p:ext>
            </p:extLst>
          </p:nvPr>
        </p:nvGraphicFramePr>
        <p:xfrm>
          <a:off x="990600" y="579121"/>
          <a:ext cx="7162800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2209800"/>
                <a:gridCol w="1295400"/>
              </a:tblGrid>
              <a:tr h="609599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Nhận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định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Chuẩn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đoán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Lập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kế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hoạch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Thực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hiện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kế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hoạch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Lượng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giá</a:t>
                      </a:r>
                      <a:endParaRPr lang="en-US" dirty="0"/>
                    </a:p>
                  </a:txBody>
                  <a:tcPr/>
                </a:tc>
              </a:tr>
              <a:tr h="4846319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Bn</a:t>
                      </a:r>
                      <a:r>
                        <a:rPr lang="en-US" dirty="0" smtClean="0"/>
                        <a:t> lo </a:t>
                      </a:r>
                      <a:r>
                        <a:rPr lang="en-US" dirty="0" err="1" smtClean="0"/>
                        <a:t>lắng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 </a:t>
                      </a:r>
                      <a:r>
                        <a:rPr lang="en-US" dirty="0" err="1" smtClean="0"/>
                        <a:t>lắng</a:t>
                      </a:r>
                      <a:r>
                        <a:rPr lang="en-US" baseline="0" dirty="0" smtClean="0"/>
                        <a:t> do </a:t>
                      </a:r>
                      <a:r>
                        <a:rPr lang="en-US" baseline="0" dirty="0" err="1" smtClean="0"/>
                        <a:t>chưa</a:t>
                      </a:r>
                      <a:r>
                        <a:rPr lang="en-US" baseline="0" dirty="0" smtClean="0"/>
                        <a:t> do </a:t>
                      </a:r>
                      <a:r>
                        <a:rPr lang="en-US" baseline="0" dirty="0" err="1" smtClean="0"/>
                        <a:t>thiếu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hiểu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biết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về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bệnh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Giảm</a:t>
                      </a:r>
                      <a:r>
                        <a:rPr lang="en-US" baseline="0" dirty="0" smtClean="0"/>
                        <a:t> lo </a:t>
                      </a:r>
                      <a:r>
                        <a:rPr lang="en-US" baseline="0" dirty="0" err="1" smtClean="0"/>
                        <a:t>lắng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r>
                        <a:rPr lang="en-US" dirty="0" err="1" smtClean="0"/>
                        <a:t>giải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thích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tình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hình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bệnh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cho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và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người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nha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hiểu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và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yên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tậm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hợp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tác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điều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trị</a:t>
                      </a:r>
                      <a:r>
                        <a:rPr lang="en-US" baseline="0" dirty="0" smtClean="0"/>
                        <a:t> , </a:t>
                      </a:r>
                      <a:r>
                        <a:rPr lang="en-US" baseline="0" dirty="0" err="1" smtClean="0"/>
                        <a:t>chăm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sóc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-</a:t>
                      </a:r>
                      <a:r>
                        <a:rPr lang="en-US" baseline="0" dirty="0" err="1" smtClean="0"/>
                        <a:t>thường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xuyên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có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mặt</a:t>
                      </a:r>
                      <a:r>
                        <a:rPr lang="en-US" baseline="0" dirty="0" smtClean="0"/>
                        <a:t> , </a:t>
                      </a:r>
                      <a:r>
                        <a:rPr lang="en-US" baseline="0" dirty="0" err="1" smtClean="0"/>
                        <a:t>để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động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viên</a:t>
                      </a:r>
                      <a:r>
                        <a:rPr lang="en-US" baseline="0" dirty="0" smtClean="0"/>
                        <a:t> , </a:t>
                      </a:r>
                      <a:r>
                        <a:rPr lang="en-US" baseline="0" dirty="0" err="1" smtClean="0"/>
                        <a:t>giải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thích</a:t>
                      </a:r>
                      <a:r>
                        <a:rPr lang="en-US" baseline="0" dirty="0" smtClean="0"/>
                        <a:t> an </a:t>
                      </a:r>
                      <a:r>
                        <a:rPr lang="en-US" baseline="0" dirty="0" err="1" smtClean="0"/>
                        <a:t>ủi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bệnh</a:t>
                      </a:r>
                      <a:r>
                        <a:rPr lang="en-US" baseline="0" dirty="0" smtClean="0"/>
                        <a:t> , </a:t>
                      </a:r>
                      <a:r>
                        <a:rPr lang="en-US" baseline="0" dirty="0" err="1" smtClean="0"/>
                        <a:t>để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bớt</a:t>
                      </a:r>
                      <a:r>
                        <a:rPr lang="en-US" baseline="0" dirty="0" smtClean="0"/>
                        <a:t> lo </a:t>
                      </a:r>
                      <a:r>
                        <a:rPr lang="en-US" baseline="0" dirty="0" err="1" smtClean="0"/>
                        <a:t>lắng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smtClean="0"/>
                        <a:t>-</a:t>
                      </a:r>
                      <a:r>
                        <a:rPr lang="en-US" baseline="0" dirty="0" err="1" smtClean="0"/>
                        <a:t>không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làm</a:t>
                      </a:r>
                      <a:r>
                        <a:rPr lang="en-US" baseline="0" dirty="0" smtClean="0"/>
                        <a:t> , </a:t>
                      </a:r>
                      <a:r>
                        <a:rPr lang="en-US" baseline="0" dirty="0" err="1" smtClean="0"/>
                        <a:t>vận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động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gắng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sức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tránh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lên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cơn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khó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thở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smtClean="0"/>
                        <a:t>-</a:t>
                      </a:r>
                      <a:r>
                        <a:rPr lang="en-US" baseline="0" dirty="0" err="1" smtClean="0"/>
                        <a:t>hướng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dẫn</a:t>
                      </a:r>
                      <a:r>
                        <a:rPr lang="en-US" baseline="0" dirty="0" smtClean="0"/>
                        <a:t> ,</a:t>
                      </a:r>
                      <a:r>
                        <a:rPr lang="en-US" baseline="0" dirty="0" err="1" smtClean="0"/>
                        <a:t>dặn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dò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có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biểu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hiện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bất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thường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như</a:t>
                      </a:r>
                      <a:r>
                        <a:rPr lang="en-US" baseline="0" dirty="0" smtClean="0"/>
                        <a:t> : </a:t>
                      </a:r>
                      <a:r>
                        <a:rPr lang="en-US" baseline="0" dirty="0" err="1" smtClean="0"/>
                        <a:t>khó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thở,vật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vả</a:t>
                      </a:r>
                      <a:r>
                        <a:rPr lang="en-US" baseline="0" dirty="0" smtClean="0"/>
                        <a:t> ,..</a:t>
                      </a:r>
                      <a:r>
                        <a:rPr lang="en-US" baseline="0" dirty="0" err="1" smtClean="0"/>
                        <a:t>báo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ngay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cho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nhân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viên</a:t>
                      </a:r>
                      <a:r>
                        <a:rPr lang="en-US" baseline="0" dirty="0" smtClean="0"/>
                        <a:t> y </a:t>
                      </a:r>
                      <a:r>
                        <a:rPr lang="en-US" baseline="0" dirty="0" err="1" smtClean="0"/>
                        <a:t>tế</a:t>
                      </a:r>
                      <a:r>
                        <a:rPr lang="en-US" baseline="0" dirty="0" smtClean="0"/>
                        <a:t> 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hiểu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về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bệnh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đỡ</a:t>
                      </a:r>
                      <a:r>
                        <a:rPr lang="en-US" baseline="0" dirty="0" smtClean="0"/>
                        <a:t> lo </a:t>
                      </a:r>
                      <a:r>
                        <a:rPr lang="en-US" baseline="0" dirty="0" err="1" smtClean="0"/>
                        <a:t>lắng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3722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50026"/>
            <a:ext cx="7010400" cy="513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276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48155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I:ĐỊNH NGHĨA  </a:t>
            </a:r>
            <a:endParaRPr lang="en-US" sz="2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63040" y="1744718"/>
            <a:ext cx="6196405" cy="3978352"/>
          </a:xfrm>
        </p:spPr>
        <p:txBody>
          <a:bodyPr>
            <a:noAutofit/>
          </a:bodyPr>
          <a:lstStyle/>
          <a:p>
            <a:r>
              <a:rPr lang="en-US" sz="2300" b="1" dirty="0" smtClean="0"/>
              <a:t>  </a:t>
            </a:r>
            <a:r>
              <a:rPr lang="en-US" sz="2300" dirty="0" err="1" smtClean="0"/>
              <a:t>Suy</a:t>
            </a:r>
            <a:r>
              <a:rPr lang="en-US" sz="2300" dirty="0" smtClean="0"/>
              <a:t> </a:t>
            </a:r>
            <a:r>
              <a:rPr lang="en-US" sz="2300" dirty="0" err="1" smtClean="0"/>
              <a:t>hô</a:t>
            </a:r>
            <a:r>
              <a:rPr lang="en-US" sz="2300" dirty="0" smtClean="0"/>
              <a:t> </a:t>
            </a:r>
            <a:r>
              <a:rPr lang="en-US" sz="2300" dirty="0" err="1" smtClean="0"/>
              <a:t>hấp</a:t>
            </a:r>
            <a:r>
              <a:rPr lang="en-US" sz="2300" dirty="0" smtClean="0"/>
              <a:t> </a:t>
            </a:r>
            <a:r>
              <a:rPr lang="en-US" sz="2300" dirty="0" err="1" smtClean="0"/>
              <a:t>là</a:t>
            </a:r>
            <a:r>
              <a:rPr lang="en-US" sz="2300" dirty="0" smtClean="0"/>
              <a:t> </a:t>
            </a:r>
            <a:r>
              <a:rPr lang="en-US" sz="2300" dirty="0" err="1" smtClean="0"/>
              <a:t>tình</a:t>
            </a:r>
            <a:r>
              <a:rPr lang="en-US" sz="2300" dirty="0" smtClean="0"/>
              <a:t> </a:t>
            </a:r>
            <a:r>
              <a:rPr lang="en-US" sz="2300" dirty="0" err="1" smtClean="0"/>
              <a:t>trạng</a:t>
            </a:r>
            <a:r>
              <a:rPr lang="en-US" sz="2300" dirty="0" smtClean="0"/>
              <a:t> </a:t>
            </a:r>
            <a:r>
              <a:rPr lang="en-US" sz="2300" dirty="0" err="1" smtClean="0"/>
              <a:t>khi</a:t>
            </a:r>
            <a:r>
              <a:rPr lang="en-US" sz="2300" dirty="0" smtClean="0"/>
              <a:t> </a:t>
            </a:r>
            <a:r>
              <a:rPr lang="en-US" sz="2300" dirty="0" err="1" smtClean="0"/>
              <a:t>hệ</a:t>
            </a:r>
            <a:r>
              <a:rPr lang="en-US" sz="2300" dirty="0" smtClean="0"/>
              <a:t> </a:t>
            </a:r>
            <a:r>
              <a:rPr lang="en-US" sz="2300" dirty="0" err="1" smtClean="0"/>
              <a:t>thống</a:t>
            </a:r>
            <a:r>
              <a:rPr lang="en-US" sz="2300" dirty="0" smtClean="0"/>
              <a:t> </a:t>
            </a:r>
            <a:r>
              <a:rPr lang="en-US" sz="2300" dirty="0" err="1" smtClean="0"/>
              <a:t>hô</a:t>
            </a:r>
            <a:r>
              <a:rPr lang="en-US" sz="2300" dirty="0" smtClean="0"/>
              <a:t> </a:t>
            </a:r>
            <a:r>
              <a:rPr lang="en-US" sz="2300" dirty="0" err="1" smtClean="0"/>
              <a:t>hấp</a:t>
            </a:r>
            <a:r>
              <a:rPr lang="en-US" sz="2300" dirty="0" smtClean="0"/>
              <a:t> </a:t>
            </a:r>
            <a:r>
              <a:rPr lang="en-US" sz="2300" dirty="0" err="1" smtClean="0"/>
              <a:t>không</a:t>
            </a:r>
            <a:r>
              <a:rPr lang="en-US" sz="2300" dirty="0" smtClean="0"/>
              <a:t> </a:t>
            </a:r>
            <a:r>
              <a:rPr lang="en-US" sz="2300" dirty="0" err="1" smtClean="0"/>
              <a:t>còn</a:t>
            </a:r>
            <a:r>
              <a:rPr lang="en-US" sz="2300" dirty="0" smtClean="0"/>
              <a:t> </a:t>
            </a:r>
            <a:r>
              <a:rPr lang="en-US" sz="2300" dirty="0" err="1" smtClean="0"/>
              <a:t>đảm</a:t>
            </a:r>
            <a:r>
              <a:rPr lang="en-US" sz="2300" dirty="0" smtClean="0"/>
              <a:t> </a:t>
            </a:r>
            <a:r>
              <a:rPr lang="en-US" sz="2300" dirty="0" err="1" smtClean="0"/>
              <a:t>bảo</a:t>
            </a:r>
            <a:r>
              <a:rPr lang="en-US" sz="2300" dirty="0" smtClean="0"/>
              <a:t> 1 </a:t>
            </a:r>
            <a:r>
              <a:rPr lang="en-US" sz="2300" dirty="0" err="1" smtClean="0"/>
              <a:t>trong</a:t>
            </a:r>
            <a:r>
              <a:rPr lang="en-US" sz="2300" dirty="0" smtClean="0"/>
              <a:t> 2 </a:t>
            </a:r>
            <a:r>
              <a:rPr lang="en-US" sz="2300" dirty="0" err="1" smtClean="0"/>
              <a:t>chức</a:t>
            </a:r>
            <a:r>
              <a:rPr lang="en-US" sz="2300" dirty="0" smtClean="0"/>
              <a:t> </a:t>
            </a:r>
            <a:r>
              <a:rPr lang="en-US" sz="2300" dirty="0" err="1" smtClean="0"/>
              <a:t>năng</a:t>
            </a:r>
            <a:r>
              <a:rPr lang="en-US" sz="2300" dirty="0" smtClean="0"/>
              <a:t> </a:t>
            </a:r>
            <a:r>
              <a:rPr lang="en-US" sz="2300" dirty="0" err="1" smtClean="0"/>
              <a:t>cung</a:t>
            </a:r>
            <a:r>
              <a:rPr lang="en-US" sz="2300" dirty="0" smtClean="0"/>
              <a:t> </a:t>
            </a:r>
            <a:r>
              <a:rPr lang="en-US" sz="2300" dirty="0" err="1" smtClean="0"/>
              <a:t>cấp</a:t>
            </a:r>
            <a:r>
              <a:rPr lang="en-US" sz="2300" dirty="0" smtClean="0"/>
              <a:t> oxy </a:t>
            </a:r>
            <a:r>
              <a:rPr lang="en-US" sz="2300" dirty="0" err="1" smtClean="0"/>
              <a:t>và</a:t>
            </a:r>
            <a:r>
              <a:rPr lang="en-US" sz="2300" dirty="0" smtClean="0"/>
              <a:t> </a:t>
            </a:r>
            <a:r>
              <a:rPr lang="en-US" sz="2300" dirty="0" err="1" smtClean="0"/>
              <a:t>đào</a:t>
            </a:r>
            <a:r>
              <a:rPr lang="en-US" sz="2300" dirty="0" smtClean="0"/>
              <a:t> </a:t>
            </a:r>
            <a:r>
              <a:rPr lang="en-US" sz="2300" dirty="0" err="1" smtClean="0"/>
              <a:t>thải</a:t>
            </a:r>
            <a:r>
              <a:rPr lang="en-US" sz="2300" dirty="0" smtClean="0"/>
              <a:t> CO2. </a:t>
            </a:r>
            <a:r>
              <a:rPr lang="en-US" sz="2300" dirty="0" err="1" smtClean="0"/>
              <a:t>Suy</a:t>
            </a:r>
            <a:r>
              <a:rPr lang="en-US" sz="2300" dirty="0" smtClean="0"/>
              <a:t> </a:t>
            </a:r>
            <a:r>
              <a:rPr lang="en-US" sz="2300" dirty="0" err="1" smtClean="0"/>
              <a:t>hô</a:t>
            </a:r>
            <a:r>
              <a:rPr lang="en-US" sz="2300" dirty="0" smtClean="0"/>
              <a:t> </a:t>
            </a:r>
            <a:r>
              <a:rPr lang="en-US" sz="2300" dirty="0" err="1" smtClean="0"/>
              <a:t>hấp</a:t>
            </a:r>
            <a:r>
              <a:rPr lang="en-US" sz="2300" dirty="0" smtClean="0"/>
              <a:t> </a:t>
            </a:r>
            <a:r>
              <a:rPr lang="en-US" sz="2300" dirty="0" err="1" smtClean="0"/>
              <a:t>là</a:t>
            </a:r>
            <a:r>
              <a:rPr lang="en-US" sz="2300" dirty="0" smtClean="0"/>
              <a:t> </a:t>
            </a:r>
            <a:r>
              <a:rPr lang="en-US" sz="2300" dirty="0" err="1" smtClean="0"/>
              <a:t>tình</a:t>
            </a:r>
            <a:r>
              <a:rPr lang="en-US" sz="2300" dirty="0" smtClean="0"/>
              <a:t> </a:t>
            </a:r>
            <a:r>
              <a:rPr lang="en-US" sz="2300" dirty="0" err="1" smtClean="0"/>
              <a:t>trạng</a:t>
            </a:r>
            <a:r>
              <a:rPr lang="en-US" sz="2300" dirty="0" smtClean="0"/>
              <a:t> </a:t>
            </a:r>
            <a:r>
              <a:rPr lang="en-US" sz="2300" dirty="0" err="1" smtClean="0"/>
              <a:t>giảm</a:t>
            </a:r>
            <a:r>
              <a:rPr lang="en-US" sz="2300" dirty="0" smtClean="0"/>
              <a:t> oxy </a:t>
            </a:r>
            <a:r>
              <a:rPr lang="en-US" sz="2300" dirty="0" err="1" smtClean="0"/>
              <a:t>và</a:t>
            </a:r>
            <a:r>
              <a:rPr lang="en-US" sz="2300" dirty="0" smtClean="0"/>
              <a:t> </a:t>
            </a:r>
            <a:r>
              <a:rPr lang="en-US" sz="2300" dirty="0" err="1" smtClean="0"/>
              <a:t>tăng</a:t>
            </a:r>
            <a:r>
              <a:rPr lang="en-US" sz="2300" dirty="0" smtClean="0"/>
              <a:t> CO2  </a:t>
            </a:r>
            <a:r>
              <a:rPr lang="en-US" sz="2300" dirty="0" err="1" smtClean="0"/>
              <a:t>xuất</a:t>
            </a:r>
            <a:r>
              <a:rPr lang="en-US" sz="2300" dirty="0" smtClean="0"/>
              <a:t> </a:t>
            </a:r>
            <a:r>
              <a:rPr lang="en-US" sz="2300" dirty="0" err="1" smtClean="0"/>
              <a:t>hiện</a:t>
            </a:r>
            <a:r>
              <a:rPr lang="en-US" sz="2300" dirty="0" smtClean="0"/>
              <a:t> </a:t>
            </a:r>
            <a:r>
              <a:rPr lang="en-US" sz="2300" dirty="0" err="1" smtClean="0"/>
              <a:t>nhanh</a:t>
            </a:r>
            <a:r>
              <a:rPr lang="en-US" sz="2300" dirty="0" smtClean="0"/>
              <a:t> </a:t>
            </a:r>
            <a:r>
              <a:rPr lang="en-US" sz="2300" dirty="0" err="1" smtClean="0"/>
              <a:t>chóng</a:t>
            </a:r>
            <a:r>
              <a:rPr lang="en-US" sz="2300" dirty="0" smtClean="0"/>
              <a:t> </a:t>
            </a:r>
            <a:r>
              <a:rPr lang="en-US" sz="2300" dirty="0" err="1" smtClean="0"/>
              <a:t>thường</a:t>
            </a:r>
            <a:r>
              <a:rPr lang="en-US" sz="2300" dirty="0" smtClean="0"/>
              <a:t> </a:t>
            </a:r>
            <a:r>
              <a:rPr lang="en-US" sz="2300" dirty="0" err="1" smtClean="0"/>
              <a:t>là</a:t>
            </a:r>
            <a:r>
              <a:rPr lang="en-US" sz="2300" dirty="0" smtClean="0"/>
              <a:t> </a:t>
            </a:r>
            <a:r>
              <a:rPr lang="en-US" sz="2300" dirty="0" err="1" smtClean="0"/>
              <a:t>vài</a:t>
            </a:r>
            <a:r>
              <a:rPr lang="en-US" sz="2300" dirty="0" smtClean="0"/>
              <a:t> </a:t>
            </a:r>
            <a:r>
              <a:rPr lang="en-US" sz="2300" dirty="0" err="1" smtClean="0"/>
              <a:t>phút</a:t>
            </a:r>
            <a:r>
              <a:rPr lang="en-US" sz="2300" dirty="0" smtClean="0"/>
              <a:t>, </a:t>
            </a:r>
            <a:r>
              <a:rPr lang="en-US" sz="2300" dirty="0" err="1" smtClean="0"/>
              <a:t>vài</a:t>
            </a:r>
            <a:r>
              <a:rPr lang="en-US" sz="2300" dirty="0" smtClean="0"/>
              <a:t> </a:t>
            </a:r>
            <a:r>
              <a:rPr lang="en-US" sz="2300" dirty="0" err="1" smtClean="0"/>
              <a:t>giờ</a:t>
            </a:r>
            <a:r>
              <a:rPr lang="en-US" sz="2300" dirty="0" smtClean="0"/>
              <a:t> </a:t>
            </a:r>
            <a:r>
              <a:rPr lang="en-US" sz="2300" dirty="0" err="1" smtClean="0"/>
              <a:t>hoặc</a:t>
            </a:r>
            <a:r>
              <a:rPr lang="en-US" sz="2300" dirty="0" smtClean="0"/>
              <a:t> </a:t>
            </a:r>
            <a:r>
              <a:rPr lang="en-US" sz="2300" dirty="0" err="1" smtClean="0"/>
              <a:t>vài</a:t>
            </a:r>
            <a:r>
              <a:rPr lang="en-US" sz="2300" dirty="0" smtClean="0"/>
              <a:t> </a:t>
            </a:r>
            <a:r>
              <a:rPr lang="en-US" sz="2300" dirty="0" err="1" smtClean="0"/>
              <a:t>ngày</a:t>
            </a:r>
            <a:r>
              <a:rPr lang="en-US" sz="2300" dirty="0" smtClean="0"/>
              <a:t>.</a:t>
            </a:r>
          </a:p>
          <a:p>
            <a:r>
              <a:rPr lang="en-US" sz="2300" dirty="0" err="1" smtClean="0"/>
              <a:t>Biểu</a:t>
            </a:r>
            <a:r>
              <a:rPr lang="en-US" sz="2300" dirty="0" smtClean="0"/>
              <a:t> </a:t>
            </a:r>
            <a:r>
              <a:rPr lang="en-US" sz="2300" dirty="0" err="1" smtClean="0"/>
              <a:t>hiện</a:t>
            </a:r>
            <a:r>
              <a:rPr lang="en-US" sz="2300" dirty="0" smtClean="0"/>
              <a:t> </a:t>
            </a:r>
            <a:r>
              <a:rPr lang="en-US" sz="2300" dirty="0" err="1" smtClean="0"/>
              <a:t>lâm</a:t>
            </a:r>
            <a:r>
              <a:rPr lang="en-US" sz="2300" dirty="0" smtClean="0"/>
              <a:t> </a:t>
            </a:r>
            <a:r>
              <a:rPr lang="en-US" sz="2300" dirty="0" err="1" smtClean="0"/>
              <a:t>sàng</a:t>
            </a:r>
            <a:r>
              <a:rPr lang="en-US" sz="2300" dirty="0" smtClean="0"/>
              <a:t> </a:t>
            </a:r>
            <a:r>
              <a:rPr lang="en-US" sz="2300" dirty="0" err="1" smtClean="0"/>
              <a:t>của</a:t>
            </a:r>
            <a:r>
              <a:rPr lang="en-US" sz="2300" dirty="0" smtClean="0"/>
              <a:t> </a:t>
            </a:r>
            <a:r>
              <a:rPr lang="en-US" sz="2300" dirty="0" err="1" smtClean="0"/>
              <a:t>suy</a:t>
            </a:r>
            <a:r>
              <a:rPr lang="en-US" sz="2300" dirty="0" smtClean="0"/>
              <a:t> </a:t>
            </a:r>
            <a:r>
              <a:rPr lang="en-US" sz="2300" dirty="0" err="1" smtClean="0"/>
              <a:t>hô</a:t>
            </a:r>
            <a:r>
              <a:rPr lang="en-US" sz="2300" dirty="0" smtClean="0"/>
              <a:t> </a:t>
            </a:r>
            <a:r>
              <a:rPr lang="en-US" sz="2300" dirty="0" err="1" smtClean="0"/>
              <a:t>hấp</a:t>
            </a:r>
            <a:r>
              <a:rPr lang="en-US" sz="2300" dirty="0" smtClean="0"/>
              <a:t> </a:t>
            </a:r>
            <a:r>
              <a:rPr lang="en-US" sz="2300" dirty="0" err="1" smtClean="0"/>
              <a:t>cấp</a:t>
            </a:r>
            <a:r>
              <a:rPr lang="en-US" sz="2300" dirty="0" smtClean="0"/>
              <a:t> </a:t>
            </a:r>
            <a:r>
              <a:rPr lang="en-US" sz="2300" dirty="0" err="1" smtClean="0"/>
              <a:t>và</a:t>
            </a:r>
            <a:r>
              <a:rPr lang="en-US" sz="2300" dirty="0" smtClean="0"/>
              <a:t> </a:t>
            </a:r>
            <a:r>
              <a:rPr lang="en-US" sz="2300" dirty="0" err="1" smtClean="0"/>
              <a:t>mạn</a:t>
            </a:r>
            <a:r>
              <a:rPr lang="en-US" sz="2300" dirty="0" smtClean="0"/>
              <a:t> </a:t>
            </a:r>
            <a:r>
              <a:rPr lang="en-US" sz="2300" dirty="0" err="1" smtClean="0"/>
              <a:t>hoàn</a:t>
            </a:r>
            <a:r>
              <a:rPr lang="en-US" sz="2300" dirty="0" smtClean="0"/>
              <a:t> </a:t>
            </a:r>
            <a:r>
              <a:rPr lang="en-US" sz="2300" dirty="0" err="1" smtClean="0"/>
              <a:t>toàn</a:t>
            </a:r>
            <a:r>
              <a:rPr lang="en-US" sz="2300" dirty="0" smtClean="0"/>
              <a:t> </a:t>
            </a:r>
            <a:r>
              <a:rPr lang="en-US" sz="2300" dirty="0" err="1" smtClean="0"/>
              <a:t>khác</a:t>
            </a:r>
            <a:r>
              <a:rPr lang="en-US" sz="2300" dirty="0" smtClean="0"/>
              <a:t> </a:t>
            </a:r>
            <a:r>
              <a:rPr lang="en-US" sz="2300" dirty="0" err="1" smtClean="0"/>
              <a:t>nhau</a:t>
            </a:r>
            <a:r>
              <a:rPr lang="en-US" sz="2300" dirty="0" smtClean="0"/>
              <a:t>. </a:t>
            </a:r>
            <a:r>
              <a:rPr lang="en-US" sz="2300" dirty="0" err="1" smtClean="0"/>
              <a:t>Suy</a:t>
            </a:r>
            <a:r>
              <a:rPr lang="en-US" sz="2300" dirty="0" smtClean="0"/>
              <a:t> </a:t>
            </a:r>
            <a:r>
              <a:rPr lang="en-US" sz="2300" dirty="0" err="1" smtClean="0"/>
              <a:t>hô</a:t>
            </a:r>
            <a:r>
              <a:rPr lang="en-US" sz="2300" dirty="0" smtClean="0"/>
              <a:t> </a:t>
            </a:r>
            <a:r>
              <a:rPr lang="en-US" sz="2300" dirty="0" err="1" smtClean="0"/>
              <a:t>hấp</a:t>
            </a:r>
            <a:r>
              <a:rPr lang="en-US" sz="2300" dirty="0" smtClean="0"/>
              <a:t> </a:t>
            </a:r>
            <a:r>
              <a:rPr lang="en-US" sz="2300" dirty="0" err="1" smtClean="0"/>
              <a:t>cấp</a:t>
            </a:r>
            <a:r>
              <a:rPr lang="en-US" sz="2300" dirty="0" smtClean="0"/>
              <a:t> </a:t>
            </a:r>
            <a:r>
              <a:rPr lang="en-US" sz="2300" dirty="0" err="1" smtClean="0"/>
              <a:t>có</a:t>
            </a:r>
            <a:r>
              <a:rPr lang="en-US" sz="2300" dirty="0" smtClean="0"/>
              <a:t> </a:t>
            </a:r>
            <a:r>
              <a:rPr lang="en-US" sz="2300" dirty="0" err="1" smtClean="0"/>
              <a:t>rối</a:t>
            </a:r>
            <a:r>
              <a:rPr lang="en-US" sz="2300" dirty="0" smtClean="0"/>
              <a:t> </a:t>
            </a:r>
            <a:r>
              <a:rPr lang="en-US" sz="2300" dirty="0" err="1" smtClean="0"/>
              <a:t>loạn</a:t>
            </a:r>
            <a:r>
              <a:rPr lang="en-US" sz="2300" dirty="0" smtClean="0"/>
              <a:t> </a:t>
            </a:r>
            <a:r>
              <a:rPr lang="en-US" sz="2300" dirty="0" err="1" smtClean="0"/>
              <a:t>khí</a:t>
            </a:r>
            <a:r>
              <a:rPr lang="en-US" sz="2300" dirty="0" smtClean="0"/>
              <a:t> </a:t>
            </a:r>
            <a:r>
              <a:rPr lang="en-US" sz="2300" dirty="0" err="1" smtClean="0"/>
              <a:t>máu</a:t>
            </a:r>
            <a:r>
              <a:rPr lang="en-US" sz="2300" dirty="0" smtClean="0"/>
              <a:t> </a:t>
            </a:r>
            <a:r>
              <a:rPr lang="en-US" sz="2300" dirty="0" err="1" smtClean="0"/>
              <a:t>và</a:t>
            </a:r>
            <a:r>
              <a:rPr lang="en-US" sz="2300" dirty="0" smtClean="0"/>
              <a:t> </a:t>
            </a:r>
            <a:r>
              <a:rPr lang="en-US" sz="2300" dirty="0" err="1" smtClean="0"/>
              <a:t>toan</a:t>
            </a:r>
            <a:r>
              <a:rPr lang="en-US" sz="2300" dirty="0" smtClean="0"/>
              <a:t> </a:t>
            </a:r>
            <a:r>
              <a:rPr lang="en-US" sz="2300" dirty="0" err="1" smtClean="0"/>
              <a:t>kiềm</a:t>
            </a:r>
            <a:r>
              <a:rPr lang="en-US" sz="2300" dirty="0" smtClean="0"/>
              <a:t> </a:t>
            </a:r>
            <a:r>
              <a:rPr lang="en-US" sz="2300" dirty="0" err="1" smtClean="0"/>
              <a:t>đe</a:t>
            </a:r>
            <a:r>
              <a:rPr lang="en-US" sz="2300" dirty="0" smtClean="0"/>
              <a:t> </a:t>
            </a:r>
            <a:r>
              <a:rPr lang="en-US" sz="2300" dirty="0" err="1" smtClean="0"/>
              <a:t>dọa</a:t>
            </a:r>
            <a:r>
              <a:rPr lang="en-US" sz="2300" dirty="0" smtClean="0"/>
              <a:t> </a:t>
            </a:r>
            <a:r>
              <a:rPr lang="en-US" sz="2300" dirty="0" err="1" smtClean="0"/>
              <a:t>tính</a:t>
            </a:r>
            <a:r>
              <a:rPr lang="en-US" sz="2300" dirty="0" smtClean="0"/>
              <a:t> </a:t>
            </a:r>
            <a:r>
              <a:rPr lang="en-US" sz="2300" dirty="0" err="1" smtClean="0"/>
              <a:t>mạng</a:t>
            </a:r>
            <a:r>
              <a:rPr lang="en-US" sz="2300" dirty="0" smtClean="0"/>
              <a:t>, </a:t>
            </a:r>
            <a:r>
              <a:rPr lang="en-US" sz="2300" dirty="0" err="1" smtClean="0"/>
              <a:t>còn</a:t>
            </a:r>
            <a:r>
              <a:rPr lang="en-US" sz="2300" dirty="0" smtClean="0"/>
              <a:t> </a:t>
            </a:r>
            <a:r>
              <a:rPr lang="en-US" sz="2300" dirty="0" err="1" smtClean="0"/>
              <a:t>suy</a:t>
            </a:r>
            <a:r>
              <a:rPr lang="en-US" sz="2300" dirty="0" smtClean="0"/>
              <a:t> </a:t>
            </a:r>
            <a:r>
              <a:rPr lang="en-US" sz="2300" dirty="0" err="1" smtClean="0"/>
              <a:t>hô</a:t>
            </a:r>
            <a:r>
              <a:rPr lang="en-US" sz="2300" dirty="0" smtClean="0"/>
              <a:t> </a:t>
            </a:r>
            <a:r>
              <a:rPr lang="en-US" sz="2300" dirty="0" err="1" smtClean="0"/>
              <a:t>hấp</a:t>
            </a:r>
            <a:r>
              <a:rPr lang="en-US" sz="2300" dirty="0" smtClean="0"/>
              <a:t> </a:t>
            </a:r>
            <a:r>
              <a:rPr lang="en-US" sz="2300" dirty="0" err="1" smtClean="0"/>
              <a:t>mạn</a:t>
            </a:r>
            <a:r>
              <a:rPr lang="en-US" sz="2300" dirty="0" smtClean="0"/>
              <a:t> </a:t>
            </a:r>
            <a:r>
              <a:rPr lang="en-US" sz="2300" dirty="0" err="1" smtClean="0"/>
              <a:t>biểu</a:t>
            </a:r>
            <a:r>
              <a:rPr lang="en-US" sz="2300" dirty="0" smtClean="0"/>
              <a:t> </a:t>
            </a:r>
            <a:r>
              <a:rPr lang="en-US" sz="2300" dirty="0" err="1" smtClean="0"/>
              <a:t>hiện</a:t>
            </a:r>
            <a:r>
              <a:rPr lang="en-US" sz="2300" dirty="0" smtClean="0"/>
              <a:t> </a:t>
            </a:r>
            <a:r>
              <a:rPr lang="en-US" sz="2300" dirty="0" err="1" smtClean="0"/>
              <a:t>không</a:t>
            </a:r>
            <a:r>
              <a:rPr lang="en-US" sz="2300" dirty="0" smtClean="0"/>
              <a:t> </a:t>
            </a:r>
            <a:r>
              <a:rPr lang="en-US" sz="2300" dirty="0" err="1" smtClean="0"/>
              <a:t>rõ</a:t>
            </a:r>
            <a:r>
              <a:rPr lang="en-US" sz="2300" dirty="0" smtClean="0"/>
              <a:t> </a:t>
            </a:r>
            <a:r>
              <a:rPr lang="en-US" sz="2300" dirty="0" err="1" smtClean="0"/>
              <a:t>và</a:t>
            </a:r>
            <a:r>
              <a:rPr lang="en-US" sz="2300" dirty="0" smtClean="0"/>
              <a:t> </a:t>
            </a:r>
            <a:r>
              <a:rPr lang="en-US" sz="2300" dirty="0" err="1" smtClean="0"/>
              <a:t>yên</a:t>
            </a:r>
            <a:r>
              <a:rPr lang="en-US" sz="2300" dirty="0" smtClean="0"/>
              <a:t> </a:t>
            </a:r>
            <a:r>
              <a:rPr lang="en-US" sz="2300" dirty="0" err="1" smtClean="0"/>
              <a:t>lặng</a:t>
            </a:r>
            <a:endParaRPr lang="en-US" sz="2300" dirty="0" smtClean="0"/>
          </a:p>
          <a:p>
            <a:pPr marL="0" indent="0">
              <a:buNone/>
            </a:pPr>
            <a:r>
              <a:rPr lang="en-US" sz="2300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053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II:CƠ CHẾ SINH BỆNH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200" dirty="0" err="1" smtClean="0"/>
              <a:t>Giảm</a:t>
            </a:r>
            <a:r>
              <a:rPr lang="en-US" sz="2200" dirty="0" smtClean="0"/>
              <a:t> </a:t>
            </a:r>
            <a:r>
              <a:rPr lang="en-US" sz="2200" dirty="0" err="1" smtClean="0"/>
              <a:t>thông</a:t>
            </a:r>
            <a:r>
              <a:rPr lang="en-US" sz="2200" dirty="0" smtClean="0"/>
              <a:t> </a:t>
            </a:r>
            <a:r>
              <a:rPr lang="en-US" sz="2200" dirty="0" err="1" smtClean="0"/>
              <a:t>khí</a:t>
            </a:r>
            <a:r>
              <a:rPr lang="en-US" sz="2200" dirty="0" smtClean="0"/>
              <a:t> do </a:t>
            </a:r>
            <a:r>
              <a:rPr lang="en-US" sz="2200" dirty="0" err="1" smtClean="0"/>
              <a:t>giảm</a:t>
            </a:r>
            <a:r>
              <a:rPr lang="en-US" sz="2200" dirty="0" smtClean="0"/>
              <a:t> </a:t>
            </a:r>
            <a:r>
              <a:rPr lang="en-US" sz="2200" dirty="0" err="1" smtClean="0"/>
              <a:t>hoạt</a:t>
            </a:r>
            <a:r>
              <a:rPr lang="en-US" sz="2200" dirty="0" smtClean="0"/>
              <a:t> </a:t>
            </a:r>
            <a:r>
              <a:rPr lang="en-US" sz="2200" dirty="0" err="1" smtClean="0"/>
              <a:t>động</a:t>
            </a:r>
            <a:r>
              <a:rPr lang="en-US" sz="2200" dirty="0" smtClean="0"/>
              <a:t> </a:t>
            </a:r>
            <a:r>
              <a:rPr lang="en-US" sz="2200" dirty="0" err="1" smtClean="0"/>
              <a:t>của</a:t>
            </a:r>
            <a:r>
              <a:rPr lang="en-US" sz="2200" dirty="0" smtClean="0"/>
              <a:t> </a:t>
            </a:r>
            <a:r>
              <a:rPr lang="en-US" sz="2200" dirty="0" err="1" smtClean="0"/>
              <a:t>cơ</a:t>
            </a:r>
            <a:r>
              <a:rPr lang="en-US" sz="2200" dirty="0" smtClean="0"/>
              <a:t> </a:t>
            </a:r>
            <a:r>
              <a:rPr lang="en-US" sz="2200" dirty="0" err="1" smtClean="0"/>
              <a:t>hô</a:t>
            </a:r>
            <a:r>
              <a:rPr lang="en-US" sz="2200" dirty="0" smtClean="0"/>
              <a:t> </a:t>
            </a:r>
            <a:r>
              <a:rPr lang="en-US" sz="2200" dirty="0" err="1" smtClean="0"/>
              <a:t>hấp</a:t>
            </a:r>
            <a:r>
              <a:rPr lang="en-US" sz="2200" dirty="0" smtClean="0"/>
              <a:t> </a:t>
            </a:r>
            <a:r>
              <a:rPr lang="en-US" sz="2200" dirty="0" err="1" smtClean="0"/>
              <a:t>hoặc</a:t>
            </a:r>
            <a:r>
              <a:rPr lang="en-US" sz="2200" dirty="0" smtClean="0"/>
              <a:t> </a:t>
            </a:r>
            <a:r>
              <a:rPr lang="en-US" sz="2200" dirty="0" err="1" smtClean="0"/>
              <a:t>trung</a:t>
            </a:r>
            <a:r>
              <a:rPr lang="en-US" sz="2200" dirty="0" smtClean="0"/>
              <a:t> </a:t>
            </a:r>
            <a:r>
              <a:rPr lang="en-US" sz="2200" dirty="0" err="1" smtClean="0"/>
              <a:t>tâm</a:t>
            </a:r>
            <a:r>
              <a:rPr lang="en-US" sz="2200" dirty="0" smtClean="0"/>
              <a:t> </a:t>
            </a:r>
            <a:r>
              <a:rPr lang="en-US" sz="2200" dirty="0" err="1" smtClean="0"/>
              <a:t>hô</a:t>
            </a:r>
            <a:r>
              <a:rPr lang="en-US" sz="2200" dirty="0" smtClean="0"/>
              <a:t> </a:t>
            </a:r>
            <a:r>
              <a:rPr lang="en-US" sz="2200" dirty="0" err="1" smtClean="0"/>
              <a:t>hấp</a:t>
            </a:r>
            <a:r>
              <a:rPr lang="en-US" sz="2200" dirty="0" smtClean="0"/>
              <a:t> </a:t>
            </a:r>
            <a:r>
              <a:rPr lang="en-US" sz="2200" dirty="0" err="1" smtClean="0"/>
              <a:t>bị</a:t>
            </a:r>
            <a:r>
              <a:rPr lang="en-US" sz="2200" dirty="0" smtClean="0"/>
              <a:t> </a:t>
            </a:r>
            <a:r>
              <a:rPr lang="en-US" sz="2200" dirty="0" err="1" smtClean="0"/>
              <a:t>ức</a:t>
            </a:r>
            <a:r>
              <a:rPr lang="en-US" sz="2200" dirty="0" smtClean="0"/>
              <a:t> </a:t>
            </a:r>
            <a:r>
              <a:rPr lang="en-US" sz="2200" dirty="0" err="1" smtClean="0"/>
              <a:t>chế</a:t>
            </a:r>
            <a:r>
              <a:rPr lang="en-US" sz="2200" dirty="0" smtClean="0"/>
              <a:t> </a:t>
            </a:r>
            <a:r>
              <a:rPr lang="en-US" sz="2200" dirty="0" err="1" smtClean="0"/>
              <a:t>hoặc</a:t>
            </a:r>
            <a:r>
              <a:rPr lang="en-US" sz="2200" dirty="0" smtClean="0"/>
              <a:t> </a:t>
            </a:r>
            <a:r>
              <a:rPr lang="en-US" sz="2200" dirty="0" err="1" smtClean="0"/>
              <a:t>hậu</a:t>
            </a:r>
            <a:r>
              <a:rPr lang="en-US" sz="2200" dirty="0" smtClean="0"/>
              <a:t> </a:t>
            </a:r>
            <a:r>
              <a:rPr lang="en-US" sz="2200" dirty="0" err="1" smtClean="0"/>
              <a:t>quả</a:t>
            </a:r>
            <a:r>
              <a:rPr lang="en-US" sz="2200" dirty="0" smtClean="0"/>
              <a:t> </a:t>
            </a:r>
            <a:r>
              <a:rPr lang="en-US" sz="2200" dirty="0" err="1" smtClean="0"/>
              <a:t>là</a:t>
            </a:r>
            <a:r>
              <a:rPr lang="en-US" sz="2200" dirty="0" smtClean="0"/>
              <a:t> </a:t>
            </a:r>
            <a:r>
              <a:rPr lang="en-US" sz="2200" dirty="0" err="1" smtClean="0"/>
              <a:t>tăng</a:t>
            </a:r>
            <a:r>
              <a:rPr lang="en-US" sz="2200" dirty="0" smtClean="0"/>
              <a:t> CO2 </a:t>
            </a:r>
            <a:r>
              <a:rPr lang="en-US" sz="2200" dirty="0" err="1" smtClean="0"/>
              <a:t>và</a:t>
            </a:r>
            <a:r>
              <a:rPr lang="en-US" sz="2200" dirty="0" smtClean="0"/>
              <a:t> </a:t>
            </a:r>
            <a:r>
              <a:rPr lang="en-US" sz="2200" dirty="0" err="1" smtClean="0"/>
              <a:t>thiếu</a:t>
            </a:r>
            <a:r>
              <a:rPr lang="en-US" sz="2200" dirty="0" smtClean="0"/>
              <a:t> oxy</a:t>
            </a:r>
          </a:p>
          <a:p>
            <a:r>
              <a:rPr lang="en-US" sz="2200" dirty="0" err="1" smtClean="0"/>
              <a:t>Tắc</a:t>
            </a:r>
            <a:r>
              <a:rPr lang="en-US" sz="2200" dirty="0" smtClean="0"/>
              <a:t> </a:t>
            </a:r>
            <a:r>
              <a:rPr lang="en-US" sz="2200" dirty="0" err="1" smtClean="0"/>
              <a:t>nghẽn</a:t>
            </a:r>
            <a:r>
              <a:rPr lang="en-US" sz="2200" dirty="0" smtClean="0"/>
              <a:t> </a:t>
            </a:r>
            <a:r>
              <a:rPr lang="en-US" sz="2200" dirty="0" err="1" smtClean="0"/>
              <a:t>đường</a:t>
            </a:r>
            <a:r>
              <a:rPr lang="en-US" sz="2200" dirty="0" smtClean="0"/>
              <a:t> </a:t>
            </a:r>
            <a:r>
              <a:rPr lang="en-US" sz="2200" dirty="0" err="1" smtClean="0"/>
              <a:t>hô</a:t>
            </a:r>
            <a:r>
              <a:rPr lang="en-US" sz="2200" dirty="0" smtClean="0"/>
              <a:t> </a:t>
            </a:r>
            <a:r>
              <a:rPr lang="en-US" sz="2200" dirty="0" err="1" smtClean="0"/>
              <a:t>hấp</a:t>
            </a:r>
            <a:r>
              <a:rPr lang="en-US" sz="2200" dirty="0" smtClean="0"/>
              <a:t> </a:t>
            </a:r>
            <a:r>
              <a:rPr lang="en-US" sz="2200" dirty="0" err="1" smtClean="0"/>
              <a:t>dẫn</a:t>
            </a:r>
            <a:r>
              <a:rPr lang="en-US" sz="2200" dirty="0" smtClean="0"/>
              <a:t> </a:t>
            </a:r>
            <a:r>
              <a:rPr lang="en-US" sz="2200" dirty="0" err="1" smtClean="0"/>
              <a:t>đến</a:t>
            </a:r>
            <a:r>
              <a:rPr lang="en-US" sz="2200" dirty="0" smtClean="0"/>
              <a:t> </a:t>
            </a:r>
            <a:r>
              <a:rPr lang="en-US" sz="2200" dirty="0" err="1" smtClean="0"/>
              <a:t>giảm</a:t>
            </a:r>
            <a:r>
              <a:rPr lang="en-US" sz="2200" dirty="0" smtClean="0"/>
              <a:t> </a:t>
            </a:r>
            <a:r>
              <a:rPr lang="en-US" sz="2200" dirty="0" err="1" smtClean="0"/>
              <a:t>thông</a:t>
            </a:r>
            <a:r>
              <a:rPr lang="en-US" sz="2200" dirty="0" smtClean="0"/>
              <a:t> </a:t>
            </a:r>
            <a:r>
              <a:rPr lang="en-US" sz="2200" dirty="0" err="1" smtClean="0"/>
              <a:t>khí</a:t>
            </a:r>
            <a:r>
              <a:rPr lang="en-US" sz="2200" dirty="0" smtClean="0"/>
              <a:t> </a:t>
            </a:r>
            <a:r>
              <a:rPr lang="en-US" sz="2200" dirty="0" err="1" smtClean="0"/>
              <a:t>và</a:t>
            </a:r>
            <a:r>
              <a:rPr lang="en-US" sz="2200" dirty="0" smtClean="0"/>
              <a:t> </a:t>
            </a:r>
            <a:r>
              <a:rPr lang="en-US" sz="2200" dirty="0" err="1" smtClean="0"/>
              <a:t>làm</a:t>
            </a:r>
            <a:r>
              <a:rPr lang="en-US" sz="2200" dirty="0" smtClean="0"/>
              <a:t> </a:t>
            </a:r>
            <a:r>
              <a:rPr lang="en-US" sz="2200" dirty="0" err="1" smtClean="0"/>
              <a:t>giảm</a:t>
            </a:r>
            <a:r>
              <a:rPr lang="en-US" sz="2200" dirty="0" smtClean="0"/>
              <a:t> </a:t>
            </a:r>
            <a:r>
              <a:rPr lang="en-US" sz="2200" dirty="0" err="1" smtClean="0"/>
              <a:t>trao</a:t>
            </a:r>
            <a:r>
              <a:rPr lang="en-US" sz="2200" dirty="0" smtClean="0"/>
              <a:t> </a:t>
            </a:r>
            <a:r>
              <a:rPr lang="en-US" sz="2200" dirty="0" err="1" smtClean="0"/>
              <a:t>đổi</a:t>
            </a:r>
            <a:r>
              <a:rPr lang="en-US" sz="2200" dirty="0" smtClean="0"/>
              <a:t> </a:t>
            </a:r>
            <a:r>
              <a:rPr lang="en-US" sz="2200" dirty="0" err="1" smtClean="0"/>
              <a:t>khí</a:t>
            </a:r>
            <a:r>
              <a:rPr lang="en-US" sz="2200" dirty="0" smtClean="0"/>
              <a:t>.</a:t>
            </a:r>
          </a:p>
          <a:p>
            <a:r>
              <a:rPr lang="en-US" sz="2200" dirty="0" err="1" smtClean="0"/>
              <a:t>Rối</a:t>
            </a:r>
            <a:r>
              <a:rPr lang="en-US" sz="2200" dirty="0" smtClean="0"/>
              <a:t> </a:t>
            </a:r>
            <a:r>
              <a:rPr lang="en-US" sz="2200" dirty="0" err="1" smtClean="0"/>
              <a:t>loạn</a:t>
            </a:r>
            <a:r>
              <a:rPr lang="en-US" sz="2200" dirty="0" smtClean="0"/>
              <a:t> </a:t>
            </a:r>
            <a:r>
              <a:rPr lang="en-US" sz="2200" dirty="0" err="1" smtClean="0"/>
              <a:t>trao</a:t>
            </a:r>
            <a:r>
              <a:rPr lang="en-US" sz="2200" dirty="0" smtClean="0"/>
              <a:t> </a:t>
            </a:r>
            <a:r>
              <a:rPr lang="en-US" sz="2200" dirty="0" err="1" smtClean="0"/>
              <a:t>đổi</a:t>
            </a:r>
            <a:r>
              <a:rPr lang="en-US" sz="2200" dirty="0" smtClean="0"/>
              <a:t> </a:t>
            </a:r>
            <a:r>
              <a:rPr lang="en-US" sz="2200" dirty="0" err="1" smtClean="0"/>
              <a:t>khí</a:t>
            </a:r>
            <a:r>
              <a:rPr lang="en-US" sz="2200" dirty="0" smtClean="0"/>
              <a:t> </a:t>
            </a:r>
            <a:r>
              <a:rPr lang="en-US" sz="2200" dirty="0" err="1" smtClean="0"/>
              <a:t>tại</a:t>
            </a:r>
            <a:r>
              <a:rPr lang="en-US" sz="2200" dirty="0" smtClean="0"/>
              <a:t> </a:t>
            </a:r>
            <a:r>
              <a:rPr lang="en-US" sz="2200" dirty="0" err="1" smtClean="0"/>
              <a:t>phổi</a:t>
            </a:r>
            <a:r>
              <a:rPr lang="en-US" sz="2200" dirty="0" smtClean="0"/>
              <a:t> do </a:t>
            </a:r>
            <a:r>
              <a:rPr lang="en-US" sz="2200" dirty="0" err="1" smtClean="0"/>
              <a:t>tổn</a:t>
            </a:r>
            <a:r>
              <a:rPr lang="en-US" sz="2200" dirty="0" smtClean="0"/>
              <a:t> </a:t>
            </a:r>
            <a:r>
              <a:rPr lang="en-US" sz="2200" dirty="0" err="1" smtClean="0"/>
              <a:t>thương</a:t>
            </a:r>
            <a:r>
              <a:rPr lang="en-US" sz="2200" dirty="0" smtClean="0"/>
              <a:t> </a:t>
            </a:r>
            <a:r>
              <a:rPr lang="en-US" sz="2200" dirty="0" err="1" smtClean="0"/>
              <a:t>của</a:t>
            </a:r>
            <a:r>
              <a:rPr lang="en-US" sz="2200" dirty="0" smtClean="0"/>
              <a:t> </a:t>
            </a:r>
            <a:r>
              <a:rPr lang="en-US" sz="2200" dirty="0" err="1" smtClean="0"/>
              <a:t>màng</a:t>
            </a:r>
            <a:r>
              <a:rPr lang="en-US" sz="2200" dirty="0" smtClean="0"/>
              <a:t> </a:t>
            </a:r>
            <a:r>
              <a:rPr lang="en-US" sz="2200" dirty="0" err="1" smtClean="0"/>
              <a:t>phế</a:t>
            </a:r>
            <a:r>
              <a:rPr lang="en-US" sz="2200" dirty="0" smtClean="0"/>
              <a:t> </a:t>
            </a:r>
            <a:r>
              <a:rPr lang="en-US" sz="2200" dirty="0" err="1" smtClean="0"/>
              <a:t>nang-mao</a:t>
            </a:r>
            <a:r>
              <a:rPr lang="en-US" sz="2200" dirty="0" smtClean="0"/>
              <a:t> </a:t>
            </a:r>
            <a:r>
              <a:rPr lang="en-US" sz="2200" dirty="0" err="1" smtClean="0"/>
              <a:t>mạch</a:t>
            </a:r>
            <a:r>
              <a:rPr lang="en-US" sz="2200" dirty="0" smtClean="0"/>
              <a:t> </a:t>
            </a:r>
            <a:r>
              <a:rPr lang="en-US" sz="2200" dirty="0" err="1" smtClean="0"/>
              <a:t>hoặc</a:t>
            </a:r>
            <a:r>
              <a:rPr lang="en-US" sz="2200" dirty="0" smtClean="0"/>
              <a:t> do </a:t>
            </a:r>
            <a:r>
              <a:rPr lang="en-US" sz="2200" dirty="0" err="1" smtClean="0"/>
              <a:t>các</a:t>
            </a:r>
            <a:r>
              <a:rPr lang="en-US" sz="2200" dirty="0" smtClean="0"/>
              <a:t> </a:t>
            </a:r>
            <a:r>
              <a:rPr lang="en-US" sz="2200" dirty="0" err="1" smtClean="0"/>
              <a:t>phế</a:t>
            </a:r>
            <a:r>
              <a:rPr lang="en-US" sz="2200" dirty="0" smtClean="0"/>
              <a:t> </a:t>
            </a:r>
            <a:r>
              <a:rPr lang="en-US" sz="2200" dirty="0" err="1" smtClean="0"/>
              <a:t>nang</a:t>
            </a:r>
            <a:r>
              <a:rPr lang="en-US" sz="2200" dirty="0" smtClean="0"/>
              <a:t> </a:t>
            </a:r>
            <a:r>
              <a:rPr lang="en-US" sz="2200" dirty="0" err="1" smtClean="0"/>
              <a:t>ngập</a:t>
            </a:r>
            <a:r>
              <a:rPr lang="en-US" sz="2200" dirty="0" smtClean="0"/>
              <a:t> </a:t>
            </a:r>
            <a:r>
              <a:rPr lang="en-US" sz="2200" dirty="0" err="1" smtClean="0"/>
              <a:t>nước</a:t>
            </a:r>
            <a:r>
              <a:rPr lang="en-US" sz="2200" dirty="0" smtClean="0"/>
              <a:t> </a:t>
            </a:r>
            <a:r>
              <a:rPr lang="en-US" sz="2200" dirty="0" err="1" smtClean="0"/>
              <a:t>hoặc</a:t>
            </a:r>
            <a:r>
              <a:rPr lang="en-US" sz="2200" dirty="0" smtClean="0"/>
              <a:t> </a:t>
            </a:r>
            <a:r>
              <a:rPr lang="en-US" sz="2200" dirty="0" err="1" smtClean="0"/>
              <a:t>bị</a:t>
            </a:r>
            <a:r>
              <a:rPr lang="en-US" sz="2200" dirty="0" smtClean="0"/>
              <a:t> </a:t>
            </a:r>
            <a:r>
              <a:rPr lang="en-US" sz="2200" dirty="0" err="1" smtClean="0"/>
              <a:t>xẹp</a:t>
            </a:r>
            <a:r>
              <a:rPr lang="en-US" sz="2200" dirty="0" smtClean="0"/>
              <a:t> </a:t>
            </a:r>
            <a:r>
              <a:rPr lang="en-US" sz="2200" dirty="0" err="1" smtClean="0"/>
              <a:t>dẫn</a:t>
            </a:r>
            <a:r>
              <a:rPr lang="en-US" sz="2200" dirty="0" smtClean="0"/>
              <a:t> </a:t>
            </a:r>
            <a:r>
              <a:rPr lang="en-US" sz="2200" dirty="0" err="1" smtClean="0"/>
              <a:t>đến</a:t>
            </a:r>
            <a:r>
              <a:rPr lang="en-US" sz="2200" dirty="0" smtClean="0"/>
              <a:t> </a:t>
            </a:r>
            <a:r>
              <a:rPr lang="en-US" sz="2200" dirty="0" err="1" smtClean="0"/>
              <a:t>làm</a:t>
            </a:r>
            <a:r>
              <a:rPr lang="en-US" sz="2200" dirty="0" smtClean="0"/>
              <a:t> </a:t>
            </a:r>
            <a:r>
              <a:rPr lang="en-US" sz="2200" dirty="0" err="1" smtClean="0"/>
              <a:t>giảm</a:t>
            </a:r>
            <a:r>
              <a:rPr lang="en-US" sz="2200" dirty="0" smtClean="0"/>
              <a:t> oxy </a:t>
            </a:r>
            <a:r>
              <a:rPr lang="en-US" sz="2200" dirty="0" err="1" smtClean="0"/>
              <a:t>máu</a:t>
            </a:r>
            <a:r>
              <a:rPr lang="en-US" sz="2200" dirty="0" smtClean="0"/>
              <a:t>.</a:t>
            </a:r>
          </a:p>
          <a:p>
            <a:r>
              <a:rPr lang="en-US" sz="2200" dirty="0" err="1" smtClean="0"/>
              <a:t>Giảm</a:t>
            </a:r>
            <a:r>
              <a:rPr lang="en-US" sz="2200" dirty="0" smtClean="0"/>
              <a:t> oxy </a:t>
            </a:r>
            <a:r>
              <a:rPr lang="en-US" sz="2200" dirty="0" err="1" smtClean="0"/>
              <a:t>trong</a:t>
            </a:r>
            <a:r>
              <a:rPr lang="en-US" sz="2200" dirty="0" smtClean="0"/>
              <a:t> </a:t>
            </a:r>
            <a:r>
              <a:rPr lang="en-US" sz="2200" dirty="0" err="1" smtClean="0"/>
              <a:t>khí</a:t>
            </a:r>
            <a:r>
              <a:rPr lang="en-US" sz="2200" dirty="0" smtClean="0"/>
              <a:t> </a:t>
            </a:r>
            <a:r>
              <a:rPr lang="en-US" sz="2200" dirty="0" err="1" smtClean="0"/>
              <a:t>thở</a:t>
            </a:r>
            <a:r>
              <a:rPr lang="en-US" sz="2200" dirty="0" smtClean="0"/>
              <a:t> </a:t>
            </a:r>
            <a:r>
              <a:rPr lang="en-US" sz="2200" dirty="0" err="1" smtClean="0"/>
              <a:t>vào</a:t>
            </a:r>
            <a:r>
              <a:rPr lang="en-US" sz="2200" dirty="0" smtClean="0"/>
              <a:t>, </a:t>
            </a:r>
            <a:r>
              <a:rPr lang="en-US" sz="2200" dirty="0" err="1" smtClean="0"/>
              <a:t>tăng</a:t>
            </a:r>
            <a:r>
              <a:rPr lang="en-US" sz="2200" dirty="0" smtClean="0"/>
              <a:t> </a:t>
            </a:r>
            <a:r>
              <a:rPr lang="en-US" sz="2200" dirty="0" err="1" smtClean="0"/>
              <a:t>sản</a:t>
            </a:r>
            <a:r>
              <a:rPr lang="en-US" sz="2200" dirty="0" smtClean="0"/>
              <a:t> </a:t>
            </a:r>
            <a:r>
              <a:rPr lang="en-US" sz="2200" dirty="0" err="1" smtClean="0"/>
              <a:t>xuất</a:t>
            </a:r>
            <a:r>
              <a:rPr lang="en-US" sz="2200" dirty="0" smtClean="0"/>
              <a:t> C02.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12943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III: NGUYÊN NHÂN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143000" y="2121407"/>
            <a:ext cx="3276600" cy="3602736"/>
          </a:xfrm>
        </p:spPr>
        <p:txBody>
          <a:bodyPr>
            <a:no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200" b="1" dirty="0" smtClean="0"/>
              <a:t> </a:t>
            </a:r>
            <a:r>
              <a:rPr lang="en-US" sz="2200" b="1" dirty="0" err="1" smtClean="0"/>
              <a:t>Nguyên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nhân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tại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phổi</a:t>
            </a:r>
            <a:endParaRPr lang="en-US" sz="2200" b="1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phổi</a:t>
            </a:r>
            <a:r>
              <a:rPr lang="en-US" dirty="0" smtClean="0"/>
              <a:t> </a:t>
            </a:r>
            <a:r>
              <a:rPr lang="en-US" dirty="0" err="1" smtClean="0"/>
              <a:t>nhiễm</a:t>
            </a:r>
            <a:r>
              <a:rPr lang="en-US" dirty="0" smtClean="0"/>
              <a:t> </a:t>
            </a:r>
            <a:r>
              <a:rPr lang="en-US" dirty="0" err="1" smtClean="0"/>
              <a:t>trùng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err="1" smtClean="0"/>
              <a:t>Phù</a:t>
            </a:r>
            <a:r>
              <a:rPr lang="en-US" dirty="0" smtClean="0"/>
              <a:t> </a:t>
            </a:r>
            <a:r>
              <a:rPr lang="en-US" dirty="0" err="1" smtClean="0"/>
              <a:t>phổi</a:t>
            </a:r>
            <a:r>
              <a:rPr lang="en-US" dirty="0" smtClean="0"/>
              <a:t> </a:t>
            </a:r>
            <a:r>
              <a:rPr lang="en-US" dirty="0" err="1" smtClean="0"/>
              <a:t>cấp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Hen </a:t>
            </a:r>
            <a:r>
              <a:rPr lang="en-US" dirty="0" err="1" smtClean="0"/>
              <a:t>phế</a:t>
            </a:r>
            <a:r>
              <a:rPr lang="en-US" dirty="0" smtClean="0"/>
              <a:t> </a:t>
            </a:r>
            <a:r>
              <a:rPr lang="en-US" dirty="0" err="1" smtClean="0"/>
              <a:t>quản</a:t>
            </a:r>
            <a:r>
              <a:rPr lang="en-US" dirty="0" smtClean="0"/>
              <a:t> </a:t>
            </a:r>
            <a:r>
              <a:rPr lang="en-US" dirty="0" err="1" smtClean="0"/>
              <a:t>cấp</a:t>
            </a:r>
            <a:r>
              <a:rPr lang="en-US" dirty="0" smtClean="0"/>
              <a:t> </a:t>
            </a:r>
            <a:r>
              <a:rPr lang="en-US" dirty="0" err="1" smtClean="0"/>
              <a:t>nặng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err="1" smtClean="0"/>
              <a:t>Tắc</a:t>
            </a:r>
            <a:r>
              <a:rPr lang="en-US" dirty="0" smtClean="0"/>
              <a:t> </a:t>
            </a:r>
            <a:r>
              <a:rPr lang="en-US" dirty="0" err="1" smtClean="0"/>
              <a:t>nghẽn</a:t>
            </a:r>
            <a:r>
              <a:rPr lang="en-US" dirty="0" smtClean="0"/>
              <a:t> </a:t>
            </a:r>
            <a:r>
              <a:rPr lang="en-US" dirty="0" err="1" smtClean="0"/>
              <a:t>phế</a:t>
            </a:r>
            <a:r>
              <a:rPr lang="en-US" dirty="0" smtClean="0"/>
              <a:t> </a:t>
            </a:r>
            <a:r>
              <a:rPr lang="en-US" dirty="0" err="1" smtClean="0"/>
              <a:t>quản</a:t>
            </a:r>
            <a:r>
              <a:rPr lang="en-US" dirty="0" smtClean="0"/>
              <a:t> </a:t>
            </a:r>
            <a:r>
              <a:rPr lang="en-US" dirty="0" err="1" smtClean="0"/>
              <a:t>cấp</a:t>
            </a:r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515556" y="2119313"/>
            <a:ext cx="3635022" cy="3605212"/>
          </a:xfrm>
        </p:spPr>
        <p:txBody>
          <a:bodyPr>
            <a:no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200" b="1" dirty="0" err="1" smtClean="0"/>
              <a:t>Nguyên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nhân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ngoài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phổi</a:t>
            </a:r>
            <a:endParaRPr lang="en-US" sz="2200" b="1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err="1" smtClean="0"/>
              <a:t>Tắc</a:t>
            </a:r>
            <a:r>
              <a:rPr lang="en-US" dirty="0" smtClean="0"/>
              <a:t> </a:t>
            </a:r>
            <a:r>
              <a:rPr lang="en-US" dirty="0" err="1" smtClean="0"/>
              <a:t>nghẽn</a:t>
            </a:r>
            <a:r>
              <a:rPr lang="en-US" dirty="0" smtClean="0"/>
              <a:t> </a:t>
            </a:r>
            <a:r>
              <a:rPr lang="en-US" dirty="0" err="1" smtClean="0"/>
              <a:t>thanh</a:t>
            </a:r>
            <a:r>
              <a:rPr lang="en-US" dirty="0" smtClean="0"/>
              <a:t> -</a:t>
            </a:r>
            <a:r>
              <a:rPr lang="en-US" dirty="0" err="1" smtClean="0"/>
              <a:t>khí</a:t>
            </a:r>
            <a:r>
              <a:rPr lang="en-US" dirty="0" smtClean="0"/>
              <a:t> </a:t>
            </a:r>
            <a:r>
              <a:rPr lang="en-US" dirty="0" err="1" smtClean="0"/>
              <a:t>quản</a:t>
            </a:r>
            <a:r>
              <a:rPr lang="en-US" dirty="0" smtClean="0"/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err="1" smtClean="0"/>
              <a:t>Tràn</a:t>
            </a:r>
            <a:r>
              <a:rPr lang="en-US" dirty="0" smtClean="0"/>
              <a:t> </a:t>
            </a:r>
            <a:r>
              <a:rPr lang="en-US" dirty="0" err="1" smtClean="0"/>
              <a:t>dich</a:t>
            </a:r>
            <a:r>
              <a:rPr lang="en-US" dirty="0" smtClean="0"/>
              <a:t> </a:t>
            </a:r>
            <a:r>
              <a:rPr lang="en-US" dirty="0" err="1" smtClean="0"/>
              <a:t>màng</a:t>
            </a:r>
            <a:r>
              <a:rPr lang="en-US" dirty="0" smtClean="0"/>
              <a:t> </a:t>
            </a:r>
            <a:r>
              <a:rPr lang="en-US" dirty="0" err="1" smtClean="0"/>
              <a:t>phổi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err="1" smtClean="0"/>
              <a:t>Tràn</a:t>
            </a:r>
            <a:r>
              <a:rPr lang="en-US" dirty="0" smtClean="0"/>
              <a:t> </a:t>
            </a:r>
            <a:r>
              <a:rPr lang="en-US" dirty="0" err="1" smtClean="0"/>
              <a:t>khí</a:t>
            </a:r>
            <a:r>
              <a:rPr lang="en-US" dirty="0" smtClean="0"/>
              <a:t> </a:t>
            </a:r>
            <a:r>
              <a:rPr lang="en-US" dirty="0" err="1" smtClean="0"/>
              <a:t>màng</a:t>
            </a:r>
            <a:r>
              <a:rPr lang="en-US" dirty="0" smtClean="0"/>
              <a:t> </a:t>
            </a:r>
            <a:r>
              <a:rPr lang="en-US" dirty="0" err="1" smtClean="0"/>
              <a:t>phổi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 </a:t>
            </a:r>
            <a:r>
              <a:rPr lang="en-US" dirty="0" err="1" smtClean="0"/>
              <a:t>tự</a:t>
            </a:r>
            <a:r>
              <a:rPr lang="en-US" dirty="0" smtClean="0"/>
              <a:t> do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err="1" smtClean="0"/>
              <a:t>Chấn</a:t>
            </a:r>
            <a:r>
              <a:rPr lang="en-US" dirty="0" smtClean="0"/>
              <a:t> </a:t>
            </a:r>
            <a:r>
              <a:rPr lang="en-US" dirty="0" err="1" smtClean="0"/>
              <a:t>thương</a:t>
            </a:r>
            <a:r>
              <a:rPr lang="en-US" dirty="0" smtClean="0"/>
              <a:t> </a:t>
            </a:r>
            <a:r>
              <a:rPr lang="en-US" dirty="0" err="1" smtClean="0"/>
              <a:t>lồng</a:t>
            </a:r>
            <a:r>
              <a:rPr lang="en-US" dirty="0" smtClean="0"/>
              <a:t> </a:t>
            </a:r>
            <a:r>
              <a:rPr lang="en-US" dirty="0" err="1" smtClean="0"/>
              <a:t>ngực</a:t>
            </a:r>
            <a:r>
              <a:rPr lang="en-US" dirty="0" smtClean="0"/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err="1" smtClean="0"/>
              <a:t>Tổn</a:t>
            </a:r>
            <a:r>
              <a:rPr lang="en-US" dirty="0" smtClean="0"/>
              <a:t> </a:t>
            </a:r>
            <a:r>
              <a:rPr lang="en-US" dirty="0" err="1" smtClean="0"/>
              <a:t>thương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hô</a:t>
            </a:r>
            <a:r>
              <a:rPr lang="en-US" dirty="0" smtClean="0"/>
              <a:t> </a:t>
            </a:r>
            <a:r>
              <a:rPr lang="en-US" dirty="0" err="1" smtClean="0"/>
              <a:t>hấp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8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762000"/>
            <a:ext cx="6965245" cy="1066801"/>
          </a:xfrm>
        </p:spPr>
        <p:txBody>
          <a:bodyPr>
            <a:normAutofit/>
          </a:bodyPr>
          <a:lstStyle/>
          <a:p>
            <a:r>
              <a:rPr lang="en-US" sz="3800" dirty="0" smtClean="0"/>
              <a:t>IV: TRIỆU CHỨNG LÂM SÀNG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752600"/>
            <a:ext cx="6196405" cy="4267199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1500" dirty="0" err="1" smtClean="0"/>
              <a:t>Khó</a:t>
            </a:r>
            <a:r>
              <a:rPr lang="en-US" sz="1500" dirty="0" smtClean="0"/>
              <a:t> </a:t>
            </a:r>
            <a:r>
              <a:rPr lang="en-US" sz="1500" dirty="0" err="1" smtClean="0"/>
              <a:t>thở</a:t>
            </a:r>
            <a:r>
              <a:rPr lang="en-US" sz="1500" dirty="0" smtClean="0"/>
              <a:t>.</a:t>
            </a:r>
          </a:p>
          <a:p>
            <a:pPr marL="0" indent="0">
              <a:buNone/>
            </a:pPr>
            <a:r>
              <a:rPr lang="en-US" sz="1500" dirty="0" smtClean="0"/>
              <a:t>      </a:t>
            </a:r>
            <a:r>
              <a:rPr lang="en-US" sz="1500" dirty="0" err="1"/>
              <a:t>N</a:t>
            </a:r>
            <a:r>
              <a:rPr lang="en-US" sz="1500" dirty="0" err="1" smtClean="0"/>
              <a:t>hịp</a:t>
            </a:r>
            <a:r>
              <a:rPr lang="en-US" sz="1500" dirty="0" smtClean="0"/>
              <a:t> </a:t>
            </a:r>
            <a:r>
              <a:rPr lang="en-US" sz="1500" dirty="0" err="1" smtClean="0"/>
              <a:t>thở:thở</a:t>
            </a:r>
            <a:r>
              <a:rPr lang="en-US" sz="1500" dirty="0" smtClean="0"/>
              <a:t> </a:t>
            </a:r>
            <a:r>
              <a:rPr lang="en-US" sz="1500" dirty="0" err="1" smtClean="0"/>
              <a:t>nhanh</a:t>
            </a:r>
            <a:r>
              <a:rPr lang="en-US" sz="1500" dirty="0" smtClean="0"/>
              <a:t> 20-40l/</a:t>
            </a:r>
            <a:r>
              <a:rPr lang="en-US" sz="1500" dirty="0" err="1" smtClean="0"/>
              <a:t>ph</a:t>
            </a:r>
            <a:r>
              <a:rPr lang="en-US" sz="1500" dirty="0" smtClean="0"/>
              <a:t>, co </a:t>
            </a:r>
            <a:r>
              <a:rPr lang="en-US" sz="1500" dirty="0" err="1" smtClean="0"/>
              <a:t>kéo</a:t>
            </a:r>
            <a:r>
              <a:rPr lang="en-US" sz="1500" dirty="0" smtClean="0"/>
              <a:t> </a:t>
            </a:r>
            <a:r>
              <a:rPr lang="en-US" sz="1500" dirty="0" err="1" smtClean="0"/>
              <a:t>các</a:t>
            </a:r>
            <a:r>
              <a:rPr lang="en-US" sz="1500" dirty="0" smtClean="0"/>
              <a:t> </a:t>
            </a:r>
            <a:r>
              <a:rPr lang="en-US" sz="1500" dirty="0" err="1" smtClean="0"/>
              <a:t>cơ</a:t>
            </a:r>
            <a:r>
              <a:rPr lang="en-US" sz="1500" dirty="0" smtClean="0"/>
              <a:t> </a:t>
            </a:r>
            <a:r>
              <a:rPr lang="en-US" sz="1500" dirty="0" err="1" smtClean="0"/>
              <a:t>hô</a:t>
            </a:r>
            <a:r>
              <a:rPr lang="en-US" sz="1500" dirty="0" smtClean="0"/>
              <a:t> </a:t>
            </a:r>
            <a:r>
              <a:rPr lang="en-US" sz="1500" dirty="0" err="1" smtClean="0"/>
              <a:t>hấp</a:t>
            </a:r>
            <a:r>
              <a:rPr lang="en-US" sz="1500" dirty="0" smtClean="0"/>
              <a:t> </a:t>
            </a:r>
          </a:p>
          <a:p>
            <a:pPr marL="0" indent="0">
              <a:buNone/>
            </a:pPr>
            <a:r>
              <a:rPr lang="en-US" sz="1500" dirty="0"/>
              <a:t> </a:t>
            </a:r>
            <a:r>
              <a:rPr lang="en-US" sz="1500" dirty="0" smtClean="0"/>
              <a:t>     </a:t>
            </a:r>
            <a:r>
              <a:rPr lang="en-US" sz="1500" dirty="0" err="1" smtClean="0"/>
              <a:t>Giảm</a:t>
            </a:r>
            <a:r>
              <a:rPr lang="en-US" sz="1500" dirty="0" smtClean="0"/>
              <a:t> </a:t>
            </a:r>
            <a:r>
              <a:rPr lang="en-US" sz="1500" dirty="0" err="1" smtClean="0"/>
              <a:t>dưới</a:t>
            </a:r>
            <a:r>
              <a:rPr lang="en-US" sz="1500" dirty="0" smtClean="0"/>
              <a:t> 15l/</a:t>
            </a:r>
            <a:r>
              <a:rPr lang="en-US" sz="1500" dirty="0" err="1" smtClean="0"/>
              <a:t>ph</a:t>
            </a:r>
            <a:r>
              <a:rPr lang="en-US" sz="1500" dirty="0" smtClean="0"/>
              <a:t>, </a:t>
            </a:r>
            <a:r>
              <a:rPr lang="en-US" sz="1500" dirty="0" err="1" smtClean="0"/>
              <a:t>không</a:t>
            </a:r>
            <a:r>
              <a:rPr lang="en-US" sz="1500" dirty="0" smtClean="0"/>
              <a:t> co </a:t>
            </a:r>
            <a:r>
              <a:rPr lang="en-US" sz="1500" dirty="0" err="1" smtClean="0"/>
              <a:t>kéo</a:t>
            </a:r>
            <a:r>
              <a:rPr lang="en-US" sz="1500" dirty="0" smtClean="0"/>
              <a:t> </a:t>
            </a:r>
            <a:r>
              <a:rPr lang="en-US" sz="1500" dirty="0" err="1" smtClean="0"/>
              <a:t>các</a:t>
            </a:r>
            <a:r>
              <a:rPr lang="en-US" sz="1500" dirty="0" smtClean="0"/>
              <a:t> </a:t>
            </a:r>
            <a:r>
              <a:rPr lang="en-US" sz="1500" dirty="0" err="1" smtClean="0"/>
              <a:t>cơ</a:t>
            </a:r>
            <a:r>
              <a:rPr lang="en-US" sz="1500" dirty="0" smtClean="0"/>
              <a:t> </a:t>
            </a:r>
            <a:r>
              <a:rPr lang="en-US" sz="1500" dirty="0" err="1" smtClean="0"/>
              <a:t>hô</a:t>
            </a:r>
            <a:r>
              <a:rPr lang="en-US" sz="1500" dirty="0" smtClean="0"/>
              <a:t> </a:t>
            </a:r>
            <a:r>
              <a:rPr lang="en-US" sz="1500" dirty="0" err="1" smtClean="0"/>
              <a:t>hấp</a:t>
            </a:r>
            <a:r>
              <a:rPr lang="en-US" sz="1500" dirty="0" smtClean="0"/>
              <a:t> do </a:t>
            </a:r>
            <a:r>
              <a:rPr lang="en-US" sz="1500" dirty="0" err="1" smtClean="0"/>
              <a:t>liệt</a:t>
            </a:r>
            <a:r>
              <a:rPr lang="en-US" sz="1500" dirty="0" smtClean="0"/>
              <a:t> </a:t>
            </a:r>
            <a:r>
              <a:rPr lang="en-US" sz="1500" dirty="0" err="1" smtClean="0"/>
              <a:t>các</a:t>
            </a:r>
            <a:r>
              <a:rPr lang="en-US" sz="1500" dirty="0" smtClean="0"/>
              <a:t> </a:t>
            </a:r>
            <a:r>
              <a:rPr lang="en-US" sz="1500" dirty="0" err="1" smtClean="0"/>
              <a:t>cơ</a:t>
            </a:r>
            <a:r>
              <a:rPr lang="en-US" sz="1500" dirty="0" smtClean="0"/>
              <a:t> </a:t>
            </a:r>
            <a:r>
              <a:rPr lang="en-US" sz="1500" dirty="0" err="1" smtClean="0"/>
              <a:t>hô</a:t>
            </a:r>
            <a:r>
              <a:rPr lang="en-US" sz="1500" dirty="0" smtClean="0"/>
              <a:t> </a:t>
            </a:r>
            <a:r>
              <a:rPr lang="en-US" sz="1500" dirty="0" err="1" smtClean="0"/>
              <a:t>hấp</a:t>
            </a:r>
            <a:r>
              <a:rPr lang="en-US" sz="15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1500" dirty="0"/>
              <a:t> </a:t>
            </a:r>
            <a:r>
              <a:rPr lang="en-US" sz="1500" dirty="0" err="1" smtClean="0"/>
              <a:t>Thần</a:t>
            </a:r>
            <a:r>
              <a:rPr lang="en-US" sz="1500" dirty="0" smtClean="0"/>
              <a:t> </a:t>
            </a:r>
            <a:r>
              <a:rPr lang="en-US" sz="1500" dirty="0" err="1" smtClean="0"/>
              <a:t>kinh</a:t>
            </a:r>
            <a:r>
              <a:rPr lang="en-US" sz="1500" dirty="0" smtClean="0"/>
              <a:t>.</a:t>
            </a:r>
            <a:endParaRPr lang="en-US" sz="1500" dirty="0"/>
          </a:p>
          <a:p>
            <a:pPr marL="0" indent="0">
              <a:buNone/>
            </a:pPr>
            <a:r>
              <a:rPr lang="en-US" sz="1500" dirty="0" smtClean="0"/>
              <a:t>      </a:t>
            </a:r>
            <a:r>
              <a:rPr lang="en-US" sz="1500" dirty="0" err="1" smtClean="0"/>
              <a:t>Giãy</a:t>
            </a:r>
            <a:r>
              <a:rPr lang="en-US" sz="1500" dirty="0" smtClean="0"/>
              <a:t> </a:t>
            </a:r>
            <a:r>
              <a:rPr lang="en-US" sz="1500" dirty="0" err="1" smtClean="0"/>
              <a:t>giụa</a:t>
            </a:r>
            <a:r>
              <a:rPr lang="en-US" sz="1500" dirty="0" smtClean="0"/>
              <a:t>, </a:t>
            </a:r>
            <a:r>
              <a:rPr lang="en-US" sz="1500" dirty="0" err="1" smtClean="0"/>
              <a:t>lẫn</a:t>
            </a:r>
            <a:r>
              <a:rPr lang="en-US" sz="1500" dirty="0" smtClean="0"/>
              <a:t> </a:t>
            </a:r>
            <a:r>
              <a:rPr lang="en-US" sz="1500" dirty="0" err="1" smtClean="0"/>
              <a:t>lộn</a:t>
            </a:r>
            <a:r>
              <a:rPr lang="en-US" sz="1500" dirty="0" smtClean="0"/>
              <a:t>, </a:t>
            </a:r>
            <a:r>
              <a:rPr lang="en-US" sz="1500" dirty="0" err="1" smtClean="0"/>
              <a:t>mất</a:t>
            </a:r>
            <a:r>
              <a:rPr lang="en-US" sz="1500" dirty="0" smtClean="0"/>
              <a:t> </a:t>
            </a:r>
            <a:r>
              <a:rPr lang="en-US" sz="1500" dirty="0" err="1" smtClean="0"/>
              <a:t>phản</a:t>
            </a:r>
            <a:r>
              <a:rPr lang="en-US" sz="1500" dirty="0" smtClean="0"/>
              <a:t> </a:t>
            </a:r>
            <a:r>
              <a:rPr lang="en-US" sz="1500" dirty="0" err="1" smtClean="0"/>
              <a:t>xạ</a:t>
            </a:r>
            <a:r>
              <a:rPr lang="en-US" sz="1500" dirty="0" smtClean="0"/>
              <a:t> </a:t>
            </a:r>
            <a:r>
              <a:rPr lang="en-US" sz="1500" dirty="0" err="1" smtClean="0"/>
              <a:t>gân</a:t>
            </a:r>
            <a:r>
              <a:rPr lang="en-US" sz="1500" dirty="0" smtClean="0"/>
              <a:t> </a:t>
            </a:r>
            <a:r>
              <a:rPr lang="en-US" sz="1500" dirty="0" err="1" smtClean="0"/>
              <a:t>xương</a:t>
            </a:r>
            <a:r>
              <a:rPr lang="en-US" sz="1500" dirty="0" smtClean="0"/>
              <a:t>, li </a:t>
            </a:r>
            <a:r>
              <a:rPr lang="en-US" sz="1500" dirty="0" err="1" smtClean="0"/>
              <a:t>bì</a:t>
            </a:r>
            <a:r>
              <a:rPr lang="en-US" sz="1500" dirty="0" smtClean="0"/>
              <a:t>, </a:t>
            </a:r>
            <a:r>
              <a:rPr lang="en-US" sz="1500" dirty="0" err="1" smtClean="0"/>
              <a:t>lờ</a:t>
            </a:r>
            <a:r>
              <a:rPr lang="en-US" sz="1500" dirty="0" smtClean="0"/>
              <a:t> </a:t>
            </a:r>
            <a:r>
              <a:rPr lang="en-US" sz="1500" dirty="0" err="1" smtClean="0"/>
              <a:t>đờ</a:t>
            </a:r>
            <a:r>
              <a:rPr lang="en-US" sz="1500" dirty="0" smtClean="0"/>
              <a:t> </a:t>
            </a:r>
            <a:r>
              <a:rPr lang="en-US" sz="1500" dirty="0" err="1" smtClean="0"/>
              <a:t>hoặc</a:t>
            </a:r>
            <a:r>
              <a:rPr lang="en-US" sz="1500" dirty="0" smtClean="0"/>
              <a:t> </a:t>
            </a:r>
            <a:r>
              <a:rPr lang="en-US" sz="1500" dirty="0" err="1" smtClean="0"/>
              <a:t>hôn</a:t>
            </a:r>
            <a:r>
              <a:rPr lang="en-US" sz="1500" dirty="0" smtClean="0"/>
              <a:t> </a:t>
            </a:r>
            <a:r>
              <a:rPr lang="en-US" sz="1500" dirty="0" err="1" smtClean="0"/>
              <a:t>mê</a:t>
            </a:r>
            <a:r>
              <a:rPr lang="en-US" sz="15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1500" dirty="0" err="1" smtClean="0"/>
              <a:t>Biểu</a:t>
            </a:r>
            <a:r>
              <a:rPr lang="en-US" sz="1500" dirty="0" smtClean="0"/>
              <a:t> </a:t>
            </a:r>
            <a:r>
              <a:rPr lang="en-US" sz="1500" dirty="0" err="1" smtClean="0"/>
              <a:t>hiện</a:t>
            </a:r>
            <a:r>
              <a:rPr lang="en-US" sz="1500" dirty="0" smtClean="0"/>
              <a:t> </a:t>
            </a:r>
            <a:r>
              <a:rPr lang="en-US" sz="1500" dirty="0" err="1" smtClean="0"/>
              <a:t>của</a:t>
            </a:r>
            <a:r>
              <a:rPr lang="en-US" sz="1500" dirty="0" smtClean="0"/>
              <a:t> </a:t>
            </a:r>
            <a:r>
              <a:rPr lang="en-US" sz="1500" dirty="0" err="1" smtClean="0"/>
              <a:t>tăng</a:t>
            </a:r>
            <a:r>
              <a:rPr lang="en-US" sz="1500" dirty="0" smtClean="0"/>
              <a:t> </a:t>
            </a:r>
            <a:r>
              <a:rPr lang="en-US" sz="1500" dirty="0" err="1" smtClean="0"/>
              <a:t>công</a:t>
            </a:r>
            <a:r>
              <a:rPr lang="en-US" sz="1500" dirty="0" smtClean="0"/>
              <a:t> </a:t>
            </a:r>
            <a:r>
              <a:rPr lang="en-US" sz="1500" dirty="0" err="1" smtClean="0"/>
              <a:t>thở</a:t>
            </a:r>
            <a:r>
              <a:rPr lang="en-US" sz="1500" dirty="0" smtClean="0"/>
              <a:t>: </a:t>
            </a:r>
            <a:r>
              <a:rPr lang="en-US" sz="1500" dirty="0" err="1" smtClean="0"/>
              <a:t>cánh</a:t>
            </a:r>
            <a:r>
              <a:rPr lang="en-US" sz="1500" dirty="0" smtClean="0"/>
              <a:t> </a:t>
            </a:r>
            <a:r>
              <a:rPr lang="en-US" sz="1500" dirty="0" err="1" smtClean="0"/>
              <a:t>mũi</a:t>
            </a:r>
            <a:r>
              <a:rPr lang="en-US" sz="1500" dirty="0" smtClean="0"/>
              <a:t> </a:t>
            </a:r>
            <a:r>
              <a:rPr lang="en-US" sz="1500" dirty="0" err="1" smtClean="0"/>
              <a:t>phập</a:t>
            </a:r>
            <a:r>
              <a:rPr lang="en-US" sz="1500" dirty="0" smtClean="0"/>
              <a:t> </a:t>
            </a:r>
            <a:r>
              <a:rPr lang="en-US" sz="1500" dirty="0" err="1" smtClean="0"/>
              <a:t>phồng,thở</a:t>
            </a:r>
            <a:r>
              <a:rPr lang="en-US" sz="1500" dirty="0" smtClean="0"/>
              <a:t> </a:t>
            </a:r>
            <a:r>
              <a:rPr lang="en-US" sz="1500" dirty="0" err="1" smtClean="0"/>
              <a:t>nhanh</a:t>
            </a:r>
            <a:endParaRPr lang="en-US" sz="1500" dirty="0" smtClean="0"/>
          </a:p>
          <a:p>
            <a:pPr>
              <a:buFont typeface="Arial" pitchFamily="34" charset="0"/>
              <a:buChar char="•"/>
            </a:pPr>
            <a:r>
              <a:rPr lang="en-US" sz="1500" dirty="0" err="1" smtClean="0"/>
              <a:t>Xanh</a:t>
            </a:r>
            <a:r>
              <a:rPr lang="en-US" sz="1500" dirty="0" smtClean="0"/>
              <a:t> </a:t>
            </a:r>
            <a:r>
              <a:rPr lang="en-US" sz="1500" dirty="0" err="1" smtClean="0"/>
              <a:t>tím</a:t>
            </a:r>
            <a:r>
              <a:rPr lang="en-US" sz="1500" dirty="0" smtClean="0"/>
              <a:t> </a:t>
            </a:r>
            <a:r>
              <a:rPr lang="en-US" sz="1500" dirty="0" err="1" smtClean="0"/>
              <a:t>môi</a:t>
            </a:r>
            <a:r>
              <a:rPr lang="en-US" sz="1500" dirty="0" smtClean="0"/>
              <a:t>, </a:t>
            </a:r>
            <a:r>
              <a:rPr lang="en-US" sz="1500" dirty="0" err="1" smtClean="0"/>
              <a:t>đầu</a:t>
            </a:r>
            <a:r>
              <a:rPr lang="en-US" sz="1500" dirty="0" smtClean="0"/>
              <a:t> chi</a:t>
            </a:r>
          </a:p>
          <a:p>
            <a:pPr>
              <a:buFont typeface="Arial" pitchFamily="34" charset="0"/>
              <a:buChar char="•"/>
            </a:pPr>
            <a:r>
              <a:rPr lang="en-US" sz="1500" dirty="0" err="1" smtClean="0"/>
              <a:t>Mệt</a:t>
            </a:r>
            <a:r>
              <a:rPr lang="en-US" sz="1500" dirty="0" smtClean="0"/>
              <a:t>, </a:t>
            </a:r>
            <a:r>
              <a:rPr lang="en-US" sz="1500" dirty="0" err="1" smtClean="0"/>
              <a:t>nhịp</a:t>
            </a:r>
            <a:r>
              <a:rPr lang="en-US" sz="1500" dirty="0" smtClean="0"/>
              <a:t> </a:t>
            </a:r>
            <a:r>
              <a:rPr lang="en-US" sz="1500" dirty="0" err="1" smtClean="0"/>
              <a:t>timn</a:t>
            </a:r>
            <a:r>
              <a:rPr lang="en-US" sz="1500" dirty="0" smtClean="0"/>
              <a:t> </a:t>
            </a:r>
            <a:r>
              <a:rPr lang="en-US" sz="1500" dirty="0" err="1" smtClean="0"/>
              <a:t>nhanh,tăng</a:t>
            </a:r>
            <a:r>
              <a:rPr lang="en-US" sz="1500" dirty="0" smtClean="0"/>
              <a:t> </a:t>
            </a:r>
            <a:r>
              <a:rPr lang="en-US" sz="1500" dirty="0" err="1" smtClean="0"/>
              <a:t>huyết</a:t>
            </a:r>
            <a:r>
              <a:rPr lang="en-US" sz="1500" dirty="0" smtClean="0"/>
              <a:t> </a:t>
            </a:r>
            <a:r>
              <a:rPr lang="en-US" sz="1500" dirty="0" err="1" smtClean="0"/>
              <a:t>áp,vã</a:t>
            </a:r>
            <a:r>
              <a:rPr lang="en-US" sz="1500" dirty="0" smtClean="0"/>
              <a:t> </a:t>
            </a:r>
            <a:r>
              <a:rPr lang="en-US" sz="1500" dirty="0" err="1" smtClean="0"/>
              <a:t>mồ</a:t>
            </a:r>
            <a:r>
              <a:rPr lang="en-US" sz="1500" dirty="0" smtClean="0"/>
              <a:t> </a:t>
            </a:r>
            <a:r>
              <a:rPr lang="en-US" sz="1500" dirty="0" err="1" smtClean="0"/>
              <a:t>hôi</a:t>
            </a:r>
            <a:endParaRPr lang="en-US" sz="1500" dirty="0" smtClean="0"/>
          </a:p>
          <a:p>
            <a:pPr>
              <a:buFont typeface="Arial" pitchFamily="34" charset="0"/>
              <a:buChar char="•"/>
            </a:pPr>
            <a:r>
              <a:rPr lang="en-US" sz="1500" dirty="0" err="1" smtClean="0"/>
              <a:t>Triệu</a:t>
            </a:r>
            <a:r>
              <a:rPr lang="en-US" sz="1500" dirty="0" smtClean="0"/>
              <a:t> </a:t>
            </a:r>
            <a:r>
              <a:rPr lang="en-US" sz="1500" dirty="0" err="1" smtClean="0"/>
              <a:t>chứng</a:t>
            </a:r>
            <a:r>
              <a:rPr lang="en-US" sz="1500" dirty="0" smtClean="0"/>
              <a:t> </a:t>
            </a:r>
            <a:r>
              <a:rPr lang="en-US" sz="1500" dirty="0" err="1" smtClean="0"/>
              <a:t>cận</a:t>
            </a:r>
            <a:r>
              <a:rPr lang="en-US" sz="1500" dirty="0" smtClean="0"/>
              <a:t> </a:t>
            </a:r>
            <a:r>
              <a:rPr lang="en-US" sz="1500" dirty="0" err="1" smtClean="0"/>
              <a:t>lâm</a:t>
            </a:r>
            <a:r>
              <a:rPr lang="en-US" sz="1500" dirty="0" smtClean="0"/>
              <a:t> </a:t>
            </a:r>
            <a:r>
              <a:rPr lang="en-US" sz="1500" dirty="0" err="1" smtClean="0"/>
              <a:t>sàng:Khí</a:t>
            </a:r>
            <a:r>
              <a:rPr lang="en-US" sz="1500" dirty="0" smtClean="0"/>
              <a:t> </a:t>
            </a:r>
            <a:r>
              <a:rPr lang="en-US" sz="1500" dirty="0" err="1" smtClean="0"/>
              <a:t>máu</a:t>
            </a:r>
            <a:r>
              <a:rPr lang="en-US" sz="1500" dirty="0" smtClean="0"/>
              <a:t> </a:t>
            </a:r>
            <a:r>
              <a:rPr lang="en-US" sz="1500" dirty="0" err="1" smtClean="0"/>
              <a:t>động</a:t>
            </a:r>
            <a:r>
              <a:rPr lang="en-US" sz="1500" dirty="0" smtClean="0"/>
              <a:t> </a:t>
            </a:r>
            <a:r>
              <a:rPr lang="en-US" sz="1500" dirty="0" err="1" smtClean="0"/>
              <a:t>mạch</a:t>
            </a:r>
            <a:r>
              <a:rPr lang="en-US" sz="1500" dirty="0" smtClean="0"/>
              <a:t>. </a:t>
            </a:r>
            <a:r>
              <a:rPr lang="en-US" sz="1500" dirty="0" err="1" smtClean="0"/>
              <a:t>Rất</a:t>
            </a:r>
            <a:r>
              <a:rPr lang="en-US" sz="1500" dirty="0" smtClean="0"/>
              <a:t> </a:t>
            </a:r>
            <a:r>
              <a:rPr lang="en-US" sz="1500" dirty="0" err="1" smtClean="0"/>
              <a:t>cần</a:t>
            </a:r>
            <a:r>
              <a:rPr lang="en-US" sz="1500" dirty="0" smtClean="0"/>
              <a:t> </a:t>
            </a:r>
            <a:r>
              <a:rPr lang="en-US" sz="1500" dirty="0" err="1" smtClean="0"/>
              <a:t>thiết</a:t>
            </a:r>
            <a:r>
              <a:rPr lang="en-US" sz="1500" dirty="0" smtClean="0"/>
              <a:t> </a:t>
            </a:r>
            <a:r>
              <a:rPr lang="en-US" sz="1500" dirty="0" err="1" smtClean="0"/>
              <a:t>cho</a:t>
            </a:r>
            <a:r>
              <a:rPr lang="en-US" sz="1500" dirty="0" smtClean="0"/>
              <a:t> </a:t>
            </a:r>
            <a:r>
              <a:rPr lang="en-US" sz="1500" dirty="0" err="1" smtClean="0"/>
              <a:t>việc</a:t>
            </a:r>
            <a:r>
              <a:rPr lang="en-US" sz="1500" dirty="0" smtClean="0"/>
              <a:t> </a:t>
            </a:r>
            <a:r>
              <a:rPr lang="en-US" sz="1500" dirty="0" err="1" smtClean="0"/>
              <a:t>chẩn</a:t>
            </a:r>
            <a:r>
              <a:rPr lang="en-US" sz="1500" dirty="0" smtClean="0"/>
              <a:t> </a:t>
            </a:r>
            <a:r>
              <a:rPr lang="en-US" sz="1500" dirty="0" err="1" smtClean="0"/>
              <a:t>đoán</a:t>
            </a:r>
            <a:r>
              <a:rPr lang="en-US" sz="1500" dirty="0" smtClean="0"/>
              <a:t> </a:t>
            </a:r>
            <a:r>
              <a:rPr lang="en-US" sz="1500" dirty="0" err="1" smtClean="0"/>
              <a:t>xác</a:t>
            </a:r>
            <a:r>
              <a:rPr lang="en-US" sz="1500" dirty="0" smtClean="0"/>
              <a:t> </a:t>
            </a:r>
            <a:r>
              <a:rPr lang="en-US" sz="1500" dirty="0" err="1" smtClean="0"/>
              <a:t>dịnh</a:t>
            </a:r>
            <a:r>
              <a:rPr lang="en-US" sz="1500" dirty="0" smtClean="0"/>
              <a:t> </a:t>
            </a:r>
            <a:r>
              <a:rPr lang="en-US" sz="1500" dirty="0" err="1" smtClean="0"/>
              <a:t>suy</a:t>
            </a:r>
            <a:r>
              <a:rPr lang="en-US" sz="1500" dirty="0" smtClean="0"/>
              <a:t> </a:t>
            </a:r>
            <a:r>
              <a:rPr lang="en-US" sz="1500" dirty="0" err="1" smtClean="0"/>
              <a:t>hô</a:t>
            </a:r>
            <a:r>
              <a:rPr lang="en-US" sz="1500" dirty="0" smtClean="0"/>
              <a:t> </a:t>
            </a:r>
            <a:r>
              <a:rPr lang="en-US" sz="1500" dirty="0" err="1" smtClean="0"/>
              <a:t>hấp</a:t>
            </a:r>
            <a:r>
              <a:rPr lang="en-US" sz="1500" dirty="0" smtClean="0"/>
              <a:t>, </a:t>
            </a:r>
            <a:r>
              <a:rPr lang="en-US" sz="1500" dirty="0" err="1" smtClean="0"/>
              <a:t>phân</a:t>
            </a:r>
            <a:r>
              <a:rPr lang="en-US" sz="1500" dirty="0" smtClean="0"/>
              <a:t> </a:t>
            </a:r>
            <a:r>
              <a:rPr lang="en-US" sz="1500" dirty="0" err="1" smtClean="0"/>
              <a:t>loại</a:t>
            </a:r>
            <a:r>
              <a:rPr lang="en-US" sz="1500" dirty="0" smtClean="0"/>
              <a:t> </a:t>
            </a:r>
            <a:r>
              <a:rPr lang="en-US" sz="1500" dirty="0" err="1" smtClean="0"/>
              <a:t>suy</a:t>
            </a:r>
            <a:r>
              <a:rPr lang="en-US" sz="1500" dirty="0" smtClean="0"/>
              <a:t> </a:t>
            </a:r>
            <a:r>
              <a:rPr lang="en-US" sz="1500" dirty="0" err="1" smtClean="0"/>
              <a:t>hô</a:t>
            </a:r>
            <a:r>
              <a:rPr lang="en-US" sz="1500" dirty="0" smtClean="0"/>
              <a:t> </a:t>
            </a:r>
            <a:r>
              <a:rPr lang="en-US" sz="1500" dirty="0" err="1" smtClean="0"/>
              <a:t>hấp</a:t>
            </a:r>
            <a:r>
              <a:rPr lang="en-US" sz="1500" dirty="0"/>
              <a:t> </a:t>
            </a:r>
            <a:r>
              <a:rPr lang="en-US" sz="1500" dirty="0" err="1" smtClean="0"/>
              <a:t>và</a:t>
            </a:r>
            <a:r>
              <a:rPr lang="en-US" sz="1500" dirty="0" smtClean="0"/>
              <a:t> </a:t>
            </a:r>
            <a:r>
              <a:rPr lang="en-US" sz="1500" dirty="0" err="1" smtClean="0"/>
              <a:t>đánh</a:t>
            </a:r>
            <a:r>
              <a:rPr lang="en-US" sz="1500" dirty="0" smtClean="0"/>
              <a:t> </a:t>
            </a:r>
            <a:r>
              <a:rPr lang="en-US" sz="1500" dirty="0" err="1" smtClean="0"/>
              <a:t>giá</a:t>
            </a:r>
            <a:r>
              <a:rPr lang="en-US" sz="1500" dirty="0" smtClean="0"/>
              <a:t> </a:t>
            </a:r>
            <a:r>
              <a:rPr lang="en-US" sz="1500" dirty="0" err="1" smtClean="0"/>
              <a:t>mức</a:t>
            </a:r>
            <a:r>
              <a:rPr lang="en-US" sz="1500" dirty="0"/>
              <a:t> </a:t>
            </a:r>
            <a:r>
              <a:rPr lang="en-US" sz="1500" dirty="0" err="1" smtClean="0"/>
              <a:t>độ</a:t>
            </a:r>
            <a:r>
              <a:rPr lang="en-US" sz="1500" dirty="0" smtClean="0"/>
              <a:t> </a:t>
            </a:r>
            <a:r>
              <a:rPr lang="en-US" sz="1500" dirty="0" err="1" smtClean="0"/>
              <a:t>nặng</a:t>
            </a:r>
            <a:r>
              <a:rPr lang="en-US" sz="1500" dirty="0" smtClean="0"/>
              <a:t> </a:t>
            </a:r>
            <a:r>
              <a:rPr lang="en-US" sz="1500" dirty="0" err="1" smtClean="0"/>
              <a:t>của</a:t>
            </a:r>
            <a:r>
              <a:rPr lang="en-US" sz="1500" dirty="0" smtClean="0"/>
              <a:t> </a:t>
            </a:r>
            <a:r>
              <a:rPr lang="en-US" sz="1500" dirty="0" err="1" smtClean="0"/>
              <a:t>suy</a:t>
            </a:r>
            <a:r>
              <a:rPr lang="en-US" sz="1500" dirty="0" smtClean="0"/>
              <a:t> </a:t>
            </a:r>
            <a:r>
              <a:rPr lang="en-US" sz="1500" dirty="0" err="1" smtClean="0"/>
              <a:t>hô</a:t>
            </a:r>
            <a:r>
              <a:rPr lang="en-US" sz="1500" dirty="0" smtClean="0"/>
              <a:t> </a:t>
            </a:r>
            <a:r>
              <a:rPr lang="en-US" sz="1500" dirty="0" err="1" smtClean="0"/>
              <a:t>hấp</a:t>
            </a:r>
            <a:endParaRPr lang="en-US" sz="1500" dirty="0"/>
          </a:p>
          <a:p>
            <a:pPr>
              <a:buFont typeface="Arial" pitchFamily="34" charset="0"/>
              <a:buChar char="•"/>
            </a:pPr>
            <a:r>
              <a:rPr lang="en-US" sz="1500" dirty="0" smtClean="0"/>
              <a:t>X-</a:t>
            </a:r>
            <a:r>
              <a:rPr lang="en-US" sz="1500" dirty="0" err="1" smtClean="0"/>
              <a:t>quang</a:t>
            </a:r>
            <a:r>
              <a:rPr lang="en-US" sz="1500" dirty="0" smtClean="0"/>
              <a:t> </a:t>
            </a:r>
            <a:r>
              <a:rPr lang="en-US" sz="1500" dirty="0" err="1" smtClean="0"/>
              <a:t>phổi</a:t>
            </a:r>
            <a:r>
              <a:rPr lang="en-US" sz="1500" dirty="0" smtClean="0"/>
              <a:t> </a:t>
            </a:r>
            <a:r>
              <a:rPr lang="en-US" sz="1500" dirty="0" err="1" smtClean="0"/>
              <a:t>rất</a:t>
            </a:r>
            <a:r>
              <a:rPr lang="en-US" sz="1500" dirty="0" smtClean="0"/>
              <a:t> </a:t>
            </a:r>
            <a:r>
              <a:rPr lang="en-US" sz="1500" dirty="0" err="1" smtClean="0"/>
              <a:t>có</a:t>
            </a:r>
            <a:r>
              <a:rPr lang="en-US" sz="1500" dirty="0" smtClean="0"/>
              <a:t> ý </a:t>
            </a:r>
            <a:r>
              <a:rPr lang="en-US" sz="1500" dirty="0" err="1" smtClean="0"/>
              <a:t>nghĩa</a:t>
            </a:r>
            <a:r>
              <a:rPr lang="en-US" sz="1500" dirty="0" smtClean="0"/>
              <a:t> </a:t>
            </a:r>
            <a:r>
              <a:rPr lang="en-US" sz="1500" dirty="0" err="1" smtClean="0"/>
              <a:t>trong</a:t>
            </a:r>
            <a:r>
              <a:rPr lang="en-US" sz="1500" dirty="0" smtClean="0"/>
              <a:t> </a:t>
            </a:r>
            <a:r>
              <a:rPr lang="en-US" sz="1500" dirty="0" err="1" smtClean="0"/>
              <a:t>định</a:t>
            </a:r>
            <a:r>
              <a:rPr lang="en-US" sz="1500" dirty="0" smtClean="0"/>
              <a:t> </a:t>
            </a:r>
            <a:r>
              <a:rPr lang="en-US" sz="1500" dirty="0" err="1" smtClean="0"/>
              <a:t>hướng</a:t>
            </a:r>
            <a:r>
              <a:rPr lang="en-US" sz="1500" dirty="0" smtClean="0"/>
              <a:t> </a:t>
            </a:r>
            <a:r>
              <a:rPr lang="en-US" sz="1500" dirty="0" err="1" smtClean="0"/>
              <a:t>chẩn</a:t>
            </a:r>
            <a:r>
              <a:rPr lang="en-US" sz="1500" dirty="0" smtClean="0"/>
              <a:t> </a:t>
            </a:r>
            <a:r>
              <a:rPr lang="en-US" sz="1500" dirty="0" err="1" smtClean="0"/>
              <a:t>đoán</a:t>
            </a:r>
            <a:r>
              <a:rPr lang="en-US" sz="1500" dirty="0" smtClean="0"/>
              <a:t> </a:t>
            </a:r>
            <a:r>
              <a:rPr lang="en-US" sz="1500" dirty="0" err="1" smtClean="0"/>
              <a:t>nguyên</a:t>
            </a:r>
            <a:r>
              <a:rPr lang="en-US" sz="1500" dirty="0" smtClean="0"/>
              <a:t> </a:t>
            </a:r>
            <a:r>
              <a:rPr lang="en-US" sz="1500" dirty="0" err="1" smtClean="0"/>
              <a:t>nhân</a:t>
            </a:r>
            <a:r>
              <a:rPr lang="en-US" sz="1500" dirty="0" smtClean="0"/>
              <a:t> </a:t>
            </a:r>
            <a:r>
              <a:rPr lang="en-US" sz="1500" dirty="0" err="1" smtClean="0"/>
              <a:t>trước</a:t>
            </a:r>
            <a:r>
              <a:rPr lang="en-US" sz="1500" dirty="0" smtClean="0"/>
              <a:t> </a:t>
            </a:r>
            <a:r>
              <a:rPr lang="en-US" sz="1500" dirty="0" err="1" smtClean="0"/>
              <a:t>khi</a:t>
            </a:r>
            <a:r>
              <a:rPr lang="en-US" sz="1500" dirty="0" smtClean="0"/>
              <a:t> </a:t>
            </a:r>
            <a:r>
              <a:rPr lang="en-US" sz="1500" dirty="0" err="1" smtClean="0"/>
              <a:t>đưa</a:t>
            </a:r>
            <a:r>
              <a:rPr lang="en-US" sz="1500" dirty="0" smtClean="0"/>
              <a:t> </a:t>
            </a:r>
            <a:r>
              <a:rPr lang="en-US" sz="1500" dirty="0" err="1" smtClean="0"/>
              <a:t>người</a:t>
            </a:r>
            <a:r>
              <a:rPr lang="en-US" sz="1500" dirty="0" smtClean="0"/>
              <a:t> </a:t>
            </a:r>
            <a:r>
              <a:rPr lang="en-US" sz="1500" dirty="0" err="1" smtClean="0"/>
              <a:t>bệnh</a:t>
            </a:r>
            <a:r>
              <a:rPr lang="en-US" sz="1500" dirty="0" smtClean="0"/>
              <a:t> </a:t>
            </a:r>
            <a:r>
              <a:rPr lang="en-US" sz="1500" dirty="0" err="1" smtClean="0"/>
              <a:t>đi</a:t>
            </a:r>
            <a:r>
              <a:rPr lang="en-US" sz="1500" dirty="0" smtClean="0"/>
              <a:t> </a:t>
            </a:r>
            <a:r>
              <a:rPr lang="en-US" sz="1500" dirty="0" err="1" smtClean="0"/>
              <a:t>chụp</a:t>
            </a:r>
            <a:r>
              <a:rPr lang="en-US" sz="1500" dirty="0" smtClean="0"/>
              <a:t> </a:t>
            </a:r>
            <a:r>
              <a:rPr lang="en-US" sz="1500" dirty="0" err="1" smtClean="0"/>
              <a:t>phim</a:t>
            </a:r>
            <a:endParaRPr lang="en-US" sz="1500" dirty="0" smtClean="0"/>
          </a:p>
          <a:p>
            <a:pPr>
              <a:buFont typeface="Arial" pitchFamily="34" charset="0"/>
              <a:buChar char="•"/>
            </a:pPr>
            <a:r>
              <a:rPr lang="en-US" sz="1500" dirty="0" err="1" smtClean="0"/>
              <a:t>Điện</a:t>
            </a:r>
            <a:r>
              <a:rPr lang="en-US" sz="1500" dirty="0" smtClean="0"/>
              <a:t> </a:t>
            </a:r>
            <a:r>
              <a:rPr lang="en-US" sz="1500" dirty="0" err="1" smtClean="0"/>
              <a:t>tim:Giúp</a:t>
            </a:r>
            <a:r>
              <a:rPr lang="en-US" sz="1500" dirty="0" smtClean="0"/>
              <a:t> </a:t>
            </a:r>
            <a:r>
              <a:rPr lang="en-US" sz="1500" dirty="0" err="1" smtClean="0"/>
              <a:t>chẩn</a:t>
            </a:r>
            <a:r>
              <a:rPr lang="en-US" sz="1500" dirty="0" smtClean="0"/>
              <a:t> </a:t>
            </a:r>
            <a:r>
              <a:rPr lang="en-US" sz="1500" dirty="0" err="1" smtClean="0"/>
              <a:t>đoán</a:t>
            </a:r>
            <a:r>
              <a:rPr lang="en-US" sz="1500" dirty="0" smtClean="0"/>
              <a:t> </a:t>
            </a:r>
            <a:r>
              <a:rPr lang="en-US" sz="1500" dirty="0" err="1" smtClean="0"/>
              <a:t>một</a:t>
            </a:r>
            <a:r>
              <a:rPr lang="en-US" sz="1500" dirty="0" smtClean="0"/>
              <a:t> </a:t>
            </a:r>
            <a:r>
              <a:rPr lang="en-US" sz="1500" dirty="0" err="1" smtClean="0"/>
              <a:t>số</a:t>
            </a:r>
            <a:r>
              <a:rPr lang="en-US" sz="1500" dirty="0" smtClean="0"/>
              <a:t> </a:t>
            </a:r>
            <a:r>
              <a:rPr lang="en-US" sz="1500" dirty="0" err="1" smtClean="0"/>
              <a:t>bệnh</a:t>
            </a:r>
            <a:r>
              <a:rPr lang="en-US" sz="1500" dirty="0" smtClean="0"/>
              <a:t> </a:t>
            </a:r>
            <a:r>
              <a:rPr lang="en-US" sz="1500" dirty="0" err="1" smtClean="0"/>
              <a:t>tim</a:t>
            </a:r>
            <a:r>
              <a:rPr lang="en-US" sz="1500" dirty="0" smtClean="0"/>
              <a:t> </a:t>
            </a:r>
            <a:r>
              <a:rPr lang="en-US" sz="1500" dirty="0" err="1" smtClean="0"/>
              <a:t>và</a:t>
            </a:r>
            <a:r>
              <a:rPr lang="en-US" sz="1500" dirty="0" smtClean="0"/>
              <a:t> </a:t>
            </a:r>
            <a:r>
              <a:rPr lang="en-US" sz="1500" dirty="0" err="1" smtClean="0"/>
              <a:t>tìm</a:t>
            </a:r>
            <a:r>
              <a:rPr lang="en-US" sz="1500" dirty="0" smtClean="0"/>
              <a:t> </a:t>
            </a:r>
            <a:r>
              <a:rPr lang="en-US" sz="1500" dirty="0" err="1" smtClean="0"/>
              <a:t>các</a:t>
            </a:r>
            <a:r>
              <a:rPr lang="en-US" sz="1500" dirty="0" smtClean="0"/>
              <a:t> </a:t>
            </a:r>
            <a:r>
              <a:rPr lang="en-US" sz="1500" dirty="0" err="1" smtClean="0"/>
              <a:t>dấu</a:t>
            </a:r>
            <a:r>
              <a:rPr lang="en-US" sz="1500" dirty="0" smtClean="0"/>
              <a:t> </a:t>
            </a:r>
            <a:r>
              <a:rPr lang="en-US" sz="1500" dirty="0" err="1" smtClean="0"/>
              <a:t>hiệu</a:t>
            </a:r>
            <a:r>
              <a:rPr lang="en-US" sz="1500" dirty="0" smtClean="0"/>
              <a:t> </a:t>
            </a:r>
            <a:r>
              <a:rPr lang="en-US" sz="1500" dirty="0" err="1" smtClean="0"/>
              <a:t>điện</a:t>
            </a:r>
            <a:r>
              <a:rPr lang="en-US" sz="1500" dirty="0" smtClean="0"/>
              <a:t> </a:t>
            </a:r>
            <a:r>
              <a:rPr lang="en-US" sz="1500" dirty="0" err="1" smtClean="0"/>
              <a:t>tim</a:t>
            </a:r>
            <a:r>
              <a:rPr lang="en-US" sz="1500" dirty="0" smtClean="0"/>
              <a:t> </a:t>
            </a:r>
            <a:r>
              <a:rPr lang="en-US" sz="1500" dirty="0" err="1" smtClean="0"/>
              <a:t>của</a:t>
            </a:r>
            <a:r>
              <a:rPr lang="en-US" sz="1500" dirty="0" smtClean="0"/>
              <a:t> </a:t>
            </a:r>
            <a:r>
              <a:rPr lang="en-US" sz="1500" dirty="0" err="1" smtClean="0"/>
              <a:t>bệnh</a:t>
            </a:r>
            <a:r>
              <a:rPr lang="en-US" sz="1500" dirty="0" smtClean="0"/>
              <a:t> </a:t>
            </a:r>
            <a:r>
              <a:rPr lang="en-US" sz="1500" dirty="0" err="1" smtClean="0"/>
              <a:t>lý</a:t>
            </a:r>
            <a:r>
              <a:rPr lang="en-US" sz="1500" dirty="0" smtClean="0"/>
              <a:t> </a:t>
            </a:r>
            <a:r>
              <a:rPr lang="en-US" sz="1500" dirty="0" err="1" smtClean="0"/>
              <a:t>phổi</a:t>
            </a:r>
            <a:r>
              <a:rPr lang="en-US" sz="1500" dirty="0" smtClean="0"/>
              <a:t>, </a:t>
            </a:r>
            <a:r>
              <a:rPr lang="en-US" sz="1500" dirty="0" err="1" smtClean="0"/>
              <a:t>các</a:t>
            </a:r>
            <a:r>
              <a:rPr lang="en-US" sz="1500" dirty="0" smtClean="0"/>
              <a:t> </a:t>
            </a:r>
            <a:r>
              <a:rPr lang="en-US" sz="1500" dirty="0" err="1" smtClean="0"/>
              <a:t>rối</a:t>
            </a:r>
            <a:r>
              <a:rPr lang="en-US" sz="1500" dirty="0" smtClean="0"/>
              <a:t> </a:t>
            </a:r>
            <a:r>
              <a:rPr lang="en-US" sz="1500" dirty="0" err="1" smtClean="0"/>
              <a:t>loạn</a:t>
            </a:r>
            <a:r>
              <a:rPr lang="en-US" sz="1500" dirty="0" smtClean="0"/>
              <a:t> </a:t>
            </a:r>
            <a:r>
              <a:rPr lang="en-US" sz="1500" dirty="0" err="1" smtClean="0"/>
              <a:t>nhịp</a:t>
            </a:r>
            <a:r>
              <a:rPr lang="en-US" sz="1500" dirty="0" smtClean="0"/>
              <a:t> </a:t>
            </a:r>
            <a:r>
              <a:rPr lang="en-US" sz="1500" dirty="0" err="1" smtClean="0"/>
              <a:t>tim</a:t>
            </a:r>
            <a:r>
              <a:rPr lang="en-US" sz="1500" dirty="0" smtClean="0"/>
              <a:t> do </a:t>
            </a:r>
            <a:r>
              <a:rPr lang="en-US" sz="1500" dirty="0" err="1" smtClean="0"/>
              <a:t>suy</a:t>
            </a:r>
            <a:r>
              <a:rPr lang="en-US" sz="1500" dirty="0" smtClean="0"/>
              <a:t> </a:t>
            </a:r>
            <a:r>
              <a:rPr lang="en-US" sz="1500" dirty="0" err="1" smtClean="0"/>
              <a:t>hô</a:t>
            </a:r>
            <a:r>
              <a:rPr lang="en-US" sz="1500" dirty="0" smtClean="0"/>
              <a:t> </a:t>
            </a:r>
            <a:r>
              <a:rPr lang="en-US" sz="1500" dirty="0" err="1" smtClean="0"/>
              <a:t>hấp</a:t>
            </a:r>
            <a:r>
              <a:rPr lang="en-US" sz="1500" dirty="0" smtClean="0"/>
              <a:t>… </a:t>
            </a:r>
          </a:p>
          <a:p>
            <a:pPr marL="0" indent="0">
              <a:buNone/>
            </a:pPr>
            <a:endParaRPr lang="en-US" sz="1500" dirty="0" smtClean="0"/>
          </a:p>
          <a:p>
            <a:pPr marL="0" indent="0">
              <a:buNone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59907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200" dirty="0" smtClean="0"/>
              <a:t>IV:TRIỆU</a:t>
            </a:r>
            <a:r>
              <a:rPr lang="en-US" dirty="0" smtClean="0"/>
              <a:t> CHỨNG LÂM SÀNG(TIẾP)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620888"/>
          </a:xfrm>
        </p:spPr>
        <p:txBody>
          <a:bodyPr/>
          <a:lstStyle/>
          <a:p>
            <a:r>
              <a:rPr lang="en-US" dirty="0" smtClean="0"/>
              <a:t>SUY HÔ HẤP NẶNG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620889"/>
          </a:xfrm>
        </p:spPr>
        <p:txBody>
          <a:bodyPr/>
          <a:lstStyle/>
          <a:p>
            <a:r>
              <a:rPr lang="en-US" dirty="0" smtClean="0"/>
              <a:t>SUY HÔ HẤP NGUY KỊCH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3151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00" dirty="0" err="1" smtClean="0"/>
              <a:t>Xanh</a:t>
            </a:r>
            <a:r>
              <a:rPr lang="en-US" sz="1900" dirty="0" smtClean="0"/>
              <a:t> </a:t>
            </a:r>
            <a:r>
              <a:rPr lang="en-US" sz="1900" dirty="0" err="1" smtClean="0"/>
              <a:t>tím</a:t>
            </a:r>
            <a:r>
              <a:rPr lang="en-US" sz="1900" dirty="0" smtClean="0"/>
              <a:t> ++</a:t>
            </a:r>
          </a:p>
          <a:p>
            <a:pPr marL="0" indent="0">
              <a:buNone/>
            </a:pPr>
            <a:r>
              <a:rPr lang="en-US" sz="1900" dirty="0" smtClean="0"/>
              <a:t>-</a:t>
            </a:r>
            <a:r>
              <a:rPr lang="en-US" sz="1900" dirty="0" err="1" smtClean="0"/>
              <a:t>Vã</a:t>
            </a:r>
            <a:r>
              <a:rPr lang="en-US" sz="1900" dirty="0" smtClean="0"/>
              <a:t> </a:t>
            </a:r>
            <a:r>
              <a:rPr lang="en-US" sz="1900" dirty="0" err="1" smtClean="0"/>
              <a:t>mồ</a:t>
            </a:r>
            <a:r>
              <a:rPr lang="en-US" sz="1900" dirty="0" smtClean="0"/>
              <a:t> </a:t>
            </a:r>
            <a:r>
              <a:rPr lang="en-US" sz="1900" dirty="0" err="1" smtClean="0"/>
              <a:t>hôi</a:t>
            </a:r>
            <a:r>
              <a:rPr lang="en-US" sz="1900" dirty="0" smtClean="0"/>
              <a:t> +</a:t>
            </a:r>
          </a:p>
          <a:p>
            <a:pPr marL="0" indent="0">
              <a:buNone/>
            </a:pPr>
            <a:r>
              <a:rPr lang="en-US" sz="1900" dirty="0" smtClean="0"/>
              <a:t>-</a:t>
            </a:r>
            <a:r>
              <a:rPr lang="en-US" sz="1900" dirty="0" err="1" smtClean="0"/>
              <a:t>Khó</a:t>
            </a:r>
            <a:r>
              <a:rPr lang="en-US" sz="1900" dirty="0" smtClean="0"/>
              <a:t> </a:t>
            </a:r>
            <a:r>
              <a:rPr lang="en-US" sz="1900" dirty="0" err="1" smtClean="0"/>
              <a:t>thở</a:t>
            </a:r>
            <a:r>
              <a:rPr lang="en-US" sz="1900" dirty="0" smtClean="0"/>
              <a:t> +</a:t>
            </a:r>
          </a:p>
          <a:p>
            <a:pPr marL="0" indent="0">
              <a:buNone/>
            </a:pPr>
            <a:r>
              <a:rPr lang="en-US" sz="1900" dirty="0" err="1" smtClean="0"/>
              <a:t>Nhịp</a:t>
            </a:r>
            <a:r>
              <a:rPr lang="en-US" sz="1900" dirty="0" smtClean="0"/>
              <a:t> </a:t>
            </a:r>
            <a:r>
              <a:rPr lang="en-US" sz="1900" dirty="0" err="1" smtClean="0"/>
              <a:t>thở</a:t>
            </a:r>
            <a:r>
              <a:rPr lang="en-US" sz="1900" dirty="0" smtClean="0"/>
              <a:t> &gt;30 </a:t>
            </a:r>
            <a:r>
              <a:rPr lang="en-US" sz="1900" dirty="0" err="1" smtClean="0"/>
              <a:t>lần</a:t>
            </a:r>
            <a:r>
              <a:rPr lang="en-US" sz="1900" dirty="0" smtClean="0"/>
              <a:t>/</a:t>
            </a:r>
            <a:r>
              <a:rPr lang="en-US" sz="1900" dirty="0" err="1" smtClean="0"/>
              <a:t>phút</a:t>
            </a:r>
            <a:endParaRPr lang="en-US" sz="1900" dirty="0" smtClean="0"/>
          </a:p>
          <a:p>
            <a:pPr marL="0" indent="0">
              <a:buNone/>
            </a:pPr>
            <a:r>
              <a:rPr lang="en-US" sz="1900" dirty="0" err="1" smtClean="0"/>
              <a:t>Mạch</a:t>
            </a:r>
            <a:r>
              <a:rPr lang="en-US" sz="1900" dirty="0" smtClean="0"/>
              <a:t> </a:t>
            </a:r>
            <a:r>
              <a:rPr lang="en-US" sz="1900" dirty="0" err="1" smtClean="0"/>
              <a:t>nhanh</a:t>
            </a:r>
            <a:r>
              <a:rPr lang="en-US" sz="1900" dirty="0" smtClean="0"/>
              <a:t> &gt;120lan/ </a:t>
            </a:r>
            <a:r>
              <a:rPr lang="en-US" sz="1900" dirty="0" err="1" smtClean="0"/>
              <a:t>phút</a:t>
            </a:r>
            <a:endParaRPr lang="en-US" sz="1900" dirty="0" smtClean="0"/>
          </a:p>
          <a:p>
            <a:pPr marL="0" indent="0">
              <a:buNone/>
            </a:pPr>
            <a:r>
              <a:rPr lang="en-US" sz="1900" dirty="0" err="1" smtClean="0"/>
              <a:t>Không</a:t>
            </a:r>
            <a:r>
              <a:rPr lang="en-US" sz="1900" dirty="0" smtClean="0"/>
              <a:t> </a:t>
            </a:r>
            <a:r>
              <a:rPr lang="en-US" sz="1900" dirty="0" err="1" smtClean="0"/>
              <a:t>tụt</a:t>
            </a:r>
            <a:r>
              <a:rPr lang="en-US" sz="1900" dirty="0" smtClean="0"/>
              <a:t> HA </a:t>
            </a:r>
            <a:r>
              <a:rPr lang="en-US" sz="1900" dirty="0" err="1" smtClean="0"/>
              <a:t>và</a:t>
            </a:r>
            <a:r>
              <a:rPr lang="en-US" sz="1900" dirty="0" smtClean="0"/>
              <a:t> </a:t>
            </a:r>
            <a:r>
              <a:rPr lang="en-US" sz="1900" dirty="0" err="1" smtClean="0"/>
              <a:t>rối</a:t>
            </a:r>
            <a:r>
              <a:rPr lang="en-US" sz="1900" dirty="0" smtClean="0"/>
              <a:t> </a:t>
            </a:r>
            <a:r>
              <a:rPr lang="en-US" sz="1900" dirty="0" err="1" smtClean="0"/>
              <a:t>loạn</a:t>
            </a:r>
            <a:r>
              <a:rPr lang="en-US" sz="1900" dirty="0" smtClean="0"/>
              <a:t> ý </a:t>
            </a:r>
            <a:r>
              <a:rPr lang="en-US" sz="1900" dirty="0" err="1" smtClean="0"/>
              <a:t>thức</a:t>
            </a:r>
            <a:endParaRPr lang="en-US" sz="1900" dirty="0" smtClean="0"/>
          </a:p>
          <a:p>
            <a:pPr marL="0" indent="0">
              <a:buNone/>
            </a:pPr>
            <a:r>
              <a:rPr lang="en-US" sz="1900" dirty="0" err="1" smtClean="0"/>
              <a:t>Điều</a:t>
            </a:r>
            <a:r>
              <a:rPr lang="en-US" sz="1900" dirty="0" smtClean="0"/>
              <a:t> </a:t>
            </a:r>
            <a:r>
              <a:rPr lang="en-US" sz="1900" dirty="0" err="1" smtClean="0"/>
              <a:t>trị</a:t>
            </a:r>
            <a:r>
              <a:rPr lang="en-US" sz="1900" dirty="0" smtClean="0"/>
              <a:t> </a:t>
            </a:r>
            <a:r>
              <a:rPr lang="en-US" sz="1900" dirty="0" err="1" smtClean="0"/>
              <a:t>thuốc</a:t>
            </a:r>
            <a:r>
              <a:rPr lang="en-US" sz="1900" dirty="0" smtClean="0"/>
              <a:t> la </a:t>
            </a:r>
            <a:r>
              <a:rPr lang="en-US" sz="1900" dirty="0" err="1" smtClean="0"/>
              <a:t>chủ</a:t>
            </a:r>
            <a:r>
              <a:rPr lang="en-US" sz="1900" dirty="0" smtClean="0"/>
              <a:t> </a:t>
            </a:r>
            <a:r>
              <a:rPr lang="en-US" sz="1900" dirty="0" err="1" smtClean="0"/>
              <a:t>yếu</a:t>
            </a:r>
            <a:r>
              <a:rPr lang="en-US" sz="1900" dirty="0" smtClean="0"/>
              <a:t>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31947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err="1" smtClean="0"/>
              <a:t>Khó</a:t>
            </a:r>
            <a:r>
              <a:rPr lang="en-US" sz="1800" dirty="0" smtClean="0"/>
              <a:t> </a:t>
            </a:r>
            <a:r>
              <a:rPr lang="en-US" sz="1800" dirty="0" err="1" smtClean="0"/>
              <a:t>thở,tím</a:t>
            </a:r>
            <a:r>
              <a:rPr lang="en-US" sz="1800" dirty="0" smtClean="0"/>
              <a:t> </a:t>
            </a:r>
            <a:r>
              <a:rPr lang="en-US" sz="1800" dirty="0" err="1" smtClean="0"/>
              <a:t>tái,vã</a:t>
            </a:r>
            <a:r>
              <a:rPr lang="en-US" sz="1800" dirty="0" smtClean="0"/>
              <a:t> </a:t>
            </a:r>
            <a:r>
              <a:rPr lang="en-US" sz="1800" dirty="0" err="1" smtClean="0"/>
              <a:t>mồ</a:t>
            </a:r>
            <a:r>
              <a:rPr lang="en-US" sz="1800" dirty="0" smtClean="0"/>
              <a:t> </a:t>
            </a:r>
            <a:r>
              <a:rPr lang="en-US" sz="1800" dirty="0" err="1" smtClean="0"/>
              <a:t>hôi</a:t>
            </a:r>
            <a:r>
              <a:rPr lang="en-US" sz="1800" dirty="0" smtClean="0"/>
              <a:t> </a:t>
            </a:r>
            <a:r>
              <a:rPr lang="en-US" sz="1800" dirty="0" err="1" smtClean="0"/>
              <a:t>nặng</a:t>
            </a:r>
            <a:r>
              <a:rPr lang="en-US" sz="1800" dirty="0" smtClean="0"/>
              <a:t> </a:t>
            </a:r>
            <a:r>
              <a:rPr lang="en-US" sz="1800" dirty="0" err="1" smtClean="0"/>
              <a:t>hơn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-</a:t>
            </a:r>
            <a:r>
              <a:rPr lang="en-US" sz="1800" dirty="0" err="1" smtClean="0"/>
              <a:t>Tụt</a:t>
            </a:r>
            <a:r>
              <a:rPr lang="en-US" sz="1800" dirty="0" smtClean="0"/>
              <a:t> </a:t>
            </a:r>
            <a:r>
              <a:rPr lang="en-US" sz="1800" dirty="0" err="1" smtClean="0"/>
              <a:t>huyết</a:t>
            </a:r>
            <a:r>
              <a:rPr lang="en-US" sz="1800" dirty="0" smtClean="0"/>
              <a:t> </a:t>
            </a:r>
            <a:r>
              <a:rPr lang="en-US" sz="1800" dirty="0" err="1" smtClean="0"/>
              <a:t>áp</a:t>
            </a:r>
            <a:r>
              <a:rPr lang="en-US" sz="1800" dirty="0" smtClean="0"/>
              <a:t>, </a:t>
            </a:r>
            <a:r>
              <a:rPr lang="en-US" sz="1800" dirty="0" err="1" smtClean="0"/>
              <a:t>trụy</a:t>
            </a:r>
            <a:r>
              <a:rPr lang="en-US" sz="1800" dirty="0" smtClean="0"/>
              <a:t> </a:t>
            </a:r>
            <a:r>
              <a:rPr lang="en-US" sz="1800" dirty="0" err="1" smtClean="0"/>
              <a:t>mạch</a:t>
            </a:r>
            <a:r>
              <a:rPr lang="en-US" sz="1800" dirty="0" smtClean="0"/>
              <a:t> +</a:t>
            </a:r>
          </a:p>
          <a:p>
            <a:pPr marL="0" indent="0">
              <a:buNone/>
            </a:pPr>
            <a:r>
              <a:rPr lang="en-US" sz="1800" dirty="0" smtClean="0"/>
              <a:t>-</a:t>
            </a:r>
            <a:r>
              <a:rPr lang="en-US" sz="1800" dirty="0" err="1" smtClean="0"/>
              <a:t>Rối</a:t>
            </a:r>
            <a:r>
              <a:rPr lang="en-US" sz="1800" dirty="0" smtClean="0"/>
              <a:t> </a:t>
            </a:r>
            <a:r>
              <a:rPr lang="en-US" sz="1800" dirty="0" err="1" smtClean="0"/>
              <a:t>loạn</a:t>
            </a:r>
            <a:r>
              <a:rPr lang="en-US" sz="1800" dirty="0" smtClean="0"/>
              <a:t> ý </a:t>
            </a:r>
            <a:r>
              <a:rPr lang="en-US" sz="1800" dirty="0" err="1" smtClean="0"/>
              <a:t>thức</a:t>
            </a:r>
            <a:r>
              <a:rPr lang="en-US" sz="1800" dirty="0" smtClean="0"/>
              <a:t> +</a:t>
            </a:r>
          </a:p>
          <a:p>
            <a:pPr marL="0" indent="0">
              <a:buNone/>
            </a:pPr>
            <a:r>
              <a:rPr lang="en-US" sz="1800" dirty="0" smtClean="0"/>
              <a:t>-</a:t>
            </a:r>
            <a:r>
              <a:rPr lang="en-US" sz="1800" dirty="0" err="1" smtClean="0"/>
              <a:t>Giẫy</a:t>
            </a:r>
            <a:r>
              <a:rPr lang="en-US" sz="1800" dirty="0" smtClean="0"/>
              <a:t> </a:t>
            </a:r>
            <a:r>
              <a:rPr lang="en-US" sz="1800" dirty="0" err="1" smtClean="0"/>
              <a:t>dụa</a:t>
            </a:r>
            <a:r>
              <a:rPr lang="en-US" sz="1800" dirty="0" smtClean="0"/>
              <a:t>, </a:t>
            </a:r>
            <a:r>
              <a:rPr lang="en-US" sz="1800" dirty="0" err="1" smtClean="0"/>
              <a:t>lờ</a:t>
            </a:r>
            <a:r>
              <a:rPr lang="en-US" sz="1800" dirty="0" smtClean="0"/>
              <a:t> </a:t>
            </a:r>
            <a:r>
              <a:rPr lang="en-US" sz="1800" dirty="0" err="1" smtClean="0"/>
              <a:t>đờ</a:t>
            </a:r>
            <a:r>
              <a:rPr lang="en-US" sz="1800" dirty="0" smtClean="0"/>
              <a:t> +++</a:t>
            </a:r>
          </a:p>
          <a:p>
            <a:pPr marL="0" indent="0">
              <a:buNone/>
            </a:pPr>
            <a:r>
              <a:rPr lang="en-US" sz="1800" dirty="0" smtClean="0"/>
              <a:t>-</a:t>
            </a:r>
            <a:r>
              <a:rPr lang="en-US" sz="1800" dirty="0" err="1" smtClean="0"/>
              <a:t>Hôn</a:t>
            </a:r>
            <a:r>
              <a:rPr lang="en-US" sz="1800" dirty="0" smtClean="0"/>
              <a:t> </a:t>
            </a:r>
            <a:r>
              <a:rPr lang="en-US" sz="1800" dirty="0" err="1" smtClean="0"/>
              <a:t>mê</a:t>
            </a:r>
            <a:r>
              <a:rPr lang="en-US" sz="1800" dirty="0" smtClean="0"/>
              <a:t> +++</a:t>
            </a:r>
          </a:p>
          <a:p>
            <a:pPr marL="0" indent="0">
              <a:buNone/>
            </a:pPr>
            <a:r>
              <a:rPr lang="en-US" sz="1800" dirty="0" err="1" smtClean="0"/>
              <a:t>Nhịp</a:t>
            </a:r>
            <a:r>
              <a:rPr lang="en-US" sz="1800" dirty="0" smtClean="0"/>
              <a:t> </a:t>
            </a:r>
            <a:r>
              <a:rPr lang="en-US" sz="1800" dirty="0" err="1" smtClean="0"/>
              <a:t>thở</a:t>
            </a:r>
            <a:r>
              <a:rPr lang="en-US" sz="1800" dirty="0" smtClean="0"/>
              <a:t>&lt;10l/p</a:t>
            </a:r>
          </a:p>
          <a:p>
            <a:pPr marL="0" indent="0">
              <a:buNone/>
            </a:pPr>
            <a:r>
              <a:rPr lang="en-US" sz="1800" dirty="0" err="1" smtClean="0"/>
              <a:t>Mạch</a:t>
            </a:r>
            <a:r>
              <a:rPr lang="en-US" sz="1800" dirty="0" smtClean="0"/>
              <a:t> </a:t>
            </a:r>
            <a:r>
              <a:rPr lang="en-US" sz="1800" dirty="0" err="1" smtClean="0"/>
              <a:t>chậm</a:t>
            </a:r>
            <a:r>
              <a:rPr lang="en-US" sz="1800" dirty="0" smtClean="0"/>
              <a:t> &lt;60l/p</a:t>
            </a:r>
          </a:p>
          <a:p>
            <a:pPr marL="0" indent="0">
              <a:buNone/>
            </a:pPr>
            <a:r>
              <a:rPr lang="en-US" sz="1800" dirty="0" err="1" smtClean="0"/>
              <a:t>Phải</a:t>
            </a:r>
            <a:r>
              <a:rPr lang="en-US" sz="1800" dirty="0" smtClean="0"/>
              <a:t> can </a:t>
            </a:r>
            <a:r>
              <a:rPr lang="en-US" sz="1800" dirty="0" err="1" smtClean="0"/>
              <a:t>thiệp</a:t>
            </a:r>
            <a:r>
              <a:rPr lang="en-US" sz="1800" dirty="0" smtClean="0"/>
              <a:t> </a:t>
            </a:r>
            <a:r>
              <a:rPr lang="en-US" sz="1800" dirty="0" err="1" smtClean="0"/>
              <a:t>ngay</a:t>
            </a:r>
            <a:r>
              <a:rPr lang="en-US" sz="1800" dirty="0" smtClean="0"/>
              <a:t> </a:t>
            </a:r>
            <a:r>
              <a:rPr lang="en-US" sz="1800" dirty="0" err="1" smtClean="0"/>
              <a:t>bằng</a:t>
            </a:r>
            <a:r>
              <a:rPr lang="en-US" sz="1800" dirty="0" smtClean="0"/>
              <a:t> </a:t>
            </a:r>
            <a:r>
              <a:rPr lang="en-US" sz="1800" dirty="0" err="1" smtClean="0"/>
              <a:t>thủ</a:t>
            </a:r>
            <a:r>
              <a:rPr lang="en-US" sz="1800" dirty="0" smtClean="0"/>
              <a:t> </a:t>
            </a:r>
            <a:r>
              <a:rPr lang="en-US" sz="1800" dirty="0" err="1" smtClean="0"/>
              <a:t>thuật</a:t>
            </a:r>
            <a:r>
              <a:rPr lang="en-US" sz="1800" dirty="0" smtClean="0"/>
              <a:t>, </a:t>
            </a:r>
            <a:r>
              <a:rPr lang="en-US" sz="1800" dirty="0" err="1" smtClean="0"/>
              <a:t>cùng</a:t>
            </a:r>
            <a:r>
              <a:rPr lang="en-US" sz="1800" dirty="0" smtClean="0"/>
              <a:t> </a:t>
            </a:r>
            <a:r>
              <a:rPr lang="en-US" sz="1800" dirty="0" err="1" smtClean="0"/>
              <a:t>với</a:t>
            </a:r>
            <a:r>
              <a:rPr lang="en-US" sz="1800" dirty="0" smtClean="0"/>
              <a:t> </a:t>
            </a:r>
            <a:r>
              <a:rPr lang="en-US" sz="1800" dirty="0" err="1" smtClean="0"/>
              <a:t>thuôc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4767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1011218"/>
          </a:xfrm>
        </p:spPr>
        <p:txBody>
          <a:bodyPr/>
          <a:lstStyle/>
          <a:p>
            <a:r>
              <a:rPr lang="en-US" dirty="0" smtClean="0"/>
              <a:t>V:XỬ TRÍ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905000"/>
            <a:ext cx="6196405" cy="41148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err="1" smtClean="0"/>
              <a:t>Khai</a:t>
            </a:r>
            <a:r>
              <a:rPr lang="en-US" sz="2000" dirty="0" smtClean="0"/>
              <a:t> </a:t>
            </a:r>
            <a:r>
              <a:rPr lang="en-US" sz="2000" dirty="0" err="1" smtClean="0"/>
              <a:t>thông</a:t>
            </a:r>
            <a:r>
              <a:rPr lang="en-US" sz="2000" dirty="0" smtClean="0"/>
              <a:t> </a:t>
            </a:r>
            <a:r>
              <a:rPr lang="en-US" sz="2000" dirty="0" err="1" smtClean="0"/>
              <a:t>đường</a:t>
            </a:r>
            <a:r>
              <a:rPr lang="en-US" sz="2000" dirty="0" smtClean="0"/>
              <a:t> </a:t>
            </a:r>
            <a:r>
              <a:rPr lang="en-US" sz="2000" dirty="0" err="1" smtClean="0"/>
              <a:t>dẫn</a:t>
            </a:r>
            <a:r>
              <a:rPr lang="en-US" sz="2000" dirty="0" smtClean="0"/>
              <a:t> </a:t>
            </a:r>
            <a:r>
              <a:rPr lang="en-US" sz="2000" dirty="0" err="1" smtClean="0"/>
              <a:t>khí</a:t>
            </a:r>
            <a:r>
              <a:rPr lang="en-US" sz="2000" dirty="0" smtClean="0"/>
              <a:t> </a:t>
            </a:r>
            <a:r>
              <a:rPr lang="en-US" sz="2000" dirty="0" err="1" smtClean="0"/>
              <a:t>không</a:t>
            </a:r>
            <a:r>
              <a:rPr lang="en-US" sz="2000" dirty="0" smtClean="0"/>
              <a:t> ứ </a:t>
            </a:r>
            <a:r>
              <a:rPr lang="en-US" sz="2000" dirty="0" err="1" smtClean="0"/>
              <a:t>đọng</a:t>
            </a:r>
            <a:r>
              <a:rPr lang="en-US" sz="2000" dirty="0" smtClean="0"/>
              <a:t> </a:t>
            </a:r>
            <a:r>
              <a:rPr lang="en-US" sz="2000" dirty="0" err="1" smtClean="0"/>
              <a:t>đờm</a:t>
            </a:r>
            <a:r>
              <a:rPr lang="en-US" sz="2000" dirty="0" smtClean="0"/>
              <a:t> </a:t>
            </a:r>
            <a:r>
              <a:rPr lang="en-US" sz="2000" dirty="0" err="1" smtClean="0"/>
              <a:t>dãi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err="1" smtClean="0"/>
              <a:t>Khai</a:t>
            </a:r>
            <a:r>
              <a:rPr lang="en-US" sz="2000" dirty="0" smtClean="0"/>
              <a:t> </a:t>
            </a:r>
            <a:r>
              <a:rPr lang="en-US" sz="2000" dirty="0" err="1" smtClean="0"/>
              <a:t>thông</a:t>
            </a:r>
            <a:r>
              <a:rPr lang="en-US" sz="2000" dirty="0" smtClean="0"/>
              <a:t> </a:t>
            </a:r>
            <a:r>
              <a:rPr lang="en-US" sz="2000" dirty="0" err="1" smtClean="0"/>
              <a:t>đường</a:t>
            </a:r>
            <a:r>
              <a:rPr lang="en-US" sz="2000" dirty="0" smtClean="0"/>
              <a:t> </a:t>
            </a:r>
            <a:r>
              <a:rPr lang="en-US" sz="2000" dirty="0" err="1" smtClean="0"/>
              <a:t>dẫn</a:t>
            </a:r>
            <a:r>
              <a:rPr lang="en-US" sz="2000" dirty="0" smtClean="0"/>
              <a:t> </a:t>
            </a:r>
            <a:r>
              <a:rPr lang="en-US" sz="2000" dirty="0" err="1" smtClean="0"/>
              <a:t>khí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việc</a:t>
            </a:r>
            <a:r>
              <a:rPr lang="en-US" sz="2000" dirty="0" smtClean="0"/>
              <a:t> </a:t>
            </a:r>
            <a:r>
              <a:rPr lang="en-US" sz="2000" dirty="0" err="1" smtClean="0"/>
              <a:t>đầu</a:t>
            </a:r>
            <a:r>
              <a:rPr lang="en-US" sz="2000" dirty="0" smtClean="0"/>
              <a:t> </a:t>
            </a:r>
            <a:r>
              <a:rPr lang="en-US" sz="2000" dirty="0" err="1" smtClean="0"/>
              <a:t>tiên</a:t>
            </a:r>
            <a:r>
              <a:rPr lang="en-US" sz="2000" dirty="0" smtClean="0"/>
              <a:t> </a:t>
            </a:r>
            <a:r>
              <a:rPr lang="en-US" sz="2000" dirty="0" err="1" smtClean="0"/>
              <a:t>phải</a:t>
            </a:r>
            <a:r>
              <a:rPr lang="en-US" sz="2000" dirty="0" smtClean="0"/>
              <a:t> </a:t>
            </a:r>
            <a:r>
              <a:rPr lang="en-US" sz="2000" dirty="0" err="1" smtClean="0"/>
              <a:t>làm</a:t>
            </a:r>
            <a:r>
              <a:rPr lang="en-US" sz="2000" dirty="0" smtClean="0"/>
              <a:t>, </a:t>
            </a:r>
            <a:r>
              <a:rPr lang="en-US" sz="2000" dirty="0" err="1" smtClean="0"/>
              <a:t>phải</a:t>
            </a:r>
            <a:r>
              <a:rPr lang="en-US" sz="2000" dirty="0" smtClean="0"/>
              <a:t> </a:t>
            </a:r>
            <a:r>
              <a:rPr lang="en-US" sz="2000" dirty="0" err="1" smtClean="0"/>
              <a:t>xem</a:t>
            </a:r>
            <a:r>
              <a:rPr lang="en-US" sz="2000" dirty="0" smtClean="0"/>
              <a:t> </a:t>
            </a:r>
            <a:r>
              <a:rPr lang="en-US" sz="2000" dirty="0" err="1" smtClean="0"/>
              <a:t>xét</a:t>
            </a:r>
            <a:r>
              <a:rPr lang="en-US" sz="2000" dirty="0" smtClean="0"/>
              <a:t> </a:t>
            </a:r>
            <a:r>
              <a:rPr lang="en-US" sz="2000" dirty="0" err="1" smtClean="0"/>
              <a:t>không</a:t>
            </a:r>
            <a:r>
              <a:rPr lang="en-US" sz="2000" dirty="0" smtClean="0"/>
              <a:t> </a:t>
            </a:r>
            <a:r>
              <a:rPr lang="en-US" sz="2000" dirty="0" err="1" smtClean="0"/>
              <a:t>những</a:t>
            </a:r>
            <a:r>
              <a:rPr lang="en-US" sz="2000" dirty="0" smtClean="0"/>
              <a:t> </a:t>
            </a:r>
            <a:r>
              <a:rPr lang="en-US" sz="2000" dirty="0" err="1" smtClean="0"/>
              <a:t>cho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bệnh</a:t>
            </a:r>
            <a:r>
              <a:rPr lang="en-US" sz="2000" dirty="0" smtClean="0"/>
              <a:t> </a:t>
            </a:r>
            <a:r>
              <a:rPr lang="en-US" sz="2000" dirty="0" err="1" smtClean="0"/>
              <a:t>nhân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suy</a:t>
            </a:r>
            <a:r>
              <a:rPr lang="en-US" sz="2000" dirty="0" smtClean="0"/>
              <a:t> </a:t>
            </a:r>
            <a:r>
              <a:rPr lang="en-US" sz="2000" dirty="0" err="1" smtClean="0"/>
              <a:t>hô</a:t>
            </a:r>
            <a:r>
              <a:rPr lang="en-US" sz="2000" dirty="0" smtClean="0"/>
              <a:t> </a:t>
            </a:r>
            <a:r>
              <a:rPr lang="en-US" sz="2000" dirty="0" err="1" smtClean="0"/>
              <a:t>hấp</a:t>
            </a:r>
            <a:r>
              <a:rPr lang="en-US" sz="2000" dirty="0" smtClean="0"/>
              <a:t> </a:t>
            </a:r>
            <a:r>
              <a:rPr lang="en-US" sz="2000" dirty="0" err="1" smtClean="0"/>
              <a:t>cấp</a:t>
            </a:r>
            <a:r>
              <a:rPr lang="en-US" sz="2000" dirty="0" smtClean="0"/>
              <a:t> </a:t>
            </a:r>
            <a:r>
              <a:rPr lang="en-US" sz="2000" dirty="0" err="1" smtClean="0"/>
              <a:t>mà</a:t>
            </a:r>
            <a:r>
              <a:rPr lang="en-US" sz="2000" dirty="0" smtClean="0"/>
              <a:t> </a:t>
            </a:r>
            <a:r>
              <a:rPr lang="en-US" sz="2000" dirty="0" err="1" smtClean="0"/>
              <a:t>cho</a:t>
            </a:r>
            <a:r>
              <a:rPr lang="en-US" sz="2000" dirty="0" smtClean="0"/>
              <a:t> </a:t>
            </a:r>
            <a:r>
              <a:rPr lang="en-US" sz="2000" dirty="0" err="1" smtClean="0"/>
              <a:t>tất</a:t>
            </a:r>
            <a:r>
              <a:rPr lang="en-US" sz="2000" dirty="0" smtClean="0"/>
              <a:t> </a:t>
            </a:r>
            <a:r>
              <a:rPr lang="en-US" sz="2000" dirty="0" err="1" smtClean="0"/>
              <a:t>cả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bệnh</a:t>
            </a:r>
            <a:r>
              <a:rPr lang="en-US" sz="2000" dirty="0" smtClean="0"/>
              <a:t> </a:t>
            </a:r>
            <a:r>
              <a:rPr lang="en-US" sz="2000" dirty="0" err="1" smtClean="0"/>
              <a:t>nhân</a:t>
            </a:r>
            <a:r>
              <a:rPr lang="en-US" sz="2000" dirty="0" smtClean="0"/>
              <a:t> </a:t>
            </a:r>
            <a:r>
              <a:rPr lang="en-US" sz="2000" dirty="0" err="1" smtClean="0"/>
              <a:t>cấp</a:t>
            </a:r>
            <a:r>
              <a:rPr lang="en-US" sz="2000" dirty="0" smtClean="0"/>
              <a:t> </a:t>
            </a:r>
            <a:r>
              <a:rPr lang="en-US" sz="2000" dirty="0" err="1" smtClean="0"/>
              <a:t>cứu</a:t>
            </a:r>
            <a:r>
              <a:rPr lang="en-US" sz="2000" dirty="0" smtClean="0"/>
              <a:t> </a:t>
            </a:r>
            <a:r>
              <a:rPr lang="en-US" sz="2000" dirty="0" err="1" smtClean="0"/>
              <a:t>ngay</a:t>
            </a:r>
            <a:r>
              <a:rPr lang="en-US" sz="2000" dirty="0" smtClean="0"/>
              <a:t> </a:t>
            </a:r>
            <a:r>
              <a:rPr lang="en-US" sz="2000" dirty="0" err="1" smtClean="0"/>
              <a:t>từ</a:t>
            </a:r>
            <a:r>
              <a:rPr lang="en-US" sz="2000" dirty="0" smtClean="0"/>
              <a:t> </a:t>
            </a:r>
            <a:r>
              <a:rPr lang="en-US" sz="2000" dirty="0" err="1" smtClean="0"/>
              <a:t>giấy</a:t>
            </a:r>
            <a:r>
              <a:rPr lang="en-US" sz="2000" dirty="0" smtClean="0"/>
              <a:t> </a:t>
            </a:r>
            <a:r>
              <a:rPr lang="en-US" sz="2000" dirty="0" err="1" smtClean="0"/>
              <a:t>phút</a:t>
            </a:r>
            <a:r>
              <a:rPr lang="en-US" sz="2000" dirty="0" smtClean="0"/>
              <a:t> </a:t>
            </a:r>
            <a:r>
              <a:rPr lang="en-US" sz="2000" dirty="0" err="1" smtClean="0"/>
              <a:t>đầu</a:t>
            </a:r>
            <a:r>
              <a:rPr lang="en-US" sz="2000" dirty="0" smtClean="0"/>
              <a:t> </a:t>
            </a:r>
            <a:r>
              <a:rPr lang="en-US" sz="2000" dirty="0" err="1" smtClean="0"/>
              <a:t>tiên</a:t>
            </a:r>
            <a:r>
              <a:rPr lang="en-US" sz="2000" dirty="0" smtClean="0"/>
              <a:t> </a:t>
            </a:r>
            <a:r>
              <a:rPr lang="en-US" sz="2000" dirty="0" err="1" smtClean="0"/>
              <a:t>tiếp</a:t>
            </a:r>
            <a:r>
              <a:rPr lang="en-US" sz="2000" dirty="0" smtClean="0"/>
              <a:t> </a:t>
            </a:r>
            <a:r>
              <a:rPr lang="en-US" sz="2000" dirty="0" err="1" smtClean="0"/>
              <a:t>xúc</a:t>
            </a:r>
            <a:endParaRPr lang="en-US" sz="2000" dirty="0" smtClean="0"/>
          </a:p>
          <a:p>
            <a:pPr>
              <a:buFont typeface="Wingdings" pitchFamily="2" charset="2"/>
              <a:buChar char="§"/>
            </a:pPr>
            <a:r>
              <a:rPr lang="en-US" sz="2000" dirty="0" err="1" smtClean="0"/>
              <a:t>Liệu</a:t>
            </a:r>
            <a:r>
              <a:rPr lang="en-US" sz="2000" dirty="0" smtClean="0"/>
              <a:t> </a:t>
            </a:r>
            <a:r>
              <a:rPr lang="en-US" sz="2000" dirty="0" err="1" smtClean="0"/>
              <a:t>pháp</a:t>
            </a:r>
            <a:r>
              <a:rPr lang="en-US" sz="2000" dirty="0" smtClean="0"/>
              <a:t> oxy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err="1" smtClean="0"/>
              <a:t>Đặt</a:t>
            </a:r>
            <a:r>
              <a:rPr lang="en-US" sz="2000" dirty="0" smtClean="0"/>
              <a:t> </a:t>
            </a:r>
            <a:r>
              <a:rPr lang="en-US" sz="2000" dirty="0" err="1" smtClean="0"/>
              <a:t>ống</a:t>
            </a:r>
            <a:r>
              <a:rPr lang="en-US" sz="2000" dirty="0" smtClean="0"/>
              <a:t> </a:t>
            </a:r>
            <a:r>
              <a:rPr lang="en-US" sz="2000" dirty="0" err="1" smtClean="0"/>
              <a:t>nội</a:t>
            </a:r>
            <a:r>
              <a:rPr lang="en-US" sz="2000" dirty="0" smtClean="0"/>
              <a:t> </a:t>
            </a:r>
            <a:r>
              <a:rPr lang="en-US" sz="2000" dirty="0" err="1" smtClean="0"/>
              <a:t>khí</a:t>
            </a:r>
            <a:r>
              <a:rPr lang="en-US" sz="2000" dirty="0" smtClean="0"/>
              <a:t> </a:t>
            </a:r>
            <a:r>
              <a:rPr lang="en-US" sz="2000" dirty="0" err="1" smtClean="0"/>
              <a:t>quản</a:t>
            </a:r>
            <a:r>
              <a:rPr lang="en-US" sz="2000" dirty="0" smtClean="0"/>
              <a:t>, </a:t>
            </a:r>
            <a:r>
              <a:rPr lang="en-US" sz="2000" dirty="0" err="1" smtClean="0"/>
              <a:t>mở</a:t>
            </a:r>
            <a:r>
              <a:rPr lang="en-US" sz="2000" dirty="0" smtClean="0"/>
              <a:t> </a:t>
            </a:r>
            <a:r>
              <a:rPr lang="en-US" sz="2000" dirty="0" err="1" smtClean="0"/>
              <a:t>khí</a:t>
            </a:r>
            <a:r>
              <a:rPr lang="en-US" sz="2000" dirty="0" smtClean="0"/>
              <a:t> </a:t>
            </a:r>
            <a:r>
              <a:rPr lang="en-US" sz="2000" dirty="0" err="1" smtClean="0"/>
              <a:t>quản</a:t>
            </a:r>
            <a:r>
              <a:rPr lang="en-US" sz="2000" dirty="0" smtClean="0"/>
              <a:t>, </a:t>
            </a:r>
            <a:r>
              <a:rPr lang="en-US" sz="2000" dirty="0" err="1" smtClean="0"/>
              <a:t>hỗ</a:t>
            </a:r>
            <a:r>
              <a:rPr lang="en-US" sz="2000" dirty="0" smtClean="0"/>
              <a:t> </a:t>
            </a:r>
            <a:r>
              <a:rPr lang="en-US" sz="2000" dirty="0" err="1" smtClean="0"/>
              <a:t>trợ</a:t>
            </a:r>
            <a:r>
              <a:rPr lang="en-US" sz="2000" dirty="0" smtClean="0"/>
              <a:t> </a:t>
            </a:r>
            <a:r>
              <a:rPr lang="en-US" sz="2000" dirty="0" err="1" smtClean="0"/>
              <a:t>hô</a:t>
            </a:r>
            <a:r>
              <a:rPr lang="en-US" sz="2000" dirty="0" smtClean="0"/>
              <a:t> </a:t>
            </a:r>
            <a:r>
              <a:rPr lang="en-US" sz="2000" dirty="0" err="1" smtClean="0"/>
              <a:t>hấp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trường</a:t>
            </a:r>
            <a:r>
              <a:rPr lang="en-US" sz="2000" dirty="0" smtClean="0"/>
              <a:t> </a:t>
            </a:r>
            <a:r>
              <a:rPr lang="en-US" sz="2000" dirty="0" err="1" smtClean="0"/>
              <a:t>hợp</a:t>
            </a:r>
            <a:r>
              <a:rPr lang="en-US" sz="2000" dirty="0" smtClean="0"/>
              <a:t> </a:t>
            </a:r>
            <a:r>
              <a:rPr lang="en-US" sz="2000" dirty="0" err="1" smtClean="0"/>
              <a:t>suy</a:t>
            </a:r>
            <a:r>
              <a:rPr lang="en-US" sz="2000" dirty="0" smtClean="0"/>
              <a:t> </a:t>
            </a:r>
            <a:r>
              <a:rPr lang="en-US" sz="2000" dirty="0" err="1" smtClean="0"/>
              <a:t>hô</a:t>
            </a:r>
            <a:r>
              <a:rPr lang="en-US" sz="2000" dirty="0" smtClean="0"/>
              <a:t> </a:t>
            </a:r>
            <a:r>
              <a:rPr lang="en-US" sz="2000" dirty="0" err="1" smtClean="0"/>
              <a:t>hấp</a:t>
            </a:r>
            <a:r>
              <a:rPr lang="en-US" sz="2000" dirty="0" smtClean="0"/>
              <a:t> </a:t>
            </a:r>
            <a:r>
              <a:rPr lang="en-US" sz="2000" dirty="0" err="1" smtClean="0"/>
              <a:t>nặng</a:t>
            </a:r>
            <a:r>
              <a:rPr lang="en-US" sz="2000" dirty="0" smtClean="0"/>
              <a:t> </a:t>
            </a:r>
            <a:r>
              <a:rPr lang="en-US" sz="2000" dirty="0" err="1" smtClean="0"/>
              <a:t>hoặc</a:t>
            </a:r>
            <a:r>
              <a:rPr lang="en-US" sz="2000" dirty="0" smtClean="0"/>
              <a:t> </a:t>
            </a:r>
            <a:r>
              <a:rPr lang="en-US" sz="2000" dirty="0" err="1" smtClean="0"/>
              <a:t>nguy</a:t>
            </a:r>
            <a:r>
              <a:rPr lang="en-US" sz="2000" dirty="0" smtClean="0"/>
              <a:t> </a:t>
            </a:r>
            <a:r>
              <a:rPr lang="en-US" sz="2000" dirty="0" err="1" smtClean="0"/>
              <a:t>kịch</a:t>
            </a:r>
            <a:endParaRPr lang="en-US" sz="2000" dirty="0" smtClean="0"/>
          </a:p>
          <a:p>
            <a:pPr>
              <a:buFont typeface="Wingdings" pitchFamily="2" charset="2"/>
              <a:buChar char="§"/>
            </a:pPr>
            <a:r>
              <a:rPr lang="en-US" sz="2000" dirty="0" err="1" smtClean="0"/>
              <a:t>Chống</a:t>
            </a:r>
            <a:r>
              <a:rPr lang="en-US" sz="2000" dirty="0" smtClean="0"/>
              <a:t> </a:t>
            </a:r>
            <a:r>
              <a:rPr lang="en-US" sz="2000" dirty="0" err="1" smtClean="0"/>
              <a:t>nhiễm</a:t>
            </a:r>
            <a:r>
              <a:rPr lang="en-US" sz="2000" dirty="0" smtClean="0"/>
              <a:t> </a:t>
            </a:r>
            <a:r>
              <a:rPr lang="en-US" sz="2000" dirty="0" err="1" smtClean="0"/>
              <a:t>khuẩn</a:t>
            </a:r>
            <a:r>
              <a:rPr lang="en-US" sz="2000" dirty="0" smtClean="0"/>
              <a:t>, </a:t>
            </a:r>
            <a:r>
              <a:rPr lang="en-US" sz="2000" dirty="0" err="1" smtClean="0"/>
              <a:t>bội</a:t>
            </a:r>
            <a:r>
              <a:rPr lang="en-US" sz="2000" dirty="0" smtClean="0"/>
              <a:t> </a:t>
            </a:r>
            <a:r>
              <a:rPr lang="en-US" sz="2000" dirty="0" err="1" smtClean="0"/>
              <a:t>nhiễm</a:t>
            </a:r>
            <a:endParaRPr lang="en-US" sz="2000" dirty="0" smtClean="0"/>
          </a:p>
          <a:p>
            <a:pPr>
              <a:buFont typeface="Wingdings" pitchFamily="2" charset="2"/>
              <a:buChar char="§"/>
            </a:pPr>
            <a:r>
              <a:rPr lang="en-US" sz="2000" dirty="0" err="1" smtClean="0"/>
              <a:t>Điều</a:t>
            </a:r>
            <a:r>
              <a:rPr lang="en-US" sz="2000" dirty="0" smtClean="0"/>
              <a:t> </a:t>
            </a:r>
            <a:r>
              <a:rPr lang="en-US" sz="2000" dirty="0" err="1" smtClean="0"/>
              <a:t>trị</a:t>
            </a:r>
            <a:r>
              <a:rPr lang="en-US" sz="2000" dirty="0" smtClean="0"/>
              <a:t> </a:t>
            </a:r>
            <a:r>
              <a:rPr lang="en-US" sz="2000" dirty="0" err="1" smtClean="0"/>
              <a:t>nguyên</a:t>
            </a:r>
            <a:r>
              <a:rPr lang="en-US" sz="2000" dirty="0" smtClean="0"/>
              <a:t> </a:t>
            </a:r>
            <a:r>
              <a:rPr lang="en-US" sz="2000" dirty="0" err="1" smtClean="0"/>
              <a:t>nhân:giãn</a:t>
            </a:r>
            <a:r>
              <a:rPr lang="en-US" sz="2000" dirty="0" smtClean="0"/>
              <a:t> </a:t>
            </a:r>
            <a:r>
              <a:rPr lang="en-US" sz="2000" dirty="0" err="1" smtClean="0"/>
              <a:t>phế</a:t>
            </a:r>
            <a:r>
              <a:rPr lang="en-US" sz="2000" dirty="0" smtClean="0"/>
              <a:t> </a:t>
            </a:r>
            <a:r>
              <a:rPr lang="en-US" sz="2000" dirty="0" err="1" smtClean="0"/>
              <a:t>quản</a:t>
            </a:r>
            <a:r>
              <a:rPr lang="en-US" sz="2000" dirty="0" smtClean="0"/>
              <a:t>, </a:t>
            </a:r>
            <a:r>
              <a:rPr lang="en-US" sz="2000" dirty="0" err="1" smtClean="0"/>
              <a:t>thuốc</a:t>
            </a:r>
            <a:r>
              <a:rPr lang="en-US" sz="2000" dirty="0" smtClean="0"/>
              <a:t> </a:t>
            </a:r>
            <a:r>
              <a:rPr lang="en-US" sz="2000" dirty="0" err="1" smtClean="0"/>
              <a:t>lợi</a:t>
            </a:r>
            <a:r>
              <a:rPr lang="en-US" sz="2000" dirty="0" smtClean="0"/>
              <a:t> </a:t>
            </a:r>
            <a:r>
              <a:rPr lang="en-US" sz="2000" dirty="0" err="1" smtClean="0"/>
              <a:t>tiểu</a:t>
            </a:r>
            <a:r>
              <a:rPr lang="en-US" sz="2000" dirty="0" smtClean="0"/>
              <a:t>, </a:t>
            </a:r>
            <a:r>
              <a:rPr lang="en-US" sz="2000" dirty="0" err="1" smtClean="0"/>
              <a:t>chọc</a:t>
            </a:r>
            <a:r>
              <a:rPr lang="en-US" sz="2000" dirty="0" smtClean="0"/>
              <a:t> </a:t>
            </a:r>
            <a:r>
              <a:rPr lang="en-US" sz="2000" dirty="0" err="1" smtClean="0"/>
              <a:t>dẫn</a:t>
            </a:r>
            <a:r>
              <a:rPr lang="en-US" sz="2000" dirty="0" smtClean="0"/>
              <a:t> </a:t>
            </a:r>
            <a:r>
              <a:rPr lang="en-US" sz="2000" dirty="0" err="1" smtClean="0"/>
              <a:t>lưu</a:t>
            </a:r>
            <a:r>
              <a:rPr lang="en-US" sz="2000" dirty="0" smtClean="0"/>
              <a:t> </a:t>
            </a:r>
            <a:r>
              <a:rPr lang="en-US" sz="2000" dirty="0" err="1" smtClean="0"/>
              <a:t>màng</a:t>
            </a:r>
            <a:r>
              <a:rPr lang="en-US" sz="2000" dirty="0" smtClean="0"/>
              <a:t> </a:t>
            </a:r>
            <a:r>
              <a:rPr lang="en-US" sz="2000" dirty="0" err="1" smtClean="0"/>
              <a:t>phổi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1105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381000"/>
            <a:ext cx="6965245" cy="1219199"/>
          </a:xfrm>
        </p:spPr>
        <p:txBody>
          <a:bodyPr/>
          <a:lstStyle/>
          <a:p>
            <a:r>
              <a:rPr lang="en-US" dirty="0" smtClean="0"/>
              <a:t>VI:BIẾN CHỨNG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219200"/>
            <a:ext cx="6196405" cy="4953000"/>
          </a:xfrm>
        </p:spPr>
        <p:txBody>
          <a:bodyPr>
            <a:noAutofit/>
          </a:bodyPr>
          <a:lstStyle/>
          <a:p>
            <a:r>
              <a:rPr lang="en-US" sz="1900" dirty="0" err="1" smtClean="0"/>
              <a:t>Tỷ</a:t>
            </a:r>
            <a:r>
              <a:rPr lang="en-US" sz="1900" dirty="0" smtClean="0"/>
              <a:t> </a:t>
            </a:r>
            <a:r>
              <a:rPr lang="en-US" sz="1900" dirty="0" err="1" smtClean="0"/>
              <a:t>lệ</a:t>
            </a:r>
            <a:r>
              <a:rPr lang="en-US" sz="1900" dirty="0" smtClean="0"/>
              <a:t> </a:t>
            </a:r>
            <a:r>
              <a:rPr lang="en-US" sz="1900" dirty="0" err="1" smtClean="0"/>
              <a:t>tử</a:t>
            </a:r>
            <a:r>
              <a:rPr lang="en-US" sz="1900" dirty="0" smtClean="0"/>
              <a:t> </a:t>
            </a:r>
            <a:r>
              <a:rPr lang="en-US" sz="1900" dirty="0" err="1" smtClean="0"/>
              <a:t>vong</a:t>
            </a:r>
            <a:r>
              <a:rPr lang="en-US" sz="1900" dirty="0" smtClean="0"/>
              <a:t> ở </a:t>
            </a:r>
            <a:r>
              <a:rPr lang="en-US" sz="1900" dirty="0" err="1" smtClean="0"/>
              <a:t>bệnh</a:t>
            </a:r>
            <a:r>
              <a:rPr lang="en-US" sz="1900" dirty="0" smtClean="0"/>
              <a:t> </a:t>
            </a:r>
            <a:r>
              <a:rPr lang="en-US" sz="1900" dirty="0" err="1" smtClean="0"/>
              <a:t>nhân</a:t>
            </a:r>
            <a:r>
              <a:rPr lang="en-US" sz="1900" dirty="0" smtClean="0"/>
              <a:t> </a:t>
            </a:r>
            <a:r>
              <a:rPr lang="en-US" sz="1900" dirty="0" err="1" smtClean="0"/>
              <a:t>suy</a:t>
            </a:r>
            <a:r>
              <a:rPr lang="en-US" sz="1900" dirty="0" smtClean="0"/>
              <a:t> </a:t>
            </a:r>
            <a:r>
              <a:rPr lang="en-US" sz="1900" dirty="0" err="1" smtClean="0"/>
              <a:t>hô</a:t>
            </a:r>
            <a:r>
              <a:rPr lang="en-US" sz="1900" dirty="0" smtClean="0"/>
              <a:t> </a:t>
            </a:r>
            <a:r>
              <a:rPr lang="en-US" sz="1900" dirty="0" err="1" smtClean="0"/>
              <a:t>hấp</a:t>
            </a:r>
            <a:r>
              <a:rPr lang="en-US" sz="1900" dirty="0" smtClean="0"/>
              <a:t> </a:t>
            </a:r>
            <a:r>
              <a:rPr lang="en-US" sz="1900" dirty="0" err="1" smtClean="0"/>
              <a:t>giảm</a:t>
            </a:r>
            <a:r>
              <a:rPr lang="en-US" sz="1900" dirty="0" smtClean="0"/>
              <a:t> oxy </a:t>
            </a:r>
            <a:r>
              <a:rPr lang="en-US" sz="1900" dirty="0" err="1" smtClean="0"/>
              <a:t>máu</a:t>
            </a:r>
            <a:r>
              <a:rPr lang="en-US" sz="1900" dirty="0" smtClean="0"/>
              <a:t> </a:t>
            </a:r>
            <a:r>
              <a:rPr lang="en-US" sz="1900" dirty="0" err="1" smtClean="0"/>
              <a:t>từ</a:t>
            </a:r>
            <a:r>
              <a:rPr lang="en-US" sz="1900" dirty="0" smtClean="0"/>
              <a:t> 40-60%, </a:t>
            </a:r>
            <a:r>
              <a:rPr lang="en-US" sz="1900" dirty="0" err="1" smtClean="0"/>
              <a:t>suy</a:t>
            </a:r>
            <a:r>
              <a:rPr lang="en-US" sz="1900" dirty="0" smtClean="0"/>
              <a:t> </a:t>
            </a:r>
            <a:r>
              <a:rPr lang="en-US" sz="1900" dirty="0" err="1" smtClean="0"/>
              <a:t>hô</a:t>
            </a:r>
            <a:r>
              <a:rPr lang="en-US" sz="1900" dirty="0" smtClean="0"/>
              <a:t> </a:t>
            </a:r>
            <a:r>
              <a:rPr lang="en-US" sz="1900" dirty="0" err="1" smtClean="0"/>
              <a:t>hấp</a:t>
            </a:r>
            <a:r>
              <a:rPr lang="en-US" sz="1900" dirty="0" smtClean="0"/>
              <a:t> </a:t>
            </a:r>
            <a:r>
              <a:rPr lang="en-US" sz="1900" dirty="0" err="1" smtClean="0"/>
              <a:t>tăng</a:t>
            </a:r>
            <a:r>
              <a:rPr lang="en-US" sz="1900" dirty="0" smtClean="0"/>
              <a:t> </a:t>
            </a:r>
            <a:r>
              <a:rPr lang="en-US" sz="1900" dirty="0" err="1" smtClean="0"/>
              <a:t>máu</a:t>
            </a:r>
            <a:r>
              <a:rPr lang="en-US" sz="1900" dirty="0" smtClean="0"/>
              <a:t> </a:t>
            </a:r>
            <a:r>
              <a:rPr lang="en-US" sz="1900" dirty="0" err="1" smtClean="0"/>
              <a:t>cấp</a:t>
            </a:r>
            <a:r>
              <a:rPr lang="en-US" sz="1900" dirty="0" smtClean="0"/>
              <a:t> 10-26%</a:t>
            </a:r>
          </a:p>
          <a:p>
            <a:r>
              <a:rPr lang="en-US" sz="1900" dirty="0" err="1" smtClean="0"/>
              <a:t>Tại</a:t>
            </a:r>
            <a:r>
              <a:rPr lang="en-US" sz="1900" dirty="0" smtClean="0"/>
              <a:t> </a:t>
            </a:r>
            <a:r>
              <a:rPr lang="en-US" sz="1900" dirty="0" err="1" smtClean="0"/>
              <a:t>phổi:Nhồi</a:t>
            </a:r>
            <a:r>
              <a:rPr lang="en-US" sz="1900" dirty="0" smtClean="0"/>
              <a:t> </a:t>
            </a:r>
            <a:r>
              <a:rPr lang="en-US" sz="1900" dirty="0" err="1" smtClean="0"/>
              <a:t>máu</a:t>
            </a:r>
            <a:r>
              <a:rPr lang="en-US" sz="1900" dirty="0" smtClean="0"/>
              <a:t> ,</a:t>
            </a:r>
            <a:r>
              <a:rPr lang="en-US" sz="1900" dirty="0" err="1" smtClean="0"/>
              <a:t>xơ</a:t>
            </a:r>
            <a:r>
              <a:rPr lang="en-US" sz="1900" dirty="0" smtClean="0"/>
              <a:t> </a:t>
            </a:r>
            <a:r>
              <a:rPr lang="en-US" sz="1900" dirty="0" err="1" smtClean="0"/>
              <a:t>phổi</a:t>
            </a:r>
            <a:r>
              <a:rPr lang="en-US" sz="1900" dirty="0" smtClean="0"/>
              <a:t> (</a:t>
            </a:r>
            <a:r>
              <a:rPr lang="en-US" sz="1900" dirty="0" err="1" smtClean="0"/>
              <a:t>sử</a:t>
            </a:r>
            <a:r>
              <a:rPr lang="en-US" sz="1900" dirty="0" smtClean="0"/>
              <a:t> </a:t>
            </a:r>
            <a:r>
              <a:rPr lang="en-US" sz="1900" dirty="0" err="1" smtClean="0"/>
              <a:t>dụng</a:t>
            </a:r>
            <a:r>
              <a:rPr lang="en-US" sz="1900" dirty="0" smtClean="0"/>
              <a:t> oxy </a:t>
            </a:r>
            <a:r>
              <a:rPr lang="en-US" sz="1900" dirty="0" err="1" smtClean="0"/>
              <a:t>nồng</a:t>
            </a:r>
            <a:r>
              <a:rPr lang="en-US" sz="1900" dirty="0" smtClean="0"/>
              <a:t> </a:t>
            </a:r>
            <a:r>
              <a:rPr lang="en-US" sz="1900" dirty="0" err="1" smtClean="0"/>
              <a:t>độ</a:t>
            </a:r>
            <a:r>
              <a:rPr lang="en-US" sz="1900" dirty="0" smtClean="0"/>
              <a:t> </a:t>
            </a:r>
            <a:r>
              <a:rPr lang="en-US" sz="1900" dirty="0" err="1" smtClean="0"/>
              <a:t>cao</a:t>
            </a:r>
            <a:r>
              <a:rPr lang="en-US" sz="1900" dirty="0" smtClean="0"/>
              <a:t> </a:t>
            </a:r>
            <a:r>
              <a:rPr lang="en-US" sz="1900" dirty="0" err="1" smtClean="0"/>
              <a:t>kéo</a:t>
            </a:r>
            <a:r>
              <a:rPr lang="en-US" sz="1900" dirty="0" smtClean="0"/>
              <a:t> </a:t>
            </a:r>
            <a:r>
              <a:rPr lang="en-US" sz="1900" dirty="0" err="1" smtClean="0"/>
              <a:t>dày</a:t>
            </a:r>
            <a:r>
              <a:rPr lang="en-US" sz="1900" dirty="0" smtClean="0"/>
              <a:t> ,</a:t>
            </a:r>
            <a:r>
              <a:rPr lang="en-US" sz="1900" dirty="0" err="1" smtClean="0"/>
              <a:t>nhiễm</a:t>
            </a:r>
            <a:r>
              <a:rPr lang="en-US" sz="1900" dirty="0" smtClean="0"/>
              <a:t> </a:t>
            </a:r>
            <a:r>
              <a:rPr lang="en-US" sz="1900" dirty="0" err="1" smtClean="0"/>
              <a:t>trùng</a:t>
            </a:r>
            <a:r>
              <a:rPr lang="en-US" sz="1900" dirty="0" smtClean="0"/>
              <a:t>(</a:t>
            </a:r>
            <a:r>
              <a:rPr lang="en-US" sz="1900" dirty="0" err="1" smtClean="0"/>
              <a:t>tỷ</a:t>
            </a:r>
            <a:r>
              <a:rPr lang="en-US" sz="1900" dirty="0" smtClean="0"/>
              <a:t> </a:t>
            </a:r>
            <a:r>
              <a:rPr lang="en-US" sz="1900" dirty="0" err="1" smtClean="0"/>
              <a:t>lệ</a:t>
            </a:r>
            <a:r>
              <a:rPr lang="en-US" sz="1900" dirty="0" smtClean="0"/>
              <a:t> </a:t>
            </a:r>
            <a:r>
              <a:rPr lang="en-US" sz="1900" dirty="0" err="1" smtClean="0"/>
              <a:t>viêm</a:t>
            </a:r>
            <a:r>
              <a:rPr lang="en-US" sz="1900" dirty="0" smtClean="0"/>
              <a:t> </a:t>
            </a:r>
            <a:r>
              <a:rPr lang="en-US" sz="1900" dirty="0" err="1" smtClean="0"/>
              <a:t>phổi</a:t>
            </a:r>
            <a:r>
              <a:rPr lang="en-US" sz="1900" dirty="0" smtClean="0"/>
              <a:t> </a:t>
            </a:r>
            <a:r>
              <a:rPr lang="en-US" sz="1900" dirty="0" err="1" smtClean="0"/>
              <a:t>có</a:t>
            </a:r>
            <a:r>
              <a:rPr lang="en-US" sz="1900" dirty="0" smtClean="0"/>
              <a:t> </a:t>
            </a:r>
            <a:r>
              <a:rPr lang="en-US" sz="1900" dirty="0" err="1" smtClean="0"/>
              <a:t>thể</a:t>
            </a:r>
            <a:r>
              <a:rPr lang="en-US" sz="1900" dirty="0" smtClean="0"/>
              <a:t> </a:t>
            </a:r>
            <a:r>
              <a:rPr lang="en-US" sz="1900" dirty="0" err="1" smtClean="0"/>
              <a:t>tới</a:t>
            </a:r>
            <a:r>
              <a:rPr lang="en-US" sz="1900" dirty="0" smtClean="0"/>
              <a:t> 70%, </a:t>
            </a:r>
            <a:r>
              <a:rPr lang="en-US" sz="1900" dirty="0" err="1" smtClean="0"/>
              <a:t>đặc</a:t>
            </a:r>
            <a:r>
              <a:rPr lang="en-US" sz="1900" dirty="0" smtClean="0"/>
              <a:t> </a:t>
            </a:r>
            <a:r>
              <a:rPr lang="en-US" sz="1900" dirty="0" err="1" smtClean="0"/>
              <a:t>biệt</a:t>
            </a:r>
            <a:r>
              <a:rPr lang="en-US" sz="1900" dirty="0" smtClean="0"/>
              <a:t> </a:t>
            </a:r>
            <a:r>
              <a:rPr lang="en-US" sz="1900" dirty="0" err="1" smtClean="0"/>
              <a:t>trên</a:t>
            </a:r>
            <a:r>
              <a:rPr lang="en-US" sz="1900" dirty="0" smtClean="0"/>
              <a:t> </a:t>
            </a:r>
            <a:r>
              <a:rPr lang="en-US" sz="1900" dirty="0" err="1" smtClean="0"/>
              <a:t>bệnh</a:t>
            </a:r>
            <a:r>
              <a:rPr lang="en-US" sz="1900" dirty="0" smtClean="0"/>
              <a:t> </a:t>
            </a:r>
            <a:r>
              <a:rPr lang="en-US" sz="1900" dirty="0" err="1" smtClean="0"/>
              <a:t>nhân</a:t>
            </a:r>
            <a:r>
              <a:rPr lang="en-US" sz="1900" dirty="0" smtClean="0"/>
              <a:t> </a:t>
            </a:r>
            <a:r>
              <a:rPr lang="en-US" sz="1900" dirty="0" err="1" smtClean="0"/>
              <a:t>có</a:t>
            </a:r>
            <a:r>
              <a:rPr lang="en-US" sz="1900" dirty="0" smtClean="0"/>
              <a:t> </a:t>
            </a:r>
            <a:r>
              <a:rPr lang="en-US" sz="1900" dirty="0" err="1" smtClean="0"/>
              <a:t>hội</a:t>
            </a:r>
            <a:r>
              <a:rPr lang="en-US" sz="1900" dirty="0" smtClean="0"/>
              <a:t> </a:t>
            </a:r>
            <a:r>
              <a:rPr lang="en-US" sz="1900" dirty="0" err="1" smtClean="0"/>
              <a:t>chứng</a:t>
            </a:r>
            <a:r>
              <a:rPr lang="en-US" sz="1900" dirty="0" smtClean="0"/>
              <a:t> </a:t>
            </a:r>
            <a:r>
              <a:rPr lang="en-US" sz="1900" dirty="0" err="1" smtClean="0"/>
              <a:t>suy</a:t>
            </a:r>
            <a:r>
              <a:rPr lang="en-US" sz="1900" dirty="0" smtClean="0"/>
              <a:t> </a:t>
            </a:r>
            <a:r>
              <a:rPr lang="en-US" sz="1900" dirty="0" err="1" smtClean="0"/>
              <a:t>hô</a:t>
            </a:r>
            <a:r>
              <a:rPr lang="en-US" sz="1900" dirty="0" smtClean="0"/>
              <a:t> </a:t>
            </a:r>
            <a:r>
              <a:rPr lang="en-US" sz="1900" dirty="0" err="1" smtClean="0"/>
              <a:t>hấp</a:t>
            </a:r>
            <a:r>
              <a:rPr lang="en-US" sz="1900" dirty="0"/>
              <a:t> </a:t>
            </a:r>
            <a:r>
              <a:rPr lang="en-US" sz="1900" dirty="0" smtClean="0"/>
              <a:t>ở </a:t>
            </a:r>
            <a:r>
              <a:rPr lang="en-US" sz="1900" dirty="0" err="1" smtClean="0"/>
              <a:t>người</a:t>
            </a:r>
            <a:r>
              <a:rPr lang="en-US" sz="1900" dirty="0" smtClean="0"/>
              <a:t> </a:t>
            </a:r>
            <a:r>
              <a:rPr lang="en-US" sz="1900" dirty="0" err="1" smtClean="0"/>
              <a:t>lớn</a:t>
            </a:r>
            <a:r>
              <a:rPr lang="en-US" sz="1900" dirty="0" smtClean="0"/>
              <a:t>)</a:t>
            </a:r>
          </a:p>
          <a:p>
            <a:r>
              <a:rPr lang="en-US" sz="1900" dirty="0" smtClean="0"/>
              <a:t>Tim </a:t>
            </a:r>
            <a:r>
              <a:rPr lang="en-US" sz="1900" dirty="0" err="1" smtClean="0"/>
              <a:t>mạch;hạ</a:t>
            </a:r>
            <a:r>
              <a:rPr lang="en-US" sz="1900" dirty="0" smtClean="0"/>
              <a:t> </a:t>
            </a:r>
            <a:r>
              <a:rPr lang="en-US" sz="1900" dirty="0" err="1" smtClean="0"/>
              <a:t>huyết</a:t>
            </a:r>
            <a:r>
              <a:rPr lang="en-US" sz="1900" dirty="0" smtClean="0"/>
              <a:t> </a:t>
            </a:r>
            <a:r>
              <a:rPr lang="en-US" sz="1900" dirty="0" err="1" smtClean="0"/>
              <a:t>áp</a:t>
            </a:r>
            <a:r>
              <a:rPr lang="en-US" sz="1900" dirty="0" smtClean="0"/>
              <a:t>, </a:t>
            </a:r>
            <a:r>
              <a:rPr lang="en-US" sz="1900" dirty="0" err="1" smtClean="0"/>
              <a:t>giảm</a:t>
            </a:r>
            <a:r>
              <a:rPr lang="en-US" sz="1900" dirty="0" smtClean="0"/>
              <a:t> </a:t>
            </a:r>
            <a:r>
              <a:rPr lang="en-US" sz="1900" dirty="0" err="1" smtClean="0"/>
              <a:t>cung</a:t>
            </a:r>
            <a:r>
              <a:rPr lang="en-US" sz="1900" dirty="0" smtClean="0"/>
              <a:t> </a:t>
            </a:r>
            <a:r>
              <a:rPr lang="en-US" sz="1900" dirty="0" err="1" smtClean="0"/>
              <a:t>lượng</a:t>
            </a:r>
            <a:r>
              <a:rPr lang="en-US" sz="1900" dirty="0" smtClean="0"/>
              <a:t> </a:t>
            </a:r>
            <a:r>
              <a:rPr lang="en-US" sz="1900" dirty="0" err="1" smtClean="0"/>
              <a:t>tim</a:t>
            </a:r>
            <a:r>
              <a:rPr lang="en-US" sz="1900" dirty="0" smtClean="0"/>
              <a:t>, </a:t>
            </a:r>
            <a:r>
              <a:rPr lang="en-US" sz="1900" dirty="0" err="1" smtClean="0"/>
              <a:t>rối</a:t>
            </a:r>
            <a:r>
              <a:rPr lang="en-US" sz="1900" dirty="0" smtClean="0"/>
              <a:t> </a:t>
            </a:r>
            <a:r>
              <a:rPr lang="en-US" sz="1900" dirty="0" err="1" smtClean="0"/>
              <a:t>loạn</a:t>
            </a:r>
            <a:r>
              <a:rPr lang="en-US" sz="1900" dirty="0" smtClean="0"/>
              <a:t> </a:t>
            </a:r>
            <a:r>
              <a:rPr lang="en-US" sz="1900" dirty="0" err="1" smtClean="0"/>
              <a:t>nhịp,viêm</a:t>
            </a:r>
            <a:r>
              <a:rPr lang="en-US" sz="1900" dirty="0" smtClean="0"/>
              <a:t> </a:t>
            </a:r>
            <a:r>
              <a:rPr lang="en-US" sz="1900" dirty="0" err="1" smtClean="0"/>
              <a:t>màng</a:t>
            </a:r>
            <a:r>
              <a:rPr lang="en-US" sz="1900" dirty="0" smtClean="0"/>
              <a:t> </a:t>
            </a:r>
            <a:r>
              <a:rPr lang="en-US" sz="1900" dirty="0" err="1" smtClean="0"/>
              <a:t>ngoài</a:t>
            </a:r>
            <a:r>
              <a:rPr lang="en-US" sz="1900" dirty="0" smtClean="0"/>
              <a:t> </a:t>
            </a:r>
            <a:r>
              <a:rPr lang="en-US" sz="1900" dirty="0" err="1" smtClean="0"/>
              <a:t>tim</a:t>
            </a:r>
            <a:r>
              <a:rPr lang="en-US" sz="1900" dirty="0" smtClean="0"/>
              <a:t> , </a:t>
            </a:r>
            <a:r>
              <a:rPr lang="en-US" sz="1900" dirty="0" err="1" smtClean="0"/>
              <a:t>nhồi</a:t>
            </a:r>
            <a:r>
              <a:rPr lang="en-US" sz="1900" dirty="0" smtClean="0"/>
              <a:t> </a:t>
            </a:r>
            <a:r>
              <a:rPr lang="en-US" sz="1900" dirty="0" err="1" smtClean="0"/>
              <a:t>máu</a:t>
            </a:r>
            <a:r>
              <a:rPr lang="en-US" sz="1900" dirty="0" smtClean="0"/>
              <a:t> </a:t>
            </a:r>
            <a:r>
              <a:rPr lang="en-US" sz="1900" dirty="0" err="1" smtClean="0"/>
              <a:t>cơ</a:t>
            </a:r>
            <a:r>
              <a:rPr lang="en-US" sz="1900" dirty="0" smtClean="0"/>
              <a:t> </a:t>
            </a:r>
            <a:r>
              <a:rPr lang="en-US" sz="1900" dirty="0" err="1" smtClean="0"/>
              <a:t>tim</a:t>
            </a:r>
            <a:endParaRPr lang="en-US" sz="1900" dirty="0" smtClean="0"/>
          </a:p>
          <a:p>
            <a:r>
              <a:rPr lang="en-US" sz="1900" dirty="0" err="1" smtClean="0"/>
              <a:t>Tiêu</a:t>
            </a:r>
            <a:r>
              <a:rPr lang="en-US" sz="1900" dirty="0" smtClean="0"/>
              <a:t> </a:t>
            </a:r>
            <a:r>
              <a:rPr lang="en-US" sz="1900" dirty="0" err="1" smtClean="0"/>
              <a:t>hóa:Xuất</a:t>
            </a:r>
            <a:r>
              <a:rPr lang="en-US" sz="1900" dirty="0" smtClean="0"/>
              <a:t> </a:t>
            </a:r>
            <a:r>
              <a:rPr lang="en-US" sz="1900" dirty="0" err="1" smtClean="0"/>
              <a:t>huyết</a:t>
            </a:r>
            <a:r>
              <a:rPr lang="en-US" sz="1900" dirty="0" smtClean="0"/>
              <a:t>, </a:t>
            </a:r>
            <a:r>
              <a:rPr lang="en-US" sz="1900" dirty="0" err="1" smtClean="0"/>
              <a:t>đãn</a:t>
            </a:r>
            <a:r>
              <a:rPr lang="en-US" sz="1900" dirty="0" smtClean="0"/>
              <a:t> </a:t>
            </a:r>
            <a:r>
              <a:rPr lang="en-US" sz="1900" dirty="0" err="1" smtClean="0"/>
              <a:t>dạ</a:t>
            </a:r>
            <a:r>
              <a:rPr lang="en-US" sz="1900" dirty="0" smtClean="0"/>
              <a:t> </a:t>
            </a:r>
            <a:r>
              <a:rPr lang="en-US" sz="1900" dirty="0" err="1" smtClean="0"/>
              <a:t>dày</a:t>
            </a:r>
            <a:r>
              <a:rPr lang="en-US" sz="1900" dirty="0" smtClean="0"/>
              <a:t>, </a:t>
            </a:r>
            <a:r>
              <a:rPr lang="en-US" sz="1900" dirty="0" err="1" smtClean="0"/>
              <a:t>liệt</a:t>
            </a:r>
            <a:r>
              <a:rPr lang="en-US" sz="1900" dirty="0" smtClean="0"/>
              <a:t> </a:t>
            </a:r>
            <a:r>
              <a:rPr lang="en-US" sz="1900" dirty="0" err="1" smtClean="0"/>
              <a:t>ruột,tiêu</a:t>
            </a:r>
            <a:r>
              <a:rPr lang="en-US" sz="1900" dirty="0" smtClean="0"/>
              <a:t> </a:t>
            </a:r>
            <a:r>
              <a:rPr lang="en-US" sz="1900" dirty="0" err="1" smtClean="0"/>
              <a:t>chảy</a:t>
            </a:r>
            <a:r>
              <a:rPr lang="en-US" sz="1900" dirty="0" smtClean="0"/>
              <a:t>, </a:t>
            </a:r>
            <a:r>
              <a:rPr lang="en-US" sz="1900" dirty="0" err="1" smtClean="0"/>
              <a:t>tràng</a:t>
            </a:r>
            <a:r>
              <a:rPr lang="en-US" sz="1900" dirty="0" smtClean="0"/>
              <a:t> </a:t>
            </a:r>
            <a:r>
              <a:rPr lang="en-US" sz="1900" dirty="0" err="1" smtClean="0"/>
              <a:t>khí</a:t>
            </a:r>
            <a:r>
              <a:rPr lang="en-US" sz="1900" dirty="0" smtClean="0"/>
              <a:t> </a:t>
            </a:r>
            <a:r>
              <a:rPr lang="en-US" sz="1900" dirty="0" err="1" smtClean="0"/>
              <a:t>phúc</a:t>
            </a:r>
            <a:r>
              <a:rPr lang="en-US" sz="1900" dirty="0" smtClean="0"/>
              <a:t> </a:t>
            </a:r>
            <a:r>
              <a:rPr lang="en-US" sz="1900" dirty="0" err="1" smtClean="0"/>
              <a:t>mạc,loét</a:t>
            </a:r>
            <a:r>
              <a:rPr lang="en-US" sz="1900" dirty="0" smtClean="0"/>
              <a:t> </a:t>
            </a:r>
            <a:r>
              <a:rPr lang="en-US" sz="1900" dirty="0" err="1" smtClean="0"/>
              <a:t>đi</a:t>
            </a:r>
            <a:r>
              <a:rPr lang="en-US" sz="1900" dirty="0" smtClean="0"/>
              <a:t> stress</a:t>
            </a:r>
          </a:p>
          <a:p>
            <a:r>
              <a:rPr lang="en-US" sz="1900" dirty="0" err="1" smtClean="0"/>
              <a:t>Nhiễm</a:t>
            </a:r>
            <a:r>
              <a:rPr lang="en-US" sz="1900" dirty="0" smtClean="0"/>
              <a:t> </a:t>
            </a:r>
            <a:r>
              <a:rPr lang="en-US" sz="1900" dirty="0" err="1" smtClean="0"/>
              <a:t>trùng:nhiễm</a:t>
            </a:r>
            <a:r>
              <a:rPr lang="en-US" sz="1900" dirty="0" smtClean="0"/>
              <a:t> </a:t>
            </a:r>
            <a:r>
              <a:rPr lang="en-US" sz="1900" dirty="0" err="1" smtClean="0"/>
              <a:t>trùng</a:t>
            </a:r>
            <a:r>
              <a:rPr lang="en-US" sz="1900" dirty="0" smtClean="0"/>
              <a:t> </a:t>
            </a:r>
            <a:r>
              <a:rPr lang="en-US" sz="1900" dirty="0" err="1" smtClean="0"/>
              <a:t>tiểu</a:t>
            </a:r>
            <a:r>
              <a:rPr lang="en-US" sz="1900" dirty="0" smtClean="0"/>
              <a:t>, </a:t>
            </a:r>
            <a:r>
              <a:rPr lang="en-US" sz="1900" dirty="0" err="1" smtClean="0"/>
              <a:t>nhiễm</a:t>
            </a:r>
            <a:r>
              <a:rPr lang="en-US" sz="1900" dirty="0" smtClean="0"/>
              <a:t> </a:t>
            </a:r>
            <a:r>
              <a:rPr lang="en-US" sz="1900" dirty="0" err="1" smtClean="0"/>
              <a:t>trùng</a:t>
            </a:r>
            <a:r>
              <a:rPr lang="en-US" sz="1900" dirty="0" smtClean="0"/>
              <a:t> </a:t>
            </a:r>
            <a:r>
              <a:rPr lang="en-US" sz="1900" dirty="0" err="1" smtClean="0"/>
              <a:t>huyết</a:t>
            </a:r>
            <a:endParaRPr lang="en-US" sz="1900" dirty="0" smtClean="0"/>
          </a:p>
          <a:p>
            <a:r>
              <a:rPr lang="en-US" sz="1900" dirty="0" err="1" smtClean="0"/>
              <a:t>Thận</a:t>
            </a:r>
            <a:r>
              <a:rPr lang="en-US" sz="1900" dirty="0" smtClean="0"/>
              <a:t>: </a:t>
            </a:r>
            <a:r>
              <a:rPr lang="en-US" sz="1900" dirty="0" err="1" smtClean="0"/>
              <a:t>suy</a:t>
            </a:r>
            <a:r>
              <a:rPr lang="en-US" sz="1900" dirty="0" smtClean="0"/>
              <a:t> </a:t>
            </a:r>
            <a:r>
              <a:rPr lang="en-US" sz="1900" dirty="0" err="1" smtClean="0"/>
              <a:t>thận</a:t>
            </a:r>
            <a:r>
              <a:rPr lang="en-US" sz="1900" dirty="0" smtClean="0"/>
              <a:t> </a:t>
            </a:r>
            <a:r>
              <a:rPr lang="en-US" sz="1900" dirty="0" err="1" smtClean="0"/>
              <a:t>cấp</a:t>
            </a:r>
            <a:r>
              <a:rPr lang="en-US" sz="1900" dirty="0" smtClean="0"/>
              <a:t> do </a:t>
            </a:r>
            <a:r>
              <a:rPr lang="en-US" sz="1900" dirty="0" err="1" smtClean="0"/>
              <a:t>thiếu</a:t>
            </a:r>
            <a:r>
              <a:rPr lang="en-US" sz="1900" dirty="0" smtClean="0"/>
              <a:t> </a:t>
            </a:r>
            <a:r>
              <a:rPr lang="en-US" sz="1900" dirty="0" err="1" smtClean="0"/>
              <a:t>nước</a:t>
            </a:r>
            <a:r>
              <a:rPr lang="en-US" sz="1900" dirty="0" smtClean="0"/>
              <a:t>, </a:t>
            </a:r>
            <a:r>
              <a:rPr lang="en-US" sz="1900" dirty="0" err="1" smtClean="0"/>
              <a:t>hoại</a:t>
            </a:r>
            <a:r>
              <a:rPr lang="en-US" sz="1900" dirty="0" smtClean="0"/>
              <a:t> </a:t>
            </a:r>
            <a:r>
              <a:rPr lang="en-US" sz="1900" dirty="0" err="1" smtClean="0"/>
              <a:t>tử</a:t>
            </a:r>
            <a:r>
              <a:rPr lang="en-US" sz="1900" dirty="0" smtClean="0"/>
              <a:t> </a:t>
            </a:r>
            <a:r>
              <a:rPr lang="en-US" sz="1900" dirty="0" err="1" smtClean="0"/>
              <a:t>ống</a:t>
            </a:r>
            <a:r>
              <a:rPr lang="en-US" sz="1900" dirty="0" smtClean="0"/>
              <a:t> </a:t>
            </a:r>
            <a:r>
              <a:rPr lang="en-US" sz="1900" dirty="0" err="1" smtClean="0"/>
              <a:t>thận</a:t>
            </a:r>
            <a:r>
              <a:rPr lang="en-US" sz="1900" dirty="0" smtClean="0"/>
              <a:t> </a:t>
            </a:r>
            <a:r>
              <a:rPr lang="en-US" sz="1900" dirty="0" err="1" smtClean="0"/>
              <a:t>cấp</a:t>
            </a:r>
            <a:r>
              <a:rPr lang="en-US" sz="1900" dirty="0" smtClean="0"/>
              <a:t> do </a:t>
            </a:r>
            <a:r>
              <a:rPr lang="en-US" sz="1900" dirty="0" err="1" smtClean="0"/>
              <a:t>hạ</a:t>
            </a:r>
            <a:r>
              <a:rPr lang="en-US" sz="1900" dirty="0" smtClean="0"/>
              <a:t> </a:t>
            </a:r>
            <a:r>
              <a:rPr lang="en-US" sz="1900" dirty="0" err="1" smtClean="0"/>
              <a:t>huyết</a:t>
            </a:r>
            <a:r>
              <a:rPr lang="en-US" sz="1900" dirty="0" smtClean="0"/>
              <a:t> </a:t>
            </a:r>
            <a:r>
              <a:rPr lang="en-US" sz="1900" dirty="0" err="1" smtClean="0"/>
              <a:t>áp</a:t>
            </a:r>
            <a:r>
              <a:rPr lang="en-US" sz="1900" dirty="0" smtClean="0"/>
              <a:t>(10-20%) </a:t>
            </a:r>
            <a:r>
              <a:rPr lang="en-US" sz="1900" dirty="0" err="1" smtClean="0"/>
              <a:t>rối</a:t>
            </a:r>
            <a:r>
              <a:rPr lang="en-US" sz="1900" dirty="0" smtClean="0"/>
              <a:t> </a:t>
            </a:r>
            <a:r>
              <a:rPr lang="en-US" sz="1900" dirty="0" err="1" smtClean="0"/>
              <a:t>loạn</a:t>
            </a:r>
            <a:r>
              <a:rPr lang="en-US" sz="1900" dirty="0" smtClean="0"/>
              <a:t> </a:t>
            </a:r>
            <a:r>
              <a:rPr lang="en-US" sz="1900" dirty="0" err="1" smtClean="0"/>
              <a:t>điện</a:t>
            </a:r>
            <a:r>
              <a:rPr lang="en-US" sz="1900" dirty="0" smtClean="0"/>
              <a:t> </a:t>
            </a:r>
            <a:r>
              <a:rPr lang="en-US" sz="1900" dirty="0" err="1" smtClean="0"/>
              <a:t>giải</a:t>
            </a:r>
            <a:endParaRPr lang="en-US" sz="1900" dirty="0" smtClean="0"/>
          </a:p>
          <a:p>
            <a:r>
              <a:rPr lang="en-US" sz="1900" dirty="0" err="1" smtClean="0"/>
              <a:t>Dinh</a:t>
            </a:r>
            <a:r>
              <a:rPr lang="en-US" sz="1900" dirty="0" smtClean="0"/>
              <a:t> </a:t>
            </a:r>
            <a:r>
              <a:rPr lang="en-US" sz="1900" dirty="0" err="1" smtClean="0"/>
              <a:t>dưỡng</a:t>
            </a:r>
            <a:r>
              <a:rPr lang="en-US" sz="1900" dirty="0" smtClean="0"/>
              <a:t>: </a:t>
            </a:r>
            <a:r>
              <a:rPr lang="en-US" sz="1900" dirty="0" err="1" smtClean="0"/>
              <a:t>giảm</a:t>
            </a:r>
            <a:r>
              <a:rPr lang="en-US" sz="1900" dirty="0" smtClean="0"/>
              <a:t> </a:t>
            </a:r>
            <a:r>
              <a:rPr lang="en-US" sz="1900" dirty="0" err="1" smtClean="0"/>
              <a:t>dinh</a:t>
            </a:r>
            <a:r>
              <a:rPr lang="en-US" sz="1900" dirty="0" smtClean="0"/>
              <a:t> </a:t>
            </a:r>
            <a:r>
              <a:rPr lang="en-US" sz="1900" dirty="0" err="1" smtClean="0"/>
              <a:t>dưỡng</a:t>
            </a:r>
            <a:r>
              <a:rPr lang="en-US" sz="1900" dirty="0" smtClean="0"/>
              <a:t> </a:t>
            </a:r>
            <a:r>
              <a:rPr lang="en-US" sz="1900" dirty="0" err="1" smtClean="0"/>
              <a:t>trên</a:t>
            </a:r>
            <a:r>
              <a:rPr lang="en-US" sz="1900" dirty="0" smtClean="0"/>
              <a:t> </a:t>
            </a:r>
            <a:r>
              <a:rPr lang="en-US" sz="1900" dirty="0" err="1" smtClean="0"/>
              <a:t>cơ</a:t>
            </a:r>
            <a:r>
              <a:rPr lang="en-US" sz="1900" dirty="0" smtClean="0"/>
              <a:t> </a:t>
            </a:r>
            <a:r>
              <a:rPr lang="en-US" sz="1900" dirty="0" err="1" smtClean="0"/>
              <a:t>quan</a:t>
            </a:r>
            <a:r>
              <a:rPr lang="en-US" sz="1900" dirty="0" smtClean="0"/>
              <a:t> </a:t>
            </a:r>
            <a:r>
              <a:rPr lang="en-US" sz="1900" dirty="0" err="1" smtClean="0"/>
              <a:t>hô</a:t>
            </a:r>
            <a:r>
              <a:rPr lang="en-US" sz="1900" dirty="0" smtClean="0"/>
              <a:t> </a:t>
            </a:r>
            <a:r>
              <a:rPr lang="en-US" sz="1900" dirty="0" err="1" smtClean="0"/>
              <a:t>hấp</a:t>
            </a:r>
            <a:r>
              <a:rPr lang="en-US" sz="1900" dirty="0" smtClean="0"/>
              <a:t> </a:t>
            </a:r>
            <a:r>
              <a:rPr lang="en-US" sz="1900" dirty="0" err="1" smtClean="0"/>
              <a:t>và</a:t>
            </a:r>
            <a:r>
              <a:rPr lang="en-US" sz="1900" dirty="0" smtClean="0"/>
              <a:t> </a:t>
            </a:r>
            <a:r>
              <a:rPr lang="en-US" sz="1900" dirty="0" err="1" smtClean="0"/>
              <a:t>toàn</a:t>
            </a:r>
            <a:r>
              <a:rPr lang="en-US" sz="1900" dirty="0" smtClean="0"/>
              <a:t> </a:t>
            </a:r>
            <a:r>
              <a:rPr lang="en-US" sz="1900" dirty="0" err="1" smtClean="0"/>
              <a:t>thân</a:t>
            </a:r>
            <a:r>
              <a:rPr lang="en-US" sz="1900" dirty="0" smtClean="0"/>
              <a:t> , </a:t>
            </a:r>
            <a:r>
              <a:rPr lang="en-US" sz="1900" dirty="0" err="1" smtClean="0"/>
              <a:t>những</a:t>
            </a:r>
            <a:r>
              <a:rPr lang="en-US" sz="1900" dirty="0" smtClean="0"/>
              <a:t> </a:t>
            </a:r>
            <a:r>
              <a:rPr lang="en-US" sz="1900" dirty="0" err="1" smtClean="0"/>
              <a:t>diễn</a:t>
            </a:r>
            <a:r>
              <a:rPr lang="en-US" sz="1900" dirty="0" smtClean="0"/>
              <a:t> </a:t>
            </a:r>
            <a:r>
              <a:rPr lang="en-US" sz="1900" dirty="0" err="1" smtClean="0"/>
              <a:t>biến</a:t>
            </a:r>
            <a:r>
              <a:rPr lang="en-US" sz="1900" dirty="0" smtClean="0"/>
              <a:t> </a:t>
            </a:r>
            <a:r>
              <a:rPr lang="en-US" sz="1900" dirty="0" err="1" smtClean="0"/>
              <a:t>liên</a:t>
            </a:r>
            <a:r>
              <a:rPr lang="en-US" sz="1900" dirty="0" smtClean="0"/>
              <a:t> </a:t>
            </a:r>
            <a:r>
              <a:rPr lang="en-US" sz="1900" dirty="0" err="1" smtClean="0"/>
              <a:t>quan</a:t>
            </a:r>
            <a:r>
              <a:rPr lang="en-US" sz="1900" dirty="0" smtClean="0"/>
              <a:t> </a:t>
            </a:r>
            <a:r>
              <a:rPr lang="en-US" sz="1900" dirty="0" err="1" smtClean="0"/>
              <a:t>đinh</a:t>
            </a:r>
            <a:r>
              <a:rPr lang="en-US" sz="1900" dirty="0" smtClean="0"/>
              <a:t> </a:t>
            </a:r>
            <a:r>
              <a:rPr lang="en-US" sz="1900" dirty="0" err="1" smtClean="0"/>
              <a:t>dưỡng</a:t>
            </a:r>
            <a:r>
              <a:rPr lang="en-US" sz="1900" dirty="0" smtClean="0"/>
              <a:t> qua </a:t>
            </a:r>
            <a:r>
              <a:rPr lang="en-US" sz="1900" dirty="0" err="1" smtClean="0"/>
              <a:t>đường</a:t>
            </a:r>
            <a:r>
              <a:rPr lang="en-US" sz="1900" dirty="0" smtClean="0"/>
              <a:t> </a:t>
            </a:r>
            <a:r>
              <a:rPr lang="en-US" sz="1900" dirty="0" err="1" smtClean="0"/>
              <a:t>miệng</a:t>
            </a:r>
            <a:r>
              <a:rPr lang="en-US" sz="1900" dirty="0" smtClean="0"/>
              <a:t> </a:t>
            </a:r>
            <a:r>
              <a:rPr lang="en-US" sz="1900" dirty="0" err="1" smtClean="0"/>
              <a:t>và</a:t>
            </a:r>
            <a:r>
              <a:rPr lang="en-US" sz="1900" dirty="0" smtClean="0"/>
              <a:t> </a:t>
            </a:r>
            <a:r>
              <a:rPr lang="en-US" sz="1900" dirty="0" err="1" smtClean="0"/>
              <a:t>đường</a:t>
            </a:r>
            <a:r>
              <a:rPr lang="en-US" sz="1900" dirty="0" smtClean="0"/>
              <a:t> </a:t>
            </a:r>
            <a:r>
              <a:rPr lang="en-US" sz="1900" dirty="0" err="1" smtClean="0"/>
              <a:t>tĩnh</a:t>
            </a:r>
            <a:r>
              <a:rPr lang="en-US" sz="1900" dirty="0" smtClean="0"/>
              <a:t> </a:t>
            </a:r>
            <a:r>
              <a:rPr lang="en-US" sz="1900" dirty="0" err="1" smtClean="0"/>
              <a:t>mạch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52727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14400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VII: QUY TRÌNH ĐIỀU DƯỠNG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9087086"/>
              </p:ext>
            </p:extLst>
          </p:nvPr>
        </p:nvGraphicFramePr>
        <p:xfrm>
          <a:off x="1371600" y="1981200"/>
          <a:ext cx="6196013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368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272&quot;&gt;&lt;object type=&quot;3&quot; unique_id=&quot;10273&quot;&gt;&lt;property id=&quot;20148&quot; value=&quot;5&quot;/&gt;&lt;property id=&quot;20300&quot; value=&quot;Slide 1 - &amp;quot;CHĂM SÓC BÊNH NHÂN SUY HÔ HẤP CẤP&amp;quot;&quot;/&gt;&lt;property id=&quot;20307&quot; value=&quot;256&quot;/&gt;&lt;/object&gt;&lt;object type=&quot;3&quot; unique_id=&quot;10274&quot;&gt;&lt;property id=&quot;20148&quot; value=&quot;5&quot;/&gt;&lt;property id=&quot;20300&quot; value=&quot;Slide 2 - &amp;quot;I:ĐỊNH NGHĨA  &amp;quot;&quot;/&gt;&lt;property id=&quot;20307&quot; value=&quot;257&quot;/&gt;&lt;/object&gt;&lt;object type=&quot;3&quot; unique_id=&quot;10275&quot;&gt;&lt;property id=&quot;20148&quot; value=&quot;5&quot;/&gt;&lt;property id=&quot;20300&quot; value=&quot;Slide 3 - &amp;quot;II:CƠ CHẾ SINH BỆNH&amp;quot;&quot;/&gt;&lt;property id=&quot;20307&quot; value=&quot;258&quot;/&gt;&lt;/object&gt;&lt;object type=&quot;3&quot; unique_id=&quot;10276&quot;&gt;&lt;property id=&quot;20148&quot; value=&quot;5&quot;/&gt;&lt;property id=&quot;20300&quot; value=&quot;Slide 4 - &amp;quot;III: NGUYÊN NHÂN&amp;quot;&quot;/&gt;&lt;property id=&quot;20307&quot; value=&quot;259&quot;/&gt;&lt;/object&gt;&lt;object type=&quot;3&quot; unique_id=&quot;10277&quot;&gt;&lt;property id=&quot;20148&quot; value=&quot;5&quot;/&gt;&lt;property id=&quot;20300&quot; value=&quot;Slide 5 - &amp;quot;IV: TRIỆU CHỨNG LÂM SÀNG&amp;quot;&quot;/&gt;&lt;property id=&quot;20307&quot; value=&quot;260&quot;/&gt;&lt;/object&gt;&lt;object type=&quot;3&quot; unique_id=&quot;10278&quot;&gt;&lt;property id=&quot;20148&quot; value=&quot;5&quot;/&gt;&lt;property id=&quot;20300&quot; value=&quot;Slide 6 - &amp;quot;IV:TRIỆU CHỨNG LÂM SÀNG(TIẾP)&amp;quot;&quot;/&gt;&lt;property id=&quot;20307&quot; value=&quot;261&quot;/&gt;&lt;/object&gt;&lt;object type=&quot;3&quot; unique_id=&quot;10279&quot;&gt;&lt;property id=&quot;20148&quot; value=&quot;5&quot;/&gt;&lt;property id=&quot;20300&quot; value=&quot;Slide 7 - &amp;quot;V:XỬ TRÍ&amp;quot;&quot;/&gt;&lt;property id=&quot;20307&quot; value=&quot;262&quot;/&gt;&lt;/object&gt;&lt;object type=&quot;3&quot; unique_id=&quot;10280&quot;&gt;&lt;property id=&quot;20148&quot; value=&quot;5&quot;/&gt;&lt;property id=&quot;20300&quot; value=&quot;Slide 8 - &amp;quot;VI:BIẾN CHỨNG&amp;quot;&quot;/&gt;&lt;property id=&quot;20307&quot; value=&quot;263&quot;/&gt;&lt;/object&gt;&lt;object type=&quot;3&quot; unique_id=&quot;10281&quot;&gt;&lt;property id=&quot;20148&quot; value=&quot;5&quot;/&gt;&lt;property id=&quot;20300&quot; value=&quot;Slide 9 - &amp;quot;VII: QUY TRÌNH ĐIỀU DƯỠNG&amp;quot;&quot;/&gt;&lt;property id=&quot;20307&quot; value=&quot;265&quot;/&gt;&lt;/object&gt;&lt;object type=&quot;3&quot; unique_id=&quot;10282&quot;&gt;&lt;property id=&quot;20148&quot; value=&quot;5&quot;/&gt;&lt;property id=&quot;20300&quot; value=&quot;Slide 10 - &amp;quot;LẬP KẾ HOẠCH CHĂM SÓC&amp;quot;&quot;/&gt;&lt;property id=&quot;20307&quot; value=&quot;267&quot;/&gt;&lt;/object&gt;&lt;object type=&quot;3&quot; unique_id=&quot;10283&quot;&gt;&lt;property id=&quot;20148&quot; value=&quot;5&quot;/&gt;&lt;property id=&quot;20300&quot; value=&quot;Slide 11&quot;/&gt;&lt;property id=&quot;20307&quot; value=&quot;271&quot;/&gt;&lt;/object&gt;&lt;object type=&quot;3&quot; unique_id=&quot;10284&quot;&gt;&lt;property id=&quot;20148&quot; value=&quot;5&quot;/&gt;&lt;property id=&quot;20300&quot; value=&quot;Slide 12&quot;/&gt;&lt;property id=&quot;20307&quot; value=&quot;268&quot;/&gt;&lt;/object&gt;&lt;object type=&quot;3&quot; unique_id=&quot;10285&quot;&gt;&lt;property id=&quot;20148&quot; value=&quot;5&quot;/&gt;&lt;property id=&quot;20300&quot; value=&quot;Slide 13&quot;/&gt;&lt;property id=&quot;20307&quot; value=&quot;269&quot;/&gt;&lt;/object&gt;&lt;object type=&quot;3&quot; unique_id=&quot;10286&quot;&gt;&lt;property id=&quot;20148&quot; value=&quot;5&quot;/&gt;&lt;property id=&quot;20300&quot; value=&quot;Slide 14&quot;/&gt;&lt;property id=&quot;20307&quot; value=&quot;272&quot;/&gt;&lt;/object&gt;&lt;object type=&quot;3&quot; unique_id=&quot;10287&quot;&gt;&lt;property id=&quot;20148&quot; value=&quot;5&quot;/&gt;&lt;property id=&quot;20300&quot; value=&quot;Slide 15&quot;/&gt;&lt;property id=&quot;20307&quot; value=&quot;270&quot;/&gt;&lt;/object&gt;&lt;/object&gt;&lt;object type=&quot;8&quot; unique_id=&quot;10304&quot;&gt;&lt;/object&gt;&lt;/object&gt;&lt;/database&gt;"/>
  <p:tag name="MMPROD_NEXTUNIQUEID" val="10011"/>
  <p:tag name="SECTOMILLISECCONVERT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590</TotalTime>
  <Words>1460</Words>
  <Application>Microsoft Office PowerPoint</Application>
  <PresentationFormat>On-screen Show (4:3)</PresentationFormat>
  <Paragraphs>158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Pushpin</vt:lpstr>
      <vt:lpstr>CHĂM SÓC BÊNH NHÂN SUY HÔ HẤP CẤP</vt:lpstr>
      <vt:lpstr>I:ĐỊNH NGHĨA  </vt:lpstr>
      <vt:lpstr>II:CƠ CHẾ SINH BỆNH</vt:lpstr>
      <vt:lpstr>III: NGUYÊN NHÂN</vt:lpstr>
      <vt:lpstr>IV: TRIỆU CHỨNG LÂM SÀNG</vt:lpstr>
      <vt:lpstr>IV:TRIỆU CHỨNG LÂM SÀNG(TIẾP)</vt:lpstr>
      <vt:lpstr>V:XỬ TRÍ</vt:lpstr>
      <vt:lpstr>VI:BIẾN CHỨNG</vt:lpstr>
      <vt:lpstr>VII: QUY TRÌNH ĐIỀU DƯỠNG</vt:lpstr>
      <vt:lpstr>LẬP KẾ HOẠCH CHĂM SÓC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CHĂM SÓC BÊNH NHÂN SUY HÔ HẤP CẤP</dc:title>
  <dc:creator>Xuan</dc:creator>
  <cp:lastModifiedBy>DrHOC</cp:lastModifiedBy>
  <cp:revision>46</cp:revision>
  <dcterms:created xsi:type="dcterms:W3CDTF">2017-02-07T04:06:02Z</dcterms:created>
  <dcterms:modified xsi:type="dcterms:W3CDTF">2017-05-22T06:55:00Z</dcterms:modified>
</cp:coreProperties>
</file>