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74" r:id="rId9"/>
    <p:sldId id="275" r:id="rId10"/>
    <p:sldId id="266" r:id="rId11"/>
    <p:sldId id="265" r:id="rId12"/>
    <p:sldId id="264" r:id="rId13"/>
    <p:sldId id="263" r:id="rId14"/>
    <p:sldId id="262" r:id="rId15"/>
    <p:sldId id="268" r:id="rId16"/>
    <p:sldId id="27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B44511-91BA-4764-96DE-FCA9A649961D}">
          <p14:sldIdLst>
            <p14:sldId id="256"/>
            <p14:sldId id="257"/>
            <p14:sldId id="271"/>
            <p14:sldId id="258"/>
            <p14:sldId id="259"/>
            <p14:sldId id="260"/>
            <p14:sldId id="261"/>
            <p14:sldId id="274"/>
            <p14:sldId id="275"/>
            <p14:sldId id="266"/>
            <p14:sldId id="265"/>
            <p14:sldId id="264"/>
            <p14:sldId id="263"/>
            <p14:sldId id="262"/>
            <p14:sldId id="268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3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58C049-0DAB-41E7-8194-B7055DB9280D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506DF-3318-47B5-96B5-203EADCD42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2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5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7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66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3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5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03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35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8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58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5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B22F7-FF82-498C-8ACD-12BB8C420621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EBBE9-CF5F-471A-B0A9-A4D2AFBE6C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1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696200" cy="838199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ĐIỀU DƯỠNG CẤP CỨU- HỒI SỨC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0010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1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CHĂM SÓC BỆNH NHÂN SUY HÔ HẤP CẤP</a:t>
            </a:r>
          </a:p>
          <a:p>
            <a:endParaRPr lang="en-US" sz="7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1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GVHD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12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SVTH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l"/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Loan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Luyến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Thuận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Nam</a:t>
            </a:r>
          </a:p>
          <a:p>
            <a:pPr algn="l"/>
            <a:r>
              <a:rPr lang="en-US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87874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XỬ TRÍ CẤP CỨU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chịu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ngồi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O2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mức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gọng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mũi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túi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kịch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bóp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nạ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hút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đờm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giãn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chọc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lvl="0" indent="0">
              <a:buNone/>
            </a:pPr>
            <a:endParaRPr lang="en-US" sz="2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0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QUY TRÌNH ĐIỀU DƯỠNG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318440"/>
            <a:ext cx="7924800" cy="485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4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457200"/>
            <a:ext cx="8001000" cy="5668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7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533400"/>
            <a:ext cx="80772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5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533400"/>
            <a:ext cx="79248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9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685800"/>
            <a:ext cx="7848600" cy="551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9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ĐỊNH NGHĨA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oxi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thải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C0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>
              <a:buFontTx/>
              <a:buChar char="-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Pa02 &lt; 50mmHg ± PaC02 &gt; 50mmHg</a:t>
            </a:r>
          </a:p>
          <a:p>
            <a:pPr marL="0" indent="0"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0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ĐẶC ĐIỂM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vi-VN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SHHC thấy trong bệnh lý phổi &amp; ngoài phổi</a:t>
            </a:r>
            <a:endParaRPr lang="en-US" sz="24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vi-VN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SHHC có thể là do suy oxy hoá, suy thông khí hoặc phối hợp cả hai.</a:t>
            </a:r>
            <a:endParaRPr lang="en-US" sz="24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vi-VN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PaO2, PaCO2, pH là "chià khoá" để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SHHC</a:t>
            </a:r>
            <a:endParaRPr lang="en-US" sz="24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PaC02 = 109 - (0.43x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vi-VN" sz="2400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Khí máu trong SHHC không đúng hoàn toàn nhưng có thể dùng đê chẩn đoán xác định khi pO2 &lt; 50 mmHg &amp; pCO2 &gt; 50 </a:t>
            </a:r>
            <a:r>
              <a:rPr lang="vi-VN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nồng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bicarbonate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400" kern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kern="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endParaRPr lang="vi-VN" sz="2400" kern="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4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9223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NGUYÊN NHÂN</a:t>
            </a:r>
            <a:endParaRPr lang="vi-VN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79388" y="1268413"/>
            <a:ext cx="4176712" cy="48974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mạn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nhiễm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Hen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vi-VN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932363" y="1268413"/>
            <a:ext cx="3960812" cy="52562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quản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ngực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</a:t>
            </a:r>
            <a:endParaRPr lang="vi-VN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6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CƠ CHẾ SINH BỆNH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do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ức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CO2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oxy</a:t>
            </a:r>
          </a:p>
          <a:p>
            <a:pPr marL="0" indent="0" algn="just"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nghẽn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tổn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nang-mao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phế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nang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xẹp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oxy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oxy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C02.</a:t>
            </a:r>
          </a:p>
          <a:p>
            <a:pPr algn="just">
              <a:buFont typeface="Courier New" pitchFamily="49" charset="0"/>
              <a:buChar char="o"/>
              <a:defRPr/>
            </a:pPr>
            <a:endParaRPr lang="en-US" sz="2600" dirty="0">
              <a:latin typeface="Arial" pitchFamily="34" charset="0"/>
              <a:cs typeface="Arial" pitchFamily="34" charset="0"/>
            </a:endParaRP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59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TRIỆU CHỨNG VÀ DIỄN BIẾN BỆNH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2117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lvl="1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20-40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,co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1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kéo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-Ở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treen5g/100ml, SaO2&lt;85%,các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tía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PaCO2).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HA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0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giãy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giụa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lờ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đờ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O2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- Ran ở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sườn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hoành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Cận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sàng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shhc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máu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lý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do SHHC.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79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CÁC GIAI ĐOẠN CỦA SHHC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0929244"/>
              </p:ext>
            </p:extLst>
          </p:nvPr>
        </p:nvGraphicFramePr>
        <p:xfrm>
          <a:off x="457200" y="640080"/>
          <a:ext cx="82296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78280"/>
                <a:gridCol w="1600200"/>
                <a:gridCol w="1905000"/>
                <a:gridCol w="1600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Triệu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chứng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3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đoạn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gắng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nằm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khó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khăn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lồng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ngực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dị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còn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mạnh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Liên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cơ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yếu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nông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rối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loạn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hấp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Tần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thở</a:t>
                      </a:r>
                      <a:endParaRPr lang="en-US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– 30 </a:t>
                      </a:r>
                    </a:p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gắng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– 30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30 – 40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&gt; 40</a:t>
                      </a:r>
                    </a:p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&lt; 10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Tím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gắng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sức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Môi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Mặt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mô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đầu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chi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Toàn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thân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Mồ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hôi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+++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Mạch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lần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phút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90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100 – 110 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110 – 120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&gt;120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Huyết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áp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Cao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hạ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RL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ý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thức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Vật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vã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Lơ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mơ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hôn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mê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Sa0</a:t>
                      </a:r>
                      <a:r>
                        <a:rPr lang="en-US" sz="16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(%)</a:t>
                      </a:r>
                      <a:endParaRPr lang="en-US" sz="16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80 – 90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80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70 – 60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&lt;60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PaC02 (mmHg)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40 – 55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70 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&gt;70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pH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máu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7,35 – 7,40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7,30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7,35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7,25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7,30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&lt; 7,25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Dự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trữ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kiềm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Bình</a:t>
                      </a:r>
                      <a:r>
                        <a:rPr lang="en-US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thường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Giảm</a:t>
                      </a:r>
                      <a:endParaRPr lang="en-US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9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4290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nặng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++</a:t>
            </a: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hôi</a:t>
            </a: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++</a:t>
            </a:r>
          </a:p>
          <a:p>
            <a:pPr algn="just"/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huyết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+</a:t>
            </a:r>
          </a:p>
          <a:p>
            <a:pPr algn="just"/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HA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RL ý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endParaRPr lang="en-US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1371600"/>
            <a:ext cx="365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7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b="1" dirty="0" err="1">
                <a:latin typeface="Times New Roman" pitchFamily="18" charset="0"/>
                <a:cs typeface="Times New Roman" pitchFamily="18" charset="0"/>
              </a:rPr>
              <a:t>kịch</a:t>
            </a:r>
            <a:endParaRPr lang="en-US" sz="27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tím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vã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mồ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hôi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nặng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Tụt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HA,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trụy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+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Rối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loạn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+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Giãy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dụa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lờ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đờ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+++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Hôn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mê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+++</a:t>
            </a:r>
          </a:p>
          <a:p>
            <a:pPr algn="just"/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can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thiệp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  <a:p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8861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ĐIỀU DƯỠNG CẤP CỨU- HỒI SỨC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ĐỊNH NGHĨA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ĐẶC ĐIỂM&amp;quot;&quot;/&gt;&lt;property id=&quot;20307&quot; value=&quot;271&quot;/&gt;&lt;/object&gt;&lt;object type=&quot;3&quot; unique_id=&quot;10006&quot;&gt;&lt;property id=&quot;20148&quot; value=&quot;5&quot;/&gt;&lt;property id=&quot;20300&quot; value=&quot;Slide 4 - &amp;quot;NGUYÊN NHÂN&amp;quot;&quot;/&gt;&lt;property id=&quot;20307&quot; value=&quot;258&quot;/&gt;&lt;/object&gt;&lt;object type=&quot;3&quot; unique_id=&quot;10007&quot;&gt;&lt;property id=&quot;20148&quot; value=&quot;5&quot;/&gt;&lt;property id=&quot;20300&quot; value=&quot;Slide 5 - &amp;quot;CƠ CHẾ SINH BỆNH&amp;quot;&quot;/&gt;&lt;property id=&quot;20307&quot; value=&quot;259&quot;/&gt;&lt;/object&gt;&lt;object type=&quot;3&quot; unique_id=&quot;10008&quot;&gt;&lt;property id=&quot;20148&quot; value=&quot;5&quot;/&gt;&lt;property id=&quot;20300&quot; value=&quot;Slide 6 - &amp;quot;TRIỆU CHỨNG VÀ DIỄN BIẾN BỆNH&amp;quot;&quot;/&gt;&lt;property id=&quot;20307&quot; value=&quot;260&quot;/&gt;&lt;/object&gt;&lt;object type=&quot;3&quot; unique_id=&quot;10009&quot;&gt;&lt;property id=&quot;20148&quot; value=&quot;5&quot;/&gt;&lt;property id=&quot;20300&quot; value=&quot;Slide 7&quot;/&gt;&lt;property id=&quot;20307&quot; value=&quot;261&quot;/&gt;&lt;/object&gt;&lt;object type=&quot;3&quot; unique_id=&quot;10010&quot;&gt;&lt;property id=&quot;20148&quot; value=&quot;5&quot;/&gt;&lt;property id=&quot;20300&quot; value=&quot;Slide 8 - &amp;quot;CÁC GIAI ĐOẠN CỦA SHHC&amp;quot;&quot;/&gt;&lt;property id=&quot;20307&quot; value=&quot;274&quot;/&gt;&lt;/object&gt;&lt;object type=&quot;3&quot; unique_id=&quot;10011&quot;&gt;&lt;property id=&quot;20148&quot; value=&quot;5&quot;/&gt;&lt;property id=&quot;20300&quot; value=&quot;Slide 9 - &amp;quot;Phân loại&amp;quot;&quot;/&gt;&lt;property id=&quot;20307&quot; value=&quot;275&quot;/&gt;&lt;/object&gt;&lt;object type=&quot;3&quot; unique_id=&quot;10012&quot;&gt;&lt;property id=&quot;20148&quot; value=&quot;5&quot;/&gt;&lt;property id=&quot;20300&quot; value=&quot;Slide 10 - &amp;quot;XỬ TRÍ CẤP CỨU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QUY TRÌNH ĐIỀU DƯỠNG&amp;quot;&quot;/&gt;&lt;property id=&quot;20307&quot; value=&quot;265&quot;/&gt;&lt;/object&gt;&lt;object type=&quot;3&quot; unique_id=&quot;10014&quot;&gt;&lt;property id=&quot;20148&quot; value=&quot;5&quot;/&gt;&lt;property id=&quot;20300&quot; value=&quot;Slide 12&quot;/&gt;&lt;property id=&quot;20307&quot; value=&quot;264&quot;/&gt;&lt;/object&gt;&lt;object type=&quot;3&quot; unique_id=&quot;10015&quot;&gt;&lt;property id=&quot;20148&quot; value=&quot;5&quot;/&gt;&lt;property id=&quot;20300&quot; value=&quot;Slide 13&quot;/&gt;&lt;property id=&quot;20307&quot; value=&quot;263&quot;/&gt;&lt;/object&gt;&lt;object type=&quot;3&quot; unique_id=&quot;10016&quot;&gt;&lt;property id=&quot;20148&quot; value=&quot;5&quot;/&gt;&lt;property id=&quot;20300&quot; value=&quot;Slide 14&quot;/&gt;&lt;property id=&quot;20307&quot; value=&quot;262&quot;/&gt;&lt;/object&gt;&lt;object type=&quot;3&quot; unique_id=&quot;10017&quot;&gt;&lt;property id=&quot;20148&quot; value=&quot;5&quot;/&gt;&lt;property id=&quot;20300&quot; value=&quot;Slide 15&quot;/&gt;&lt;property id=&quot;20307&quot; value=&quot;268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/object&gt;&lt;object type=&quot;8&quot; unique_id=&quot;1003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858</Words>
  <Application>Microsoft Office PowerPoint</Application>
  <PresentationFormat>On-screen Show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ĐIỀU DƯỠNG CẤP CỨU- HỒI SỨC</vt:lpstr>
      <vt:lpstr>ĐỊNH NGHĨA</vt:lpstr>
      <vt:lpstr>ĐẶC ĐIỂM</vt:lpstr>
      <vt:lpstr>NGUYÊN NHÂN</vt:lpstr>
      <vt:lpstr>CƠ CHẾ SINH BỆNH</vt:lpstr>
      <vt:lpstr>TRIỆU CHỨNG VÀ DIỄN BIẾN BỆNH</vt:lpstr>
      <vt:lpstr>PowerPoint Presentation</vt:lpstr>
      <vt:lpstr>CÁC GIAI ĐOẠN CỦA SHHC</vt:lpstr>
      <vt:lpstr>Phân loại</vt:lpstr>
      <vt:lpstr>XỬ TRÍ CẤP CỨU</vt:lpstr>
      <vt:lpstr>QUY TRÌNH ĐIỀU DƯỠNG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ĐIỀU DƯỠNG CẤP CỨU- HỒI SỨC</dc:title>
  <dc:creator>ADMIN</dc:creator>
  <cp:lastModifiedBy>windows</cp:lastModifiedBy>
  <cp:revision>38</cp:revision>
  <dcterms:created xsi:type="dcterms:W3CDTF">2017-05-27T13:51:53Z</dcterms:created>
  <dcterms:modified xsi:type="dcterms:W3CDTF">2017-06-05T07:52:31Z</dcterms:modified>
</cp:coreProperties>
</file>