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91" r:id="rId3"/>
    <p:sldId id="257" r:id="rId4"/>
    <p:sldId id="259" r:id="rId5"/>
    <p:sldId id="297" r:id="rId6"/>
    <p:sldId id="282" r:id="rId7"/>
    <p:sldId id="260" r:id="rId8"/>
    <p:sldId id="298" r:id="rId9"/>
    <p:sldId id="290" r:id="rId10"/>
    <p:sldId id="261" r:id="rId11"/>
    <p:sldId id="283" r:id="rId12"/>
    <p:sldId id="284" r:id="rId13"/>
    <p:sldId id="292" r:id="rId14"/>
    <p:sldId id="287" r:id="rId15"/>
    <p:sldId id="288" r:id="rId16"/>
    <p:sldId id="289" r:id="rId17"/>
    <p:sldId id="296" r:id="rId18"/>
    <p:sldId id="265" r:id="rId19"/>
    <p:sldId id="285" r:id="rId20"/>
    <p:sldId id="267" r:id="rId21"/>
    <p:sldId id="295" r:id="rId22"/>
    <p:sldId id="299" r:id="rId23"/>
    <p:sldId id="300" r:id="rId24"/>
    <p:sldId id="268" r:id="rId25"/>
    <p:sldId id="269" r:id="rId26"/>
    <p:sldId id="270" r:id="rId27"/>
    <p:sldId id="272" r:id="rId28"/>
    <p:sldId id="273" r:id="rId29"/>
    <p:sldId id="279" r:id="rId30"/>
    <p:sldId id="28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3366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1023" autoAdjust="0"/>
  </p:normalViewPr>
  <p:slideViewPr>
    <p:cSldViewPr>
      <p:cViewPr varScale="1">
        <p:scale>
          <a:sx n="68" d="100"/>
          <a:sy n="68" d="100"/>
        </p:scale>
        <p:origin x="58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6E1D97-659F-4226-AD1F-8FE02176CD83}" type="doc">
      <dgm:prSet loTypeId="urn:microsoft.com/office/officeart/2005/8/layout/vList3" loCatId="picture" qsTypeId="urn:microsoft.com/office/officeart/2005/8/quickstyle/simple1" qsCatId="simple" csTypeId="urn:microsoft.com/office/officeart/2005/8/colors/colorful1" csCatId="colorful" phldr="1"/>
      <dgm:spPr/>
      <dgm:t>
        <a:bodyPr/>
        <a:lstStyle/>
        <a:p>
          <a:endParaRPr lang="en-US"/>
        </a:p>
      </dgm:t>
    </dgm:pt>
    <dgm:pt modelId="{74B1C2BC-7605-4C06-ABC3-393CEE9F108B}">
      <dgm:prSet phldrT="[Text]" custT="1"/>
      <dgm:spPr/>
      <dgm:t>
        <a:bodyPr/>
        <a:lstStyle/>
        <a:p>
          <a:r>
            <a:rPr lang="en-US" sz="2400" dirty="0" smtClean="0">
              <a:solidFill>
                <a:schemeClr val="tx1"/>
              </a:solidFill>
              <a:latin typeface="Times New Roman" pitchFamily="18" charset="0"/>
              <a:cs typeface="Times New Roman" pitchFamily="18" charset="0"/>
            </a:rPr>
            <a:t>Theo </a:t>
          </a:r>
          <a:r>
            <a:rPr lang="en-US" sz="2400" dirty="0" err="1" smtClean="0">
              <a:solidFill>
                <a:schemeClr val="tx1"/>
              </a:solidFill>
              <a:latin typeface="Times New Roman" pitchFamily="18" charset="0"/>
              <a:cs typeface="Times New Roman" pitchFamily="18" charset="0"/>
            </a:rPr>
            <a:t>Tổ</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chức</a:t>
          </a:r>
          <a:r>
            <a:rPr lang="en-US" sz="2400" dirty="0" smtClean="0">
              <a:solidFill>
                <a:schemeClr val="tx1"/>
              </a:solidFill>
              <a:latin typeface="Times New Roman" pitchFamily="18" charset="0"/>
              <a:cs typeface="Times New Roman" pitchFamily="18" charset="0"/>
            </a:rPr>
            <a:t> Y </a:t>
          </a:r>
          <a:r>
            <a:rPr lang="en-US" sz="2400" dirty="0" err="1" smtClean="0">
              <a:solidFill>
                <a:schemeClr val="tx1"/>
              </a:solidFill>
              <a:latin typeface="Times New Roman" pitchFamily="18" charset="0"/>
              <a:cs typeface="Times New Roman" pitchFamily="18" charset="0"/>
            </a:rPr>
            <a:t>tế</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Thế</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giới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những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năm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gần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đây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bệnh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lao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có</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chiều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hướng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tăng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nhất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là</a:t>
          </a:r>
          <a:r>
            <a:rPr lang="en-US" sz="2400" dirty="0" smtClean="0">
              <a:solidFill>
                <a:schemeClr val="tx1"/>
              </a:solidFill>
              <a:latin typeface="Times New Roman" pitchFamily="18" charset="0"/>
              <a:cs typeface="Times New Roman" pitchFamily="18" charset="0"/>
            </a:rPr>
            <a:t> ở </a:t>
          </a:r>
          <a:r>
            <a:rPr lang="en-US" sz="2400" dirty="0" err="1" smtClean="0">
              <a:solidFill>
                <a:schemeClr val="tx1"/>
              </a:solidFill>
              <a:latin typeface="Times New Roman" pitchFamily="18" charset="0"/>
              <a:cs typeface="Times New Roman" pitchFamily="18" charset="0"/>
            </a:rPr>
            <a:t>những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nước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đang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phát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triển,là</a:t>
          </a:r>
          <a:r>
            <a:rPr lang="en-US" sz="2400" dirty="0" smtClean="0">
              <a:solidFill>
                <a:schemeClr val="tx1"/>
              </a:solidFill>
              <a:latin typeface="Times New Roman" pitchFamily="18" charset="0"/>
              <a:cs typeface="Times New Roman" pitchFamily="18" charset="0"/>
            </a:rPr>
            <a:t> 1 </a:t>
          </a:r>
          <a:r>
            <a:rPr lang="en-US" sz="2400" dirty="0" err="1" smtClean="0">
              <a:solidFill>
                <a:schemeClr val="tx1"/>
              </a:solidFill>
              <a:latin typeface="Times New Roman" pitchFamily="18" charset="0"/>
              <a:cs typeface="Times New Roman" pitchFamily="18" charset="0"/>
            </a:rPr>
            <a:t>trong</a:t>
          </a:r>
          <a:r>
            <a:rPr lang="en-US" sz="2400" dirty="0" smtClean="0">
              <a:solidFill>
                <a:schemeClr val="tx1"/>
              </a:solidFill>
              <a:latin typeface="Times New Roman" pitchFamily="18" charset="0"/>
              <a:cs typeface="Times New Roman" pitchFamily="18" charset="0"/>
            </a:rPr>
            <a:t> 3 </a:t>
          </a:r>
          <a:r>
            <a:rPr lang="en-US" sz="2400" dirty="0" err="1" smtClean="0">
              <a:solidFill>
                <a:schemeClr val="tx1"/>
              </a:solidFill>
              <a:latin typeface="Times New Roman" pitchFamily="18" charset="0"/>
              <a:cs typeface="Times New Roman" pitchFamily="18" charset="0"/>
            </a:rPr>
            <a:t>bệnh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gây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tử</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vong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cao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nhất</a:t>
          </a:r>
          <a:endParaRPr lang="en-US" sz="2400" dirty="0">
            <a:solidFill>
              <a:schemeClr val="tx1"/>
            </a:solidFill>
            <a:latin typeface="Times New Roman" pitchFamily="18" charset="0"/>
            <a:cs typeface="Times New Roman" pitchFamily="18" charset="0"/>
          </a:endParaRPr>
        </a:p>
      </dgm:t>
    </dgm:pt>
    <dgm:pt modelId="{C5758F8E-8773-4BCD-8103-EB0C0502A998}" type="parTrans" cxnId="{662DACE5-8C69-4081-9A18-B24A70A789B6}">
      <dgm:prSet/>
      <dgm:spPr/>
      <dgm:t>
        <a:bodyPr/>
        <a:lstStyle/>
        <a:p>
          <a:endParaRPr lang="en-US"/>
        </a:p>
      </dgm:t>
    </dgm:pt>
    <dgm:pt modelId="{C3DB6F67-5B4F-43E0-B48F-6ACE2A667CA8}" type="sibTrans" cxnId="{662DACE5-8C69-4081-9A18-B24A70A789B6}">
      <dgm:prSet/>
      <dgm:spPr/>
      <dgm:t>
        <a:bodyPr/>
        <a:lstStyle/>
        <a:p>
          <a:endParaRPr lang="en-US"/>
        </a:p>
      </dgm:t>
    </dgm:pt>
    <dgm:pt modelId="{467EABEF-049E-439A-A045-5398FE3A555C}">
      <dgm:prSet phldrT="[Text]" custT="1"/>
      <dgm:spPr/>
      <dgm:t>
        <a:bodyPr/>
        <a:lstStyle/>
        <a:p>
          <a:r>
            <a:rPr lang="en-US" sz="2400" smtClean="0">
              <a:solidFill>
                <a:schemeClr val="tx1"/>
              </a:solidFill>
              <a:latin typeface="Times New Roman" pitchFamily="18" charset="0"/>
              <a:cs typeface="Times New Roman" pitchFamily="18" charset="0"/>
            </a:rPr>
            <a:t>Bệnh lao do vi khuẩn Mycobacterium tuberculosis (trực khuẩn BK; bacillus Koch) gây nên. </a:t>
          </a:r>
          <a:endParaRPr lang="en-US" sz="2400">
            <a:solidFill>
              <a:schemeClr val="tx1"/>
            </a:solidFill>
            <a:latin typeface="Times New Roman" pitchFamily="18" charset="0"/>
            <a:cs typeface="Times New Roman" pitchFamily="18" charset="0"/>
          </a:endParaRPr>
        </a:p>
      </dgm:t>
    </dgm:pt>
    <dgm:pt modelId="{F1193FFE-F6CD-4E8B-9742-ED0A7132019F}" type="parTrans" cxnId="{7F6D1405-753C-4665-B6F4-65B6DA810998}">
      <dgm:prSet/>
      <dgm:spPr/>
      <dgm:t>
        <a:bodyPr/>
        <a:lstStyle/>
        <a:p>
          <a:endParaRPr lang="en-US"/>
        </a:p>
      </dgm:t>
    </dgm:pt>
    <dgm:pt modelId="{2393532B-EC42-4E3C-8B28-C49386B231CA}" type="sibTrans" cxnId="{7F6D1405-753C-4665-B6F4-65B6DA810998}">
      <dgm:prSet/>
      <dgm:spPr/>
      <dgm:t>
        <a:bodyPr/>
        <a:lstStyle/>
        <a:p>
          <a:endParaRPr lang="en-US"/>
        </a:p>
      </dgm:t>
    </dgm:pt>
    <dgm:pt modelId="{7110B832-CD1F-4BC8-86C8-BD91AA9F2A34}">
      <dgm:prSet phldrT="[Text]" custT="1"/>
      <dgm:spPr/>
      <dgm:t>
        <a:bodyPr/>
        <a:lstStyle/>
        <a:p>
          <a:pPr algn="ctr"/>
          <a:r>
            <a:rPr lang="en-US" sz="2400" dirty="0" err="1" smtClean="0">
              <a:solidFill>
                <a:schemeClr val="tx1"/>
              </a:solidFill>
              <a:latin typeface="Times New Roman" pitchFamily="18" charset="0"/>
              <a:cs typeface="Times New Roman" pitchFamily="18" charset="0"/>
            </a:rPr>
            <a:t>Để</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xác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định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chính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xác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có</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nhiễm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lao</a:t>
          </a:r>
          <a:r>
            <a:rPr lang="en-US" sz="2400" dirty="0" smtClean="0">
              <a:solidFill>
                <a:schemeClr val="tx1"/>
              </a:solidFill>
              <a:latin typeface="Times New Roman" pitchFamily="18" charset="0"/>
              <a:cs typeface="Times New Roman" pitchFamily="18" charset="0"/>
            </a:rPr>
            <a:t> hay </a:t>
          </a:r>
          <a:r>
            <a:rPr lang="en-US" sz="2400" dirty="0" err="1" smtClean="0">
              <a:solidFill>
                <a:schemeClr val="tx1"/>
              </a:solidFill>
              <a:latin typeface="Times New Roman" pitchFamily="18" charset="0"/>
              <a:cs typeface="Times New Roman" pitchFamily="18" charset="0"/>
            </a:rPr>
            <a:t>không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phải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xét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nghiệm</a:t>
          </a:r>
          <a:r>
            <a:rPr lang="en-US" sz="2400" dirty="0" smtClean="0">
              <a:solidFill>
                <a:schemeClr val="tx1"/>
              </a:solidFill>
              <a:latin typeface="Times New Roman" pitchFamily="18" charset="0"/>
              <a:cs typeface="Times New Roman" pitchFamily="18" charset="0"/>
            </a:rPr>
            <a:t> vi </a:t>
          </a:r>
          <a:r>
            <a:rPr lang="en-US" sz="2400" dirty="0" err="1" smtClean="0">
              <a:solidFill>
                <a:schemeClr val="tx1"/>
              </a:solidFill>
              <a:latin typeface="Times New Roman" pitchFamily="18" charset="0"/>
              <a:cs typeface="Times New Roman" pitchFamily="18" charset="0"/>
            </a:rPr>
            <a:t>khuẩn</a:t>
          </a:r>
          <a:r>
            <a:rPr lang="en-US" sz="2400" dirty="0" smtClean="0">
              <a:solidFill>
                <a:schemeClr val="tx1"/>
              </a:solidFill>
              <a:latin typeface="Times New Roman" pitchFamily="18" charset="0"/>
              <a:cs typeface="Times New Roman" pitchFamily="18" charset="0"/>
            </a:rPr>
            <a:t> 3 </a:t>
          </a:r>
          <a:r>
            <a:rPr lang="en-US" sz="2400" dirty="0" err="1" smtClean="0">
              <a:solidFill>
                <a:schemeClr val="tx1"/>
              </a:solidFill>
              <a:latin typeface="Times New Roman" pitchFamily="18" charset="0"/>
              <a:cs typeface="Times New Roman" pitchFamily="18" charset="0"/>
            </a:rPr>
            <a:t>lần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liền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vào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buổi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sáng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sớm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khi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chưa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ăn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uống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gì</a:t>
          </a:r>
          <a:r>
            <a:rPr lang="en-US" sz="2400"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dgm:t>
    </dgm:pt>
    <dgm:pt modelId="{ADF24023-DA06-44F2-845C-47B1104174D9}" type="parTrans" cxnId="{C3E1E409-4594-42BE-821D-CB9F9C2F5724}">
      <dgm:prSet/>
      <dgm:spPr/>
      <dgm:t>
        <a:bodyPr/>
        <a:lstStyle/>
        <a:p>
          <a:endParaRPr lang="en-US"/>
        </a:p>
      </dgm:t>
    </dgm:pt>
    <dgm:pt modelId="{F4463EF7-2678-40C1-BEB1-657ADC49482D}" type="sibTrans" cxnId="{C3E1E409-4594-42BE-821D-CB9F9C2F5724}">
      <dgm:prSet/>
      <dgm:spPr/>
      <dgm:t>
        <a:bodyPr/>
        <a:lstStyle/>
        <a:p>
          <a:endParaRPr lang="en-US"/>
        </a:p>
      </dgm:t>
    </dgm:pt>
    <dgm:pt modelId="{C427CFE9-E7C0-4872-A8FA-9432278FFC07}">
      <dgm:prSet phldrT="[Text]" custT="1"/>
      <dgm:spPr/>
      <dgm:t>
        <a:bodyPr/>
        <a:lstStyle/>
        <a:p>
          <a:r>
            <a:rPr lang="en-US" sz="2400" smtClean="0">
              <a:solidFill>
                <a:schemeClr val="tx1"/>
              </a:solidFill>
              <a:latin typeface="Times New Roman" pitchFamily="18" charset="0"/>
              <a:cs typeface="Times New Roman" pitchFamily="18" charset="0"/>
            </a:rPr>
            <a:t>Nhiễm lao có thể xảy ra ỏ các cơ quan khác nhau trong cơ thể, nhưng chủ yếu là ở phổi, chiếm 80 - 85%.</a:t>
          </a:r>
          <a:endParaRPr lang="en-US" sz="2400">
            <a:solidFill>
              <a:schemeClr val="tx1"/>
            </a:solidFill>
            <a:latin typeface="Times New Roman" pitchFamily="18" charset="0"/>
            <a:cs typeface="Times New Roman" pitchFamily="18" charset="0"/>
          </a:endParaRPr>
        </a:p>
      </dgm:t>
    </dgm:pt>
    <dgm:pt modelId="{2E3F9748-3862-4832-8A13-1DBA3190E6C2}" type="parTrans" cxnId="{718A8794-6E95-4FB4-9657-B25FF265320F}">
      <dgm:prSet/>
      <dgm:spPr/>
      <dgm:t>
        <a:bodyPr/>
        <a:lstStyle/>
        <a:p>
          <a:endParaRPr lang="en-US"/>
        </a:p>
      </dgm:t>
    </dgm:pt>
    <dgm:pt modelId="{3DD78894-3C6D-4FCC-BAC0-4894DB273351}" type="sibTrans" cxnId="{718A8794-6E95-4FB4-9657-B25FF265320F}">
      <dgm:prSet/>
      <dgm:spPr/>
      <dgm:t>
        <a:bodyPr/>
        <a:lstStyle/>
        <a:p>
          <a:endParaRPr lang="en-US"/>
        </a:p>
      </dgm:t>
    </dgm:pt>
    <dgm:pt modelId="{3B9BB3CC-6E7F-4D8E-8B16-BD75080DDB04}">
      <dgm:prSet phldrT="[Text]" custT="1"/>
      <dgm:spPr/>
      <dgm:t>
        <a:bodyPr/>
        <a:lstStyle/>
        <a:p>
          <a:r>
            <a:rPr lang="en-US" sz="2400" smtClean="0">
              <a:solidFill>
                <a:schemeClr val="tx1"/>
              </a:solidFill>
              <a:latin typeface="Times New Roman" pitchFamily="18" charset="0"/>
              <a:cs typeface="Times New Roman" pitchFamily="18" charset="0"/>
            </a:rPr>
            <a:t>Lao phổi là thể bệnh duy nhất gây lây sang người xung quanh.</a:t>
          </a:r>
          <a:endParaRPr lang="en-US" sz="2400">
            <a:solidFill>
              <a:schemeClr val="tx1"/>
            </a:solidFill>
            <a:latin typeface="Times New Roman" pitchFamily="18" charset="0"/>
            <a:cs typeface="Times New Roman" pitchFamily="18" charset="0"/>
          </a:endParaRPr>
        </a:p>
      </dgm:t>
    </dgm:pt>
    <dgm:pt modelId="{8555BB3F-9C3C-424F-AB41-9DC85763F707}" type="parTrans" cxnId="{000C03F3-F6E2-4D6B-8CE4-BD52415E5946}">
      <dgm:prSet/>
      <dgm:spPr/>
      <dgm:t>
        <a:bodyPr/>
        <a:lstStyle/>
        <a:p>
          <a:endParaRPr lang="en-US"/>
        </a:p>
      </dgm:t>
    </dgm:pt>
    <dgm:pt modelId="{B95D91AD-2312-4F7E-B300-C04975461EB3}" type="sibTrans" cxnId="{000C03F3-F6E2-4D6B-8CE4-BD52415E5946}">
      <dgm:prSet/>
      <dgm:spPr/>
      <dgm:t>
        <a:bodyPr/>
        <a:lstStyle/>
        <a:p>
          <a:endParaRPr lang="en-US"/>
        </a:p>
      </dgm:t>
    </dgm:pt>
    <dgm:pt modelId="{D9FE0098-F26F-4CAC-BEC1-6A54B0521892}" type="pres">
      <dgm:prSet presAssocID="{326E1D97-659F-4226-AD1F-8FE02176CD83}" presName="linearFlow" presStyleCnt="0">
        <dgm:presLayoutVars>
          <dgm:dir/>
          <dgm:resizeHandles val="exact"/>
        </dgm:presLayoutVars>
      </dgm:prSet>
      <dgm:spPr/>
      <dgm:t>
        <a:bodyPr/>
        <a:lstStyle/>
        <a:p>
          <a:endParaRPr lang="en-US"/>
        </a:p>
      </dgm:t>
    </dgm:pt>
    <dgm:pt modelId="{8FA61E7F-A1DB-4011-8905-2D4FF2517A13}" type="pres">
      <dgm:prSet presAssocID="{74B1C2BC-7605-4C06-ABC3-393CEE9F108B}" presName="composite" presStyleCnt="0"/>
      <dgm:spPr/>
    </dgm:pt>
    <dgm:pt modelId="{97B07606-07E2-4900-8CB0-C37AD7F5224F}" type="pres">
      <dgm:prSet presAssocID="{74B1C2BC-7605-4C06-ABC3-393CEE9F108B}" presName="imgShp" presStyleLbl="fgImgPlace1" presStyleIdx="0" presStyleCnt="5" custLinFactX="-14334" custLinFactNeighborX="-100000" custLinFactNeighborY="-24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2EB7FB7C-B04F-4C1D-A61B-BE1604490E3E}" type="pres">
      <dgm:prSet presAssocID="{74B1C2BC-7605-4C06-ABC3-393CEE9F108B}" presName="txShp" presStyleLbl="node1" presStyleIdx="0" presStyleCnt="5" custScaleX="139305" custScaleY="126378" custLinFactNeighborX="10042" custLinFactNeighborY="7081">
        <dgm:presLayoutVars>
          <dgm:bulletEnabled val="1"/>
        </dgm:presLayoutVars>
      </dgm:prSet>
      <dgm:spPr/>
      <dgm:t>
        <a:bodyPr/>
        <a:lstStyle/>
        <a:p>
          <a:endParaRPr lang="en-US"/>
        </a:p>
      </dgm:t>
    </dgm:pt>
    <dgm:pt modelId="{4B7F1EA4-72BA-47DE-BAD7-6409F0476FDE}" type="pres">
      <dgm:prSet presAssocID="{C3DB6F67-5B4F-43E0-B48F-6ACE2A667CA8}" presName="spacing" presStyleCnt="0"/>
      <dgm:spPr/>
    </dgm:pt>
    <dgm:pt modelId="{E94AEB25-AC83-46A3-85BA-79D2443D7CC1}" type="pres">
      <dgm:prSet presAssocID="{467EABEF-049E-439A-A045-5398FE3A555C}" presName="composite" presStyleCnt="0"/>
      <dgm:spPr/>
    </dgm:pt>
    <dgm:pt modelId="{F4D1BCF6-573F-423E-96E5-EBBA5C4A491A}" type="pres">
      <dgm:prSet presAssocID="{467EABEF-049E-439A-A045-5398FE3A555C}" presName="imgShp" presStyleLbl="fgImgPlace1" presStyleIdx="1" presStyleCnt="5" custLinFactX="-15602" custLinFactNeighborX="-100000" custLinFactNeighborY="-289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BF733F3B-2ED3-4BD4-8F2E-5A67D08BF4A0}" type="pres">
      <dgm:prSet presAssocID="{467EABEF-049E-439A-A045-5398FE3A555C}" presName="txShp" presStyleLbl="node1" presStyleIdx="1" presStyleCnt="5" custScaleX="138093" custScaleY="107085" custLinFactNeighborX="8238" custLinFactNeighborY="-2686">
        <dgm:presLayoutVars>
          <dgm:bulletEnabled val="1"/>
        </dgm:presLayoutVars>
      </dgm:prSet>
      <dgm:spPr/>
      <dgm:t>
        <a:bodyPr/>
        <a:lstStyle/>
        <a:p>
          <a:endParaRPr lang="en-US"/>
        </a:p>
      </dgm:t>
    </dgm:pt>
    <dgm:pt modelId="{C7FFDC5B-81AB-4BC9-8031-D66C39F4F956}" type="pres">
      <dgm:prSet presAssocID="{2393532B-EC42-4E3C-8B28-C49386B231CA}" presName="spacing" presStyleCnt="0"/>
      <dgm:spPr/>
    </dgm:pt>
    <dgm:pt modelId="{B37A0088-4E95-4554-B860-5BA0C6E30C86}" type="pres">
      <dgm:prSet presAssocID="{C427CFE9-E7C0-4872-A8FA-9432278FFC07}" presName="composite" presStyleCnt="0"/>
      <dgm:spPr/>
    </dgm:pt>
    <dgm:pt modelId="{838B792E-0503-48DB-BB97-CA6A9C747340}" type="pres">
      <dgm:prSet presAssocID="{C427CFE9-E7C0-4872-A8FA-9432278FFC07}" presName="imgShp" presStyleLbl="fgImgPlace1" presStyleIdx="2" presStyleCnt="5" custLinFactX="-18622" custLinFactNeighborX="-100000" custLinFactNeighborY="-3798"/>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a:p>
      </dgm:t>
    </dgm:pt>
    <dgm:pt modelId="{364F6659-03D7-4A80-9CF8-EDD96CE5A6B5}" type="pres">
      <dgm:prSet presAssocID="{C427CFE9-E7C0-4872-A8FA-9432278FFC07}" presName="txShp" presStyleLbl="node1" presStyleIdx="2" presStyleCnt="5" custScaleX="135598" custScaleY="109397" custLinFactNeighborX="7389" custLinFactNeighborY="239">
        <dgm:presLayoutVars>
          <dgm:bulletEnabled val="1"/>
        </dgm:presLayoutVars>
      </dgm:prSet>
      <dgm:spPr/>
      <dgm:t>
        <a:bodyPr/>
        <a:lstStyle/>
        <a:p>
          <a:endParaRPr lang="en-US"/>
        </a:p>
      </dgm:t>
    </dgm:pt>
    <dgm:pt modelId="{33980DE3-BAC6-4FF6-8768-BD947FA3B17C}" type="pres">
      <dgm:prSet presAssocID="{3DD78894-3C6D-4FCC-BAC0-4894DB273351}" presName="spacing" presStyleCnt="0"/>
      <dgm:spPr/>
    </dgm:pt>
    <dgm:pt modelId="{61AED599-A156-47AD-B09C-356C4518298D}" type="pres">
      <dgm:prSet presAssocID="{3B9BB3CC-6E7F-4D8E-8B16-BD75080DDB04}" presName="composite" presStyleCnt="0"/>
      <dgm:spPr/>
    </dgm:pt>
    <dgm:pt modelId="{A458E9D2-A538-47AC-B783-2348B1D8301D}" type="pres">
      <dgm:prSet presAssocID="{3B9BB3CC-6E7F-4D8E-8B16-BD75080DDB04}" presName="imgShp" presStyleLbl="fgImgPlace1" presStyleIdx="3" presStyleCnt="5" custLinFactX="-9502" custLinFactNeighborX="-100000" custLinFactNeighborY="-242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4071805A-8BB0-424C-AC79-777B077F4D6C}" type="pres">
      <dgm:prSet presAssocID="{3B9BB3CC-6E7F-4D8E-8B16-BD75080DDB04}" presName="txShp" presStyleLbl="node1" presStyleIdx="3" presStyleCnt="5" custScaleX="136506" custScaleY="99999" custLinFactNeighborX="6935" custLinFactNeighborY="5164">
        <dgm:presLayoutVars>
          <dgm:bulletEnabled val="1"/>
        </dgm:presLayoutVars>
      </dgm:prSet>
      <dgm:spPr/>
      <dgm:t>
        <a:bodyPr/>
        <a:lstStyle/>
        <a:p>
          <a:endParaRPr lang="en-US"/>
        </a:p>
      </dgm:t>
    </dgm:pt>
    <dgm:pt modelId="{FDFD0614-5C29-4281-93A3-4FCE7C6C8237}" type="pres">
      <dgm:prSet presAssocID="{B95D91AD-2312-4F7E-B300-C04975461EB3}" presName="spacing" presStyleCnt="0"/>
      <dgm:spPr/>
    </dgm:pt>
    <dgm:pt modelId="{B46B53B9-DC28-45F4-BB8A-BA556E291A6C}" type="pres">
      <dgm:prSet presAssocID="{7110B832-CD1F-4BC8-86C8-BD91AA9F2A34}" presName="composite" presStyleCnt="0"/>
      <dgm:spPr/>
    </dgm:pt>
    <dgm:pt modelId="{FC28C3AB-88C0-4DDC-BFC9-94376AEF1C69}" type="pres">
      <dgm:prSet presAssocID="{7110B832-CD1F-4BC8-86C8-BD91AA9F2A34}" presName="imgShp" presStyleLbl="fgImgPlace1" presStyleIdx="4" presStyleCnt="5" custLinFactX="-34501" custLinFactNeighborX="-100000" custLinFactNeighborY="7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2B492B68-9AC9-439B-AF98-83EB826EB065}" type="pres">
      <dgm:prSet presAssocID="{7110B832-CD1F-4BC8-86C8-BD91AA9F2A34}" presName="txShp" presStyleLbl="node1" presStyleIdx="4" presStyleCnt="5" custScaleX="136506" custScaleY="118928" custLinFactNeighborX="6626" custLinFactNeighborY="3142">
        <dgm:presLayoutVars>
          <dgm:bulletEnabled val="1"/>
        </dgm:presLayoutVars>
      </dgm:prSet>
      <dgm:spPr/>
      <dgm:t>
        <a:bodyPr/>
        <a:lstStyle/>
        <a:p>
          <a:endParaRPr lang="en-US"/>
        </a:p>
      </dgm:t>
    </dgm:pt>
  </dgm:ptLst>
  <dgm:cxnLst>
    <dgm:cxn modelId="{11ACFED7-CE7A-4BBD-806C-189EF1CAB74B}" type="presOf" srcId="{467EABEF-049E-439A-A045-5398FE3A555C}" destId="{BF733F3B-2ED3-4BD4-8F2E-5A67D08BF4A0}" srcOrd="0" destOrd="0" presId="urn:microsoft.com/office/officeart/2005/8/layout/vList3"/>
    <dgm:cxn modelId="{C3E1E409-4594-42BE-821D-CB9F9C2F5724}" srcId="{326E1D97-659F-4226-AD1F-8FE02176CD83}" destId="{7110B832-CD1F-4BC8-86C8-BD91AA9F2A34}" srcOrd="4" destOrd="0" parTransId="{ADF24023-DA06-44F2-845C-47B1104174D9}" sibTransId="{F4463EF7-2678-40C1-BEB1-657ADC49482D}"/>
    <dgm:cxn modelId="{F2DE0E63-41F5-4CA6-B05D-65BCA452FFFD}" type="presOf" srcId="{74B1C2BC-7605-4C06-ABC3-393CEE9F108B}" destId="{2EB7FB7C-B04F-4C1D-A61B-BE1604490E3E}" srcOrd="0" destOrd="0" presId="urn:microsoft.com/office/officeart/2005/8/layout/vList3"/>
    <dgm:cxn modelId="{00B4A60E-F7BB-4E74-8282-F7794564B261}" type="presOf" srcId="{7110B832-CD1F-4BC8-86C8-BD91AA9F2A34}" destId="{2B492B68-9AC9-439B-AF98-83EB826EB065}" srcOrd="0" destOrd="0" presId="urn:microsoft.com/office/officeart/2005/8/layout/vList3"/>
    <dgm:cxn modelId="{BA7EC236-8D6E-4974-9E2B-897BA36FBEB5}" type="presOf" srcId="{3B9BB3CC-6E7F-4D8E-8B16-BD75080DDB04}" destId="{4071805A-8BB0-424C-AC79-777B077F4D6C}" srcOrd="0" destOrd="0" presId="urn:microsoft.com/office/officeart/2005/8/layout/vList3"/>
    <dgm:cxn modelId="{662DACE5-8C69-4081-9A18-B24A70A789B6}" srcId="{326E1D97-659F-4226-AD1F-8FE02176CD83}" destId="{74B1C2BC-7605-4C06-ABC3-393CEE9F108B}" srcOrd="0" destOrd="0" parTransId="{C5758F8E-8773-4BCD-8103-EB0C0502A998}" sibTransId="{C3DB6F67-5B4F-43E0-B48F-6ACE2A667CA8}"/>
    <dgm:cxn modelId="{000C03F3-F6E2-4D6B-8CE4-BD52415E5946}" srcId="{326E1D97-659F-4226-AD1F-8FE02176CD83}" destId="{3B9BB3CC-6E7F-4D8E-8B16-BD75080DDB04}" srcOrd="3" destOrd="0" parTransId="{8555BB3F-9C3C-424F-AB41-9DC85763F707}" sibTransId="{B95D91AD-2312-4F7E-B300-C04975461EB3}"/>
    <dgm:cxn modelId="{7F6D1405-753C-4665-B6F4-65B6DA810998}" srcId="{326E1D97-659F-4226-AD1F-8FE02176CD83}" destId="{467EABEF-049E-439A-A045-5398FE3A555C}" srcOrd="1" destOrd="0" parTransId="{F1193FFE-F6CD-4E8B-9742-ED0A7132019F}" sibTransId="{2393532B-EC42-4E3C-8B28-C49386B231CA}"/>
    <dgm:cxn modelId="{D59A9B34-B137-4D22-811E-F981842FEAE7}" type="presOf" srcId="{326E1D97-659F-4226-AD1F-8FE02176CD83}" destId="{D9FE0098-F26F-4CAC-BEC1-6A54B0521892}" srcOrd="0" destOrd="0" presId="urn:microsoft.com/office/officeart/2005/8/layout/vList3"/>
    <dgm:cxn modelId="{7DD7C50C-1379-4321-85F7-3F62F135A79D}" type="presOf" srcId="{C427CFE9-E7C0-4872-A8FA-9432278FFC07}" destId="{364F6659-03D7-4A80-9CF8-EDD96CE5A6B5}" srcOrd="0" destOrd="0" presId="urn:microsoft.com/office/officeart/2005/8/layout/vList3"/>
    <dgm:cxn modelId="{718A8794-6E95-4FB4-9657-B25FF265320F}" srcId="{326E1D97-659F-4226-AD1F-8FE02176CD83}" destId="{C427CFE9-E7C0-4872-A8FA-9432278FFC07}" srcOrd="2" destOrd="0" parTransId="{2E3F9748-3862-4832-8A13-1DBA3190E6C2}" sibTransId="{3DD78894-3C6D-4FCC-BAC0-4894DB273351}"/>
    <dgm:cxn modelId="{5E776A77-A460-437D-B247-9372AD9B6F06}" type="presParOf" srcId="{D9FE0098-F26F-4CAC-BEC1-6A54B0521892}" destId="{8FA61E7F-A1DB-4011-8905-2D4FF2517A13}" srcOrd="0" destOrd="0" presId="urn:microsoft.com/office/officeart/2005/8/layout/vList3"/>
    <dgm:cxn modelId="{5564B49C-B8F0-4CA7-A398-107362A3AE4E}" type="presParOf" srcId="{8FA61E7F-A1DB-4011-8905-2D4FF2517A13}" destId="{97B07606-07E2-4900-8CB0-C37AD7F5224F}" srcOrd="0" destOrd="0" presId="urn:microsoft.com/office/officeart/2005/8/layout/vList3"/>
    <dgm:cxn modelId="{60160824-86F5-42B0-9114-78CA00C6E01A}" type="presParOf" srcId="{8FA61E7F-A1DB-4011-8905-2D4FF2517A13}" destId="{2EB7FB7C-B04F-4C1D-A61B-BE1604490E3E}" srcOrd="1" destOrd="0" presId="urn:microsoft.com/office/officeart/2005/8/layout/vList3"/>
    <dgm:cxn modelId="{997AD987-2E63-4E4F-A246-B8156F313F0D}" type="presParOf" srcId="{D9FE0098-F26F-4CAC-BEC1-6A54B0521892}" destId="{4B7F1EA4-72BA-47DE-BAD7-6409F0476FDE}" srcOrd="1" destOrd="0" presId="urn:microsoft.com/office/officeart/2005/8/layout/vList3"/>
    <dgm:cxn modelId="{7551D5A0-94AA-4D8C-BFBD-CD56F52E6D68}" type="presParOf" srcId="{D9FE0098-F26F-4CAC-BEC1-6A54B0521892}" destId="{E94AEB25-AC83-46A3-85BA-79D2443D7CC1}" srcOrd="2" destOrd="0" presId="urn:microsoft.com/office/officeart/2005/8/layout/vList3"/>
    <dgm:cxn modelId="{40C59FBA-0183-4079-881D-F5178F30F63D}" type="presParOf" srcId="{E94AEB25-AC83-46A3-85BA-79D2443D7CC1}" destId="{F4D1BCF6-573F-423E-96E5-EBBA5C4A491A}" srcOrd="0" destOrd="0" presId="urn:microsoft.com/office/officeart/2005/8/layout/vList3"/>
    <dgm:cxn modelId="{96CA4F87-BBA5-415C-A081-ACA5FEAFFBCA}" type="presParOf" srcId="{E94AEB25-AC83-46A3-85BA-79D2443D7CC1}" destId="{BF733F3B-2ED3-4BD4-8F2E-5A67D08BF4A0}" srcOrd="1" destOrd="0" presId="urn:microsoft.com/office/officeart/2005/8/layout/vList3"/>
    <dgm:cxn modelId="{2F067AC7-3CC9-4434-B5B9-79489C7945DC}" type="presParOf" srcId="{D9FE0098-F26F-4CAC-BEC1-6A54B0521892}" destId="{C7FFDC5B-81AB-4BC9-8031-D66C39F4F956}" srcOrd="3" destOrd="0" presId="urn:microsoft.com/office/officeart/2005/8/layout/vList3"/>
    <dgm:cxn modelId="{1331ADB6-8BCD-4BC3-801E-C3C7E32178B7}" type="presParOf" srcId="{D9FE0098-F26F-4CAC-BEC1-6A54B0521892}" destId="{B37A0088-4E95-4554-B860-5BA0C6E30C86}" srcOrd="4" destOrd="0" presId="urn:microsoft.com/office/officeart/2005/8/layout/vList3"/>
    <dgm:cxn modelId="{03C31DD5-856A-4AEB-ADC6-60BF9CD315D9}" type="presParOf" srcId="{B37A0088-4E95-4554-B860-5BA0C6E30C86}" destId="{838B792E-0503-48DB-BB97-CA6A9C747340}" srcOrd="0" destOrd="0" presId="urn:microsoft.com/office/officeart/2005/8/layout/vList3"/>
    <dgm:cxn modelId="{1240DFBA-BCE3-4299-846A-83E753719067}" type="presParOf" srcId="{B37A0088-4E95-4554-B860-5BA0C6E30C86}" destId="{364F6659-03D7-4A80-9CF8-EDD96CE5A6B5}" srcOrd="1" destOrd="0" presId="urn:microsoft.com/office/officeart/2005/8/layout/vList3"/>
    <dgm:cxn modelId="{E602811B-4DE9-4581-8356-9575216ECAFD}" type="presParOf" srcId="{D9FE0098-F26F-4CAC-BEC1-6A54B0521892}" destId="{33980DE3-BAC6-4FF6-8768-BD947FA3B17C}" srcOrd="5" destOrd="0" presId="urn:microsoft.com/office/officeart/2005/8/layout/vList3"/>
    <dgm:cxn modelId="{0E583E7F-D0A4-4B66-B0C6-BCA905A0D43F}" type="presParOf" srcId="{D9FE0098-F26F-4CAC-BEC1-6A54B0521892}" destId="{61AED599-A156-47AD-B09C-356C4518298D}" srcOrd="6" destOrd="0" presId="urn:microsoft.com/office/officeart/2005/8/layout/vList3"/>
    <dgm:cxn modelId="{28683F78-E8E9-4703-A425-265CA21B9347}" type="presParOf" srcId="{61AED599-A156-47AD-B09C-356C4518298D}" destId="{A458E9D2-A538-47AC-B783-2348B1D8301D}" srcOrd="0" destOrd="0" presId="urn:microsoft.com/office/officeart/2005/8/layout/vList3"/>
    <dgm:cxn modelId="{F9B7433B-02DF-45C0-AD7A-0A460D5CD508}" type="presParOf" srcId="{61AED599-A156-47AD-B09C-356C4518298D}" destId="{4071805A-8BB0-424C-AC79-777B077F4D6C}" srcOrd="1" destOrd="0" presId="urn:microsoft.com/office/officeart/2005/8/layout/vList3"/>
    <dgm:cxn modelId="{2CAC38A8-0C1E-46F8-A131-A423D45CBBF1}" type="presParOf" srcId="{D9FE0098-F26F-4CAC-BEC1-6A54B0521892}" destId="{FDFD0614-5C29-4281-93A3-4FCE7C6C8237}" srcOrd="7" destOrd="0" presId="urn:microsoft.com/office/officeart/2005/8/layout/vList3"/>
    <dgm:cxn modelId="{5B97125F-F4AD-495E-B6F3-21A4C9C495D6}" type="presParOf" srcId="{D9FE0098-F26F-4CAC-BEC1-6A54B0521892}" destId="{B46B53B9-DC28-45F4-BB8A-BA556E291A6C}" srcOrd="8" destOrd="0" presId="urn:microsoft.com/office/officeart/2005/8/layout/vList3"/>
    <dgm:cxn modelId="{9E349864-FBA8-498C-BBD7-1A39AE6E48B9}" type="presParOf" srcId="{B46B53B9-DC28-45F4-BB8A-BA556E291A6C}" destId="{FC28C3AB-88C0-4DDC-BFC9-94376AEF1C69}" srcOrd="0" destOrd="0" presId="urn:microsoft.com/office/officeart/2005/8/layout/vList3"/>
    <dgm:cxn modelId="{FA16E5E6-4827-4158-A07F-C5813A88A879}" type="presParOf" srcId="{B46B53B9-DC28-45F4-BB8A-BA556E291A6C}" destId="{2B492B68-9AC9-439B-AF98-83EB826EB06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0D4C9F-D5AC-4A2C-B2D5-2655819C5CEF}" type="doc">
      <dgm:prSet loTypeId="urn:microsoft.com/office/officeart/2005/8/layout/radial6" loCatId="cycle" qsTypeId="urn:microsoft.com/office/officeart/2005/8/quickstyle/simple1" qsCatId="simple" csTypeId="urn:microsoft.com/office/officeart/2005/8/colors/accent2_1" csCatId="accent2" phldr="1"/>
      <dgm:spPr/>
      <dgm:t>
        <a:bodyPr/>
        <a:lstStyle/>
        <a:p>
          <a:endParaRPr lang="en-US"/>
        </a:p>
      </dgm:t>
    </dgm:pt>
    <dgm:pt modelId="{903ACC32-D78D-45A5-B021-A4FE2E0EFC36}">
      <dgm:prSet phldrT="[Text]" custT="1"/>
      <dgm:spPr/>
      <dgm:t>
        <a:bodyPr/>
        <a:lstStyle/>
        <a:p>
          <a:r>
            <a:rPr lang="en-US" sz="4800" smtClean="0">
              <a:latin typeface="Times New Roman" pitchFamily="18" charset="0"/>
              <a:cs typeface="Times New Roman" pitchFamily="18" charset="0"/>
            </a:rPr>
            <a:t>Nguyên nhân </a:t>
          </a:r>
          <a:endParaRPr lang="en-US" sz="4800">
            <a:latin typeface="Times New Roman" pitchFamily="18" charset="0"/>
            <a:cs typeface="Times New Roman" pitchFamily="18" charset="0"/>
          </a:endParaRPr>
        </a:p>
      </dgm:t>
    </dgm:pt>
    <dgm:pt modelId="{FDB87D6E-5D40-4B8D-AF44-901BEEC4E075}" type="parTrans" cxnId="{F4303D3B-566E-4039-9959-5323357FD07A}">
      <dgm:prSet/>
      <dgm:spPr/>
      <dgm:t>
        <a:bodyPr/>
        <a:lstStyle/>
        <a:p>
          <a:endParaRPr lang="en-US"/>
        </a:p>
      </dgm:t>
    </dgm:pt>
    <dgm:pt modelId="{E67981D7-D997-481B-A3A3-261A743A6967}" type="sibTrans" cxnId="{F4303D3B-566E-4039-9959-5323357FD07A}">
      <dgm:prSet/>
      <dgm:spPr/>
      <dgm:t>
        <a:bodyPr/>
        <a:lstStyle/>
        <a:p>
          <a:endParaRPr lang="en-US"/>
        </a:p>
      </dgm:t>
    </dgm:pt>
    <dgm:pt modelId="{F04CED86-BB2D-43DB-B664-E306F2A94BB9}">
      <dgm:prSet phldrT="[Text]" custT="1"/>
      <dgm:spPr/>
      <dgm:t>
        <a:bodyPr/>
        <a:lstStyle/>
        <a:p>
          <a:r>
            <a:rPr lang="en-US" sz="2400" dirty="0" smtClean="0">
              <a:latin typeface="Times New Roman" pitchFamily="18" charset="0"/>
              <a:cs typeface="Times New Roman" pitchFamily="18" charset="0"/>
            </a:rPr>
            <a:t>Do vi </a:t>
          </a:r>
          <a:r>
            <a:rPr lang="en-US" sz="2400" dirty="0" err="1" smtClean="0">
              <a:latin typeface="Times New Roman" pitchFamily="18" charset="0"/>
              <a:cs typeface="Times New Roman" pitchFamily="18" charset="0"/>
            </a:rPr>
            <a:t>khuẩn</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(M. tuberculosis </a:t>
          </a:r>
          <a:r>
            <a:rPr lang="en-US" sz="2400" dirty="0" err="1" smtClean="0">
              <a:latin typeface="Times New Roman" pitchFamily="18" charset="0"/>
              <a:cs typeface="Times New Roman" pitchFamily="18" charset="0"/>
            </a:rPr>
            <a:t>hominis</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dgm:t>
    </dgm:pt>
    <dgm:pt modelId="{AEC7FE95-991E-4E58-B7C0-62A95EDC042E}" type="parTrans" cxnId="{404F1F34-D5B9-4952-81C3-A2765B035ACB}">
      <dgm:prSet/>
      <dgm:spPr/>
      <dgm:t>
        <a:bodyPr/>
        <a:lstStyle/>
        <a:p>
          <a:endParaRPr lang="en-US"/>
        </a:p>
      </dgm:t>
    </dgm:pt>
    <dgm:pt modelId="{D78C45D3-FB82-4336-9E31-12619D5CD8E7}" type="sibTrans" cxnId="{404F1F34-D5B9-4952-81C3-A2765B035ACB}">
      <dgm:prSet/>
      <dgm:spPr/>
      <dgm:t>
        <a:bodyPr/>
        <a:lstStyle/>
        <a:p>
          <a:endParaRPr lang="en-US"/>
        </a:p>
      </dgm:t>
    </dgm:pt>
    <dgm:pt modelId="{5762ADD4-183F-4E57-BE2C-99735AFA3893}">
      <dgm:prSet phldrT="[Text]" custT="1"/>
      <dgm:spPr/>
      <dgm:t>
        <a:bodyPr/>
        <a:lstStyle/>
        <a:p>
          <a:r>
            <a:rPr lang="en-US" sz="2400" smtClean="0">
              <a:latin typeface="Times New Roman" pitchFamily="18" charset="0"/>
              <a:cs typeface="Times New Roman" pitchFamily="18" charset="0"/>
            </a:rPr>
            <a:t>Hút thuốc lá uông rượu bia</a:t>
          </a:r>
          <a:endParaRPr lang="en-US" sz="2400">
            <a:latin typeface="Times New Roman" pitchFamily="18" charset="0"/>
            <a:cs typeface="Times New Roman" pitchFamily="18" charset="0"/>
          </a:endParaRPr>
        </a:p>
      </dgm:t>
    </dgm:pt>
    <dgm:pt modelId="{B13B2D45-AB46-4A3E-A467-AC5754633095}" type="parTrans" cxnId="{BB1DE3C5-1A09-4742-912F-E08D1F6B1688}">
      <dgm:prSet/>
      <dgm:spPr/>
      <dgm:t>
        <a:bodyPr/>
        <a:lstStyle/>
        <a:p>
          <a:endParaRPr lang="en-US"/>
        </a:p>
      </dgm:t>
    </dgm:pt>
    <dgm:pt modelId="{B71CE63B-9DC9-4E3D-A35B-FAE72E836FEA}" type="sibTrans" cxnId="{BB1DE3C5-1A09-4742-912F-E08D1F6B1688}">
      <dgm:prSet/>
      <dgm:spPr/>
      <dgm:t>
        <a:bodyPr/>
        <a:lstStyle/>
        <a:p>
          <a:endParaRPr lang="en-US"/>
        </a:p>
      </dgm:t>
    </dgm:pt>
    <dgm:pt modelId="{F633D089-4453-46DD-899A-F09E3B3287A3}">
      <dgm:prSet phldrT="[Text]" custT="1"/>
      <dgm:spPr/>
      <dgm:t>
        <a:bodyPr/>
        <a:lstStyle/>
        <a:p>
          <a:r>
            <a:rPr lang="en-US" sz="2400" smtClean="0">
              <a:latin typeface="Times New Roman" pitchFamily="18" charset="0"/>
              <a:cs typeface="Times New Roman" pitchFamily="18" charset="0"/>
            </a:rPr>
            <a:t>1 số nguyên nhân khác,…</a:t>
          </a:r>
          <a:endParaRPr lang="en-US" sz="2400">
            <a:latin typeface="Times New Roman" pitchFamily="18" charset="0"/>
            <a:cs typeface="Times New Roman" pitchFamily="18" charset="0"/>
          </a:endParaRPr>
        </a:p>
      </dgm:t>
    </dgm:pt>
    <dgm:pt modelId="{CA911C80-2F43-4F90-B867-9ED3BAFB18D4}" type="parTrans" cxnId="{549DB350-9E26-4EEA-904D-403B02103655}">
      <dgm:prSet/>
      <dgm:spPr/>
      <dgm:t>
        <a:bodyPr/>
        <a:lstStyle/>
        <a:p>
          <a:endParaRPr lang="en-US"/>
        </a:p>
      </dgm:t>
    </dgm:pt>
    <dgm:pt modelId="{DF70A8A0-C08B-4FE5-82E5-B2419DD4D084}" type="sibTrans" cxnId="{549DB350-9E26-4EEA-904D-403B02103655}">
      <dgm:prSet/>
      <dgm:spPr/>
      <dgm:t>
        <a:bodyPr/>
        <a:lstStyle/>
        <a:p>
          <a:endParaRPr lang="en-US"/>
        </a:p>
      </dgm:t>
    </dgm:pt>
    <dgm:pt modelId="{F2E31D62-6159-417D-B907-63138F7CE45E}">
      <dgm:prSet phldrT="[Text]" custT="1"/>
      <dgm:spPr/>
      <dgm:t>
        <a:bodyPr/>
        <a:lstStyle/>
        <a:p>
          <a:r>
            <a:rPr lang="en-US" sz="2400" smtClean="0">
              <a:latin typeface="Times New Roman" pitchFamily="18" charset="0"/>
              <a:cs typeface="Times New Roman" pitchFamily="18" charset="0"/>
            </a:rPr>
            <a:t>Lây qua đường hô hấp, tiếp xúc với người mắc bệnh</a:t>
          </a:r>
          <a:endParaRPr lang="en-US" sz="2400">
            <a:latin typeface="Times New Roman" pitchFamily="18" charset="0"/>
            <a:cs typeface="Times New Roman" pitchFamily="18" charset="0"/>
          </a:endParaRPr>
        </a:p>
      </dgm:t>
    </dgm:pt>
    <dgm:pt modelId="{F59469B1-8921-45CA-B5FD-102CAB8DAB1B}" type="parTrans" cxnId="{AB9A9CD1-59FB-496A-ADA6-26CB38ACB386}">
      <dgm:prSet/>
      <dgm:spPr/>
      <dgm:t>
        <a:bodyPr/>
        <a:lstStyle/>
        <a:p>
          <a:endParaRPr lang="en-US"/>
        </a:p>
      </dgm:t>
    </dgm:pt>
    <dgm:pt modelId="{8AA3BD5F-5291-44B3-A0DA-D8F44E59E2EB}" type="sibTrans" cxnId="{AB9A9CD1-59FB-496A-ADA6-26CB38ACB386}">
      <dgm:prSet/>
      <dgm:spPr/>
      <dgm:t>
        <a:bodyPr/>
        <a:lstStyle/>
        <a:p>
          <a:endParaRPr lang="en-US"/>
        </a:p>
      </dgm:t>
    </dgm:pt>
    <dgm:pt modelId="{5649BABB-1F2D-4FDA-9269-6582B3AE8F18}">
      <dgm:prSet phldrT="[Text]" custT="1"/>
      <dgm:spPr/>
      <dgm:t>
        <a:bodyPr/>
        <a:lstStyle/>
        <a:p>
          <a:r>
            <a:rPr lang="en-US" sz="2400" smtClean="0">
              <a:latin typeface="Times New Roman" pitchFamily="18" charset="0"/>
              <a:cs typeface="Times New Roman" pitchFamily="18" charset="0"/>
            </a:rPr>
            <a:t>Môi trường bị ô nhiễm</a:t>
          </a:r>
          <a:endParaRPr lang="en-US" sz="2400">
            <a:latin typeface="Times New Roman" pitchFamily="18" charset="0"/>
            <a:cs typeface="Times New Roman" pitchFamily="18" charset="0"/>
          </a:endParaRPr>
        </a:p>
      </dgm:t>
    </dgm:pt>
    <dgm:pt modelId="{4F946805-2FF2-4A42-9889-417966130DED}" type="parTrans" cxnId="{99D4DC29-73E9-4EFE-98DC-B3798BFA7BAB}">
      <dgm:prSet/>
      <dgm:spPr/>
      <dgm:t>
        <a:bodyPr/>
        <a:lstStyle/>
        <a:p>
          <a:endParaRPr lang="en-US"/>
        </a:p>
      </dgm:t>
    </dgm:pt>
    <dgm:pt modelId="{E05EA685-30B8-4B79-884C-ACF28D0EF7A2}" type="sibTrans" cxnId="{99D4DC29-73E9-4EFE-98DC-B3798BFA7BAB}">
      <dgm:prSet/>
      <dgm:spPr/>
      <dgm:t>
        <a:bodyPr/>
        <a:lstStyle/>
        <a:p>
          <a:endParaRPr lang="en-US"/>
        </a:p>
      </dgm:t>
    </dgm:pt>
    <dgm:pt modelId="{644A1888-11EB-4644-8713-A4F12B3EECAF}" type="pres">
      <dgm:prSet presAssocID="{B10D4C9F-D5AC-4A2C-B2D5-2655819C5CEF}" presName="Name0" presStyleCnt="0">
        <dgm:presLayoutVars>
          <dgm:chMax val="1"/>
          <dgm:dir/>
          <dgm:animLvl val="ctr"/>
          <dgm:resizeHandles val="exact"/>
        </dgm:presLayoutVars>
      </dgm:prSet>
      <dgm:spPr/>
      <dgm:t>
        <a:bodyPr/>
        <a:lstStyle/>
        <a:p>
          <a:endParaRPr lang="en-US"/>
        </a:p>
      </dgm:t>
    </dgm:pt>
    <dgm:pt modelId="{CFCD4D90-A437-4A02-A4FF-0D57D9DF645A}" type="pres">
      <dgm:prSet presAssocID="{903ACC32-D78D-45A5-B021-A4FE2E0EFC36}" presName="centerShape" presStyleLbl="node0" presStyleIdx="0" presStyleCnt="1" custScaleX="125412" custScaleY="95452" custLinFactNeighborX="2048" custLinFactNeighborY="1500"/>
      <dgm:spPr/>
      <dgm:t>
        <a:bodyPr/>
        <a:lstStyle/>
        <a:p>
          <a:endParaRPr lang="en-US"/>
        </a:p>
      </dgm:t>
    </dgm:pt>
    <dgm:pt modelId="{84EF6A7A-2A2F-43E3-B5D3-8F82572A8704}" type="pres">
      <dgm:prSet presAssocID="{F04CED86-BB2D-43DB-B664-E306F2A94BB9}" presName="node" presStyleLbl="node1" presStyleIdx="0" presStyleCnt="5" custScaleX="196650" custScaleY="100390" custRadScaleRad="105735" custRadScaleInc="-650">
        <dgm:presLayoutVars>
          <dgm:bulletEnabled val="1"/>
        </dgm:presLayoutVars>
      </dgm:prSet>
      <dgm:spPr/>
      <dgm:t>
        <a:bodyPr/>
        <a:lstStyle/>
        <a:p>
          <a:endParaRPr lang="en-US"/>
        </a:p>
      </dgm:t>
    </dgm:pt>
    <dgm:pt modelId="{1B3D53BD-7ABF-4487-BBDE-FE37FEE6E4BE}" type="pres">
      <dgm:prSet presAssocID="{F04CED86-BB2D-43DB-B664-E306F2A94BB9}" presName="dummy" presStyleCnt="0"/>
      <dgm:spPr/>
    </dgm:pt>
    <dgm:pt modelId="{07CB8834-8E75-4A06-B287-EC2FCBEC6EF8}" type="pres">
      <dgm:prSet presAssocID="{D78C45D3-FB82-4336-9E31-12619D5CD8E7}" presName="sibTrans" presStyleLbl="sibTrans2D1" presStyleIdx="0" presStyleCnt="5"/>
      <dgm:spPr/>
      <dgm:t>
        <a:bodyPr/>
        <a:lstStyle/>
        <a:p>
          <a:endParaRPr lang="en-US"/>
        </a:p>
      </dgm:t>
    </dgm:pt>
    <dgm:pt modelId="{20C851A3-85D9-45A2-A3B4-CF6D6F0108ED}" type="pres">
      <dgm:prSet presAssocID="{5762ADD4-183F-4E57-BE2C-99735AFA3893}" presName="node" presStyleLbl="node1" presStyleIdx="1" presStyleCnt="5" custScaleX="156840" custScaleY="110653" custRadScaleRad="111658" custRadScaleInc="1327">
        <dgm:presLayoutVars>
          <dgm:bulletEnabled val="1"/>
        </dgm:presLayoutVars>
      </dgm:prSet>
      <dgm:spPr/>
      <dgm:t>
        <a:bodyPr/>
        <a:lstStyle/>
        <a:p>
          <a:endParaRPr lang="en-US"/>
        </a:p>
      </dgm:t>
    </dgm:pt>
    <dgm:pt modelId="{457E95BD-C90C-4750-A7A0-C72BF6FDD19E}" type="pres">
      <dgm:prSet presAssocID="{5762ADD4-183F-4E57-BE2C-99735AFA3893}" presName="dummy" presStyleCnt="0"/>
      <dgm:spPr/>
    </dgm:pt>
    <dgm:pt modelId="{34BFEBEC-E06F-4937-A287-008C22301985}" type="pres">
      <dgm:prSet presAssocID="{B71CE63B-9DC9-4E3D-A35B-FAE72E836FEA}" presName="sibTrans" presStyleLbl="sibTrans2D1" presStyleIdx="1" presStyleCnt="5"/>
      <dgm:spPr/>
      <dgm:t>
        <a:bodyPr/>
        <a:lstStyle/>
        <a:p>
          <a:endParaRPr lang="en-US"/>
        </a:p>
      </dgm:t>
    </dgm:pt>
    <dgm:pt modelId="{F41E9830-23FA-4DE3-8BB8-DC3F5127D0F9}" type="pres">
      <dgm:prSet presAssocID="{F633D089-4453-46DD-899A-F09E3B3287A3}" presName="node" presStyleLbl="node1" presStyleIdx="2" presStyleCnt="5" custScaleX="161982" custScaleY="107741" custRadScaleRad="109276" custRadScaleInc="-25954">
        <dgm:presLayoutVars>
          <dgm:bulletEnabled val="1"/>
        </dgm:presLayoutVars>
      </dgm:prSet>
      <dgm:spPr/>
      <dgm:t>
        <a:bodyPr/>
        <a:lstStyle/>
        <a:p>
          <a:endParaRPr lang="en-US"/>
        </a:p>
      </dgm:t>
    </dgm:pt>
    <dgm:pt modelId="{F13C9338-AFA3-4DF0-8150-9087FE7CA82B}" type="pres">
      <dgm:prSet presAssocID="{F633D089-4453-46DD-899A-F09E3B3287A3}" presName="dummy" presStyleCnt="0"/>
      <dgm:spPr/>
    </dgm:pt>
    <dgm:pt modelId="{2C2FD5F9-3FBF-4C79-8A17-053CF6301BD4}" type="pres">
      <dgm:prSet presAssocID="{DF70A8A0-C08B-4FE5-82E5-B2419DD4D084}" presName="sibTrans" presStyleLbl="sibTrans2D1" presStyleIdx="2" presStyleCnt="5"/>
      <dgm:spPr/>
      <dgm:t>
        <a:bodyPr/>
        <a:lstStyle/>
        <a:p>
          <a:endParaRPr lang="en-US"/>
        </a:p>
      </dgm:t>
    </dgm:pt>
    <dgm:pt modelId="{21F80EDF-9062-4924-8CD2-133AAA0419AA}" type="pres">
      <dgm:prSet presAssocID="{5649BABB-1F2D-4FDA-9269-6582B3AE8F18}" presName="node" presStyleLbl="node1" presStyleIdx="3" presStyleCnt="5" custScaleX="175311" custScaleY="110179" custRadScaleRad="105764" custRadScaleInc="19355">
        <dgm:presLayoutVars>
          <dgm:bulletEnabled val="1"/>
        </dgm:presLayoutVars>
      </dgm:prSet>
      <dgm:spPr/>
      <dgm:t>
        <a:bodyPr/>
        <a:lstStyle/>
        <a:p>
          <a:endParaRPr lang="en-US"/>
        </a:p>
      </dgm:t>
    </dgm:pt>
    <dgm:pt modelId="{429CCE34-9C62-4E2C-B244-FA761FA14536}" type="pres">
      <dgm:prSet presAssocID="{5649BABB-1F2D-4FDA-9269-6582B3AE8F18}" presName="dummy" presStyleCnt="0"/>
      <dgm:spPr/>
    </dgm:pt>
    <dgm:pt modelId="{F1906F26-DA48-42BB-AF97-568A9B5D6EE2}" type="pres">
      <dgm:prSet presAssocID="{E05EA685-30B8-4B79-884C-ACF28D0EF7A2}" presName="sibTrans" presStyleLbl="sibTrans2D1" presStyleIdx="3" presStyleCnt="5"/>
      <dgm:spPr/>
      <dgm:t>
        <a:bodyPr/>
        <a:lstStyle/>
        <a:p>
          <a:endParaRPr lang="en-US"/>
        </a:p>
      </dgm:t>
    </dgm:pt>
    <dgm:pt modelId="{F891849E-3886-4BE6-9998-A04B4941DEF9}" type="pres">
      <dgm:prSet presAssocID="{F2E31D62-6159-417D-B907-63138F7CE45E}" presName="node" presStyleLbl="node1" presStyleIdx="4" presStyleCnt="5" custScaleX="168077" custScaleY="108849" custRadScaleRad="109246" custRadScaleInc="-8222">
        <dgm:presLayoutVars>
          <dgm:bulletEnabled val="1"/>
        </dgm:presLayoutVars>
      </dgm:prSet>
      <dgm:spPr/>
      <dgm:t>
        <a:bodyPr/>
        <a:lstStyle/>
        <a:p>
          <a:endParaRPr lang="en-US"/>
        </a:p>
      </dgm:t>
    </dgm:pt>
    <dgm:pt modelId="{0C97B893-3032-4D4B-A5A4-F06CC2604F21}" type="pres">
      <dgm:prSet presAssocID="{F2E31D62-6159-417D-B907-63138F7CE45E}" presName="dummy" presStyleCnt="0"/>
      <dgm:spPr/>
    </dgm:pt>
    <dgm:pt modelId="{28209F96-3172-4CD1-AAF4-5EC0D39F20C7}" type="pres">
      <dgm:prSet presAssocID="{8AA3BD5F-5291-44B3-A0DA-D8F44E59E2EB}" presName="sibTrans" presStyleLbl="sibTrans2D1" presStyleIdx="4" presStyleCnt="5"/>
      <dgm:spPr/>
      <dgm:t>
        <a:bodyPr/>
        <a:lstStyle/>
        <a:p>
          <a:endParaRPr lang="en-US"/>
        </a:p>
      </dgm:t>
    </dgm:pt>
  </dgm:ptLst>
  <dgm:cxnLst>
    <dgm:cxn modelId="{7D6D5DEB-60A5-48A7-A78D-77217958EA94}" type="presOf" srcId="{5762ADD4-183F-4E57-BE2C-99735AFA3893}" destId="{20C851A3-85D9-45A2-A3B4-CF6D6F0108ED}" srcOrd="0" destOrd="0" presId="urn:microsoft.com/office/officeart/2005/8/layout/radial6"/>
    <dgm:cxn modelId="{A30537C0-8F81-4311-9409-C2606D7B2E05}" type="presOf" srcId="{F2E31D62-6159-417D-B907-63138F7CE45E}" destId="{F891849E-3886-4BE6-9998-A04B4941DEF9}" srcOrd="0" destOrd="0" presId="urn:microsoft.com/office/officeart/2005/8/layout/radial6"/>
    <dgm:cxn modelId="{87DF8D81-1772-40C5-9711-3D0BD14EB009}" type="presOf" srcId="{B71CE63B-9DC9-4E3D-A35B-FAE72E836FEA}" destId="{34BFEBEC-E06F-4937-A287-008C22301985}" srcOrd="0" destOrd="0" presId="urn:microsoft.com/office/officeart/2005/8/layout/radial6"/>
    <dgm:cxn modelId="{AB9A9CD1-59FB-496A-ADA6-26CB38ACB386}" srcId="{903ACC32-D78D-45A5-B021-A4FE2E0EFC36}" destId="{F2E31D62-6159-417D-B907-63138F7CE45E}" srcOrd="4" destOrd="0" parTransId="{F59469B1-8921-45CA-B5FD-102CAB8DAB1B}" sibTransId="{8AA3BD5F-5291-44B3-A0DA-D8F44E59E2EB}"/>
    <dgm:cxn modelId="{404F1F34-D5B9-4952-81C3-A2765B035ACB}" srcId="{903ACC32-D78D-45A5-B021-A4FE2E0EFC36}" destId="{F04CED86-BB2D-43DB-B664-E306F2A94BB9}" srcOrd="0" destOrd="0" parTransId="{AEC7FE95-991E-4E58-B7C0-62A95EDC042E}" sibTransId="{D78C45D3-FB82-4336-9E31-12619D5CD8E7}"/>
    <dgm:cxn modelId="{451738C3-3ACD-4BA5-A4AF-A3ABE4D3A14B}" type="presOf" srcId="{F633D089-4453-46DD-899A-F09E3B3287A3}" destId="{F41E9830-23FA-4DE3-8BB8-DC3F5127D0F9}" srcOrd="0" destOrd="0" presId="urn:microsoft.com/office/officeart/2005/8/layout/radial6"/>
    <dgm:cxn modelId="{AA51EFEB-BADB-498C-925B-73738822BA54}" type="presOf" srcId="{E05EA685-30B8-4B79-884C-ACF28D0EF7A2}" destId="{F1906F26-DA48-42BB-AF97-568A9B5D6EE2}" srcOrd="0" destOrd="0" presId="urn:microsoft.com/office/officeart/2005/8/layout/radial6"/>
    <dgm:cxn modelId="{4B65F867-0733-44E6-811B-F73CD383CE28}" type="presOf" srcId="{8AA3BD5F-5291-44B3-A0DA-D8F44E59E2EB}" destId="{28209F96-3172-4CD1-AAF4-5EC0D39F20C7}" srcOrd="0" destOrd="0" presId="urn:microsoft.com/office/officeart/2005/8/layout/radial6"/>
    <dgm:cxn modelId="{110F93D9-B799-449D-A1BC-470A35480EEF}" type="presOf" srcId="{F04CED86-BB2D-43DB-B664-E306F2A94BB9}" destId="{84EF6A7A-2A2F-43E3-B5D3-8F82572A8704}" srcOrd="0" destOrd="0" presId="urn:microsoft.com/office/officeart/2005/8/layout/radial6"/>
    <dgm:cxn modelId="{DB7A027F-E038-4080-B688-B4CD1690C0B1}" type="presOf" srcId="{B10D4C9F-D5AC-4A2C-B2D5-2655819C5CEF}" destId="{644A1888-11EB-4644-8713-A4F12B3EECAF}" srcOrd="0" destOrd="0" presId="urn:microsoft.com/office/officeart/2005/8/layout/radial6"/>
    <dgm:cxn modelId="{549DB350-9E26-4EEA-904D-403B02103655}" srcId="{903ACC32-D78D-45A5-B021-A4FE2E0EFC36}" destId="{F633D089-4453-46DD-899A-F09E3B3287A3}" srcOrd="2" destOrd="0" parTransId="{CA911C80-2F43-4F90-B867-9ED3BAFB18D4}" sibTransId="{DF70A8A0-C08B-4FE5-82E5-B2419DD4D084}"/>
    <dgm:cxn modelId="{34F26CA0-C57F-4022-A875-96C1E9DB3D5A}" type="presOf" srcId="{5649BABB-1F2D-4FDA-9269-6582B3AE8F18}" destId="{21F80EDF-9062-4924-8CD2-133AAA0419AA}" srcOrd="0" destOrd="0" presId="urn:microsoft.com/office/officeart/2005/8/layout/radial6"/>
    <dgm:cxn modelId="{DAC774AC-BE4F-411A-B9CF-CCF5F9AF3781}" type="presOf" srcId="{D78C45D3-FB82-4336-9E31-12619D5CD8E7}" destId="{07CB8834-8E75-4A06-B287-EC2FCBEC6EF8}" srcOrd="0" destOrd="0" presId="urn:microsoft.com/office/officeart/2005/8/layout/radial6"/>
    <dgm:cxn modelId="{F4303D3B-566E-4039-9959-5323357FD07A}" srcId="{B10D4C9F-D5AC-4A2C-B2D5-2655819C5CEF}" destId="{903ACC32-D78D-45A5-B021-A4FE2E0EFC36}" srcOrd="0" destOrd="0" parTransId="{FDB87D6E-5D40-4B8D-AF44-901BEEC4E075}" sibTransId="{E67981D7-D997-481B-A3A3-261A743A6967}"/>
    <dgm:cxn modelId="{B992581B-2479-4CB1-B8F3-B035638992EC}" type="presOf" srcId="{DF70A8A0-C08B-4FE5-82E5-B2419DD4D084}" destId="{2C2FD5F9-3FBF-4C79-8A17-053CF6301BD4}" srcOrd="0" destOrd="0" presId="urn:microsoft.com/office/officeart/2005/8/layout/radial6"/>
    <dgm:cxn modelId="{014180FA-C702-4B94-9759-041C7E580739}" type="presOf" srcId="{903ACC32-D78D-45A5-B021-A4FE2E0EFC36}" destId="{CFCD4D90-A437-4A02-A4FF-0D57D9DF645A}" srcOrd="0" destOrd="0" presId="urn:microsoft.com/office/officeart/2005/8/layout/radial6"/>
    <dgm:cxn modelId="{BB1DE3C5-1A09-4742-912F-E08D1F6B1688}" srcId="{903ACC32-D78D-45A5-B021-A4FE2E0EFC36}" destId="{5762ADD4-183F-4E57-BE2C-99735AFA3893}" srcOrd="1" destOrd="0" parTransId="{B13B2D45-AB46-4A3E-A467-AC5754633095}" sibTransId="{B71CE63B-9DC9-4E3D-A35B-FAE72E836FEA}"/>
    <dgm:cxn modelId="{99D4DC29-73E9-4EFE-98DC-B3798BFA7BAB}" srcId="{903ACC32-D78D-45A5-B021-A4FE2E0EFC36}" destId="{5649BABB-1F2D-4FDA-9269-6582B3AE8F18}" srcOrd="3" destOrd="0" parTransId="{4F946805-2FF2-4A42-9889-417966130DED}" sibTransId="{E05EA685-30B8-4B79-884C-ACF28D0EF7A2}"/>
    <dgm:cxn modelId="{DEFED78A-A66E-4B27-A91D-749821437B62}" type="presParOf" srcId="{644A1888-11EB-4644-8713-A4F12B3EECAF}" destId="{CFCD4D90-A437-4A02-A4FF-0D57D9DF645A}" srcOrd="0" destOrd="0" presId="urn:microsoft.com/office/officeart/2005/8/layout/radial6"/>
    <dgm:cxn modelId="{5342200E-A541-42FE-81F2-6F0AB3BE949C}" type="presParOf" srcId="{644A1888-11EB-4644-8713-A4F12B3EECAF}" destId="{84EF6A7A-2A2F-43E3-B5D3-8F82572A8704}" srcOrd="1" destOrd="0" presId="urn:microsoft.com/office/officeart/2005/8/layout/radial6"/>
    <dgm:cxn modelId="{2B15033F-AAD3-4F8B-B2F2-9176D9F041A7}" type="presParOf" srcId="{644A1888-11EB-4644-8713-A4F12B3EECAF}" destId="{1B3D53BD-7ABF-4487-BBDE-FE37FEE6E4BE}" srcOrd="2" destOrd="0" presId="urn:microsoft.com/office/officeart/2005/8/layout/radial6"/>
    <dgm:cxn modelId="{5E803E53-E2AF-435A-8EE5-0741BF9A131E}" type="presParOf" srcId="{644A1888-11EB-4644-8713-A4F12B3EECAF}" destId="{07CB8834-8E75-4A06-B287-EC2FCBEC6EF8}" srcOrd="3" destOrd="0" presId="urn:microsoft.com/office/officeart/2005/8/layout/radial6"/>
    <dgm:cxn modelId="{93E76029-A046-4DB2-848B-6F18E5F5C589}" type="presParOf" srcId="{644A1888-11EB-4644-8713-A4F12B3EECAF}" destId="{20C851A3-85D9-45A2-A3B4-CF6D6F0108ED}" srcOrd="4" destOrd="0" presId="urn:microsoft.com/office/officeart/2005/8/layout/radial6"/>
    <dgm:cxn modelId="{C32CAF9E-9ED5-4B0F-9EB2-68F8770A5064}" type="presParOf" srcId="{644A1888-11EB-4644-8713-A4F12B3EECAF}" destId="{457E95BD-C90C-4750-A7A0-C72BF6FDD19E}" srcOrd="5" destOrd="0" presId="urn:microsoft.com/office/officeart/2005/8/layout/radial6"/>
    <dgm:cxn modelId="{73FC8ED9-B00B-4A57-BC7A-72EA76C304CF}" type="presParOf" srcId="{644A1888-11EB-4644-8713-A4F12B3EECAF}" destId="{34BFEBEC-E06F-4937-A287-008C22301985}" srcOrd="6" destOrd="0" presId="urn:microsoft.com/office/officeart/2005/8/layout/radial6"/>
    <dgm:cxn modelId="{6F449A80-3BE8-430E-9123-5A1019CB11ED}" type="presParOf" srcId="{644A1888-11EB-4644-8713-A4F12B3EECAF}" destId="{F41E9830-23FA-4DE3-8BB8-DC3F5127D0F9}" srcOrd="7" destOrd="0" presId="urn:microsoft.com/office/officeart/2005/8/layout/radial6"/>
    <dgm:cxn modelId="{98EE6A5C-5D64-4346-BB8B-4BEDFB1BAD36}" type="presParOf" srcId="{644A1888-11EB-4644-8713-A4F12B3EECAF}" destId="{F13C9338-AFA3-4DF0-8150-9087FE7CA82B}" srcOrd="8" destOrd="0" presId="urn:microsoft.com/office/officeart/2005/8/layout/radial6"/>
    <dgm:cxn modelId="{8BE12671-470A-41A5-B692-4A14B795764B}" type="presParOf" srcId="{644A1888-11EB-4644-8713-A4F12B3EECAF}" destId="{2C2FD5F9-3FBF-4C79-8A17-053CF6301BD4}" srcOrd="9" destOrd="0" presId="urn:microsoft.com/office/officeart/2005/8/layout/radial6"/>
    <dgm:cxn modelId="{0BDC3580-12BE-4CDA-AAF5-695B8849FEB7}" type="presParOf" srcId="{644A1888-11EB-4644-8713-A4F12B3EECAF}" destId="{21F80EDF-9062-4924-8CD2-133AAA0419AA}" srcOrd="10" destOrd="0" presId="urn:microsoft.com/office/officeart/2005/8/layout/radial6"/>
    <dgm:cxn modelId="{5E1E42C7-691F-4676-A176-87380A74CAF6}" type="presParOf" srcId="{644A1888-11EB-4644-8713-A4F12B3EECAF}" destId="{429CCE34-9C62-4E2C-B244-FA761FA14536}" srcOrd="11" destOrd="0" presId="urn:microsoft.com/office/officeart/2005/8/layout/radial6"/>
    <dgm:cxn modelId="{FDBE1F2F-FD8D-4649-8BC8-DF30F2A34963}" type="presParOf" srcId="{644A1888-11EB-4644-8713-A4F12B3EECAF}" destId="{F1906F26-DA48-42BB-AF97-568A9B5D6EE2}" srcOrd="12" destOrd="0" presId="urn:microsoft.com/office/officeart/2005/8/layout/radial6"/>
    <dgm:cxn modelId="{CAC4ABDD-2D2C-4D87-A244-061CA5E562DA}" type="presParOf" srcId="{644A1888-11EB-4644-8713-A4F12B3EECAF}" destId="{F891849E-3886-4BE6-9998-A04B4941DEF9}" srcOrd="13" destOrd="0" presId="urn:microsoft.com/office/officeart/2005/8/layout/radial6"/>
    <dgm:cxn modelId="{34A5D139-3D92-4E0B-9440-680223C8481B}" type="presParOf" srcId="{644A1888-11EB-4644-8713-A4F12B3EECAF}" destId="{0C97B893-3032-4D4B-A5A4-F06CC2604F21}" srcOrd="14" destOrd="0" presId="urn:microsoft.com/office/officeart/2005/8/layout/radial6"/>
    <dgm:cxn modelId="{1D9FB268-CEFF-4A32-8645-9ABE07311275}" type="presParOf" srcId="{644A1888-11EB-4644-8713-A4F12B3EECAF}" destId="{28209F96-3172-4CD1-AAF4-5EC0D39F20C7}"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F14B45-064E-4D10-82DD-D8D2CDAC9DAA}" type="doc">
      <dgm:prSet loTypeId="urn:microsoft.com/office/officeart/2005/8/layout/lProcess1" loCatId="process" qsTypeId="urn:microsoft.com/office/officeart/2005/8/quickstyle/simple1" qsCatId="simple" csTypeId="urn:microsoft.com/office/officeart/2005/8/colors/accent2_2" csCatId="accent2" phldr="1"/>
      <dgm:spPr/>
      <dgm:t>
        <a:bodyPr/>
        <a:lstStyle/>
        <a:p>
          <a:endParaRPr lang="en-US"/>
        </a:p>
      </dgm:t>
    </dgm:pt>
    <dgm:pt modelId="{1ACA4587-AC69-47ED-9944-5DFF28B8284A}">
      <dgm:prSet phldrT="[Text]" custT="1"/>
      <dgm:spPr/>
      <dgm:t>
        <a:bodyPr/>
        <a:lstStyle/>
        <a:p>
          <a:r>
            <a:rPr lang="en-US" sz="2400" smtClean="0">
              <a:latin typeface="Times New Roman" pitchFamily="18" charset="0"/>
              <a:cs typeface="Times New Roman" pitchFamily="18" charset="0"/>
            </a:rPr>
            <a:t>Phân loại bệnh lao theo vị trí giải phẫu </a:t>
          </a:r>
        </a:p>
        <a:p>
          <a:r>
            <a:rPr lang="en-US" sz="2400" smtClean="0">
              <a:latin typeface="Times New Roman" pitchFamily="18" charset="0"/>
              <a:cs typeface="Times New Roman" pitchFamily="18" charset="0"/>
            </a:rPr>
            <a:t>‒ Lao phổi</a:t>
          </a:r>
        </a:p>
        <a:p>
          <a:r>
            <a:rPr lang="en-US" sz="2400" smtClean="0">
              <a:latin typeface="Times New Roman" pitchFamily="18" charset="0"/>
              <a:cs typeface="Times New Roman" pitchFamily="18" charset="0"/>
            </a:rPr>
            <a:t>. ‒ Lao ngoài </a:t>
          </a:r>
          <a:endParaRPr lang="en-US" sz="2400">
            <a:latin typeface="Times New Roman" pitchFamily="18" charset="0"/>
            <a:cs typeface="Times New Roman" pitchFamily="18" charset="0"/>
          </a:endParaRPr>
        </a:p>
      </dgm:t>
    </dgm:pt>
    <dgm:pt modelId="{9C97303D-9531-4EA2-AF01-9CC7DA38F89E}" type="parTrans" cxnId="{A0A8DBE2-A3D8-4B38-B06D-20D6EBB065BE}">
      <dgm:prSet/>
      <dgm:spPr/>
      <dgm:t>
        <a:bodyPr/>
        <a:lstStyle/>
        <a:p>
          <a:endParaRPr lang="en-US"/>
        </a:p>
      </dgm:t>
    </dgm:pt>
    <dgm:pt modelId="{3109DFD7-6C0C-4D24-A345-F3881AE7837B}" type="sibTrans" cxnId="{A0A8DBE2-A3D8-4B38-B06D-20D6EBB065BE}">
      <dgm:prSet/>
      <dgm:spPr/>
      <dgm:t>
        <a:bodyPr/>
        <a:lstStyle/>
        <a:p>
          <a:endParaRPr lang="en-US"/>
        </a:p>
      </dgm:t>
    </dgm:pt>
    <dgm:pt modelId="{6958C938-1363-4753-8F8B-C81456642E90}">
      <dgm:prSet phldrT="[Text]" custT="1"/>
      <dgm:spPr/>
      <dgm:t>
        <a:bodyPr/>
        <a:lstStyle/>
        <a:p>
          <a:r>
            <a:rPr lang="en-US" sz="2400" smtClean="0">
              <a:latin typeface="Times New Roman" pitchFamily="18" charset="0"/>
              <a:cs typeface="Times New Roman" pitchFamily="18" charset="0"/>
            </a:rPr>
            <a:t>Phân loại bệnh lao theo kết quả xét nghiệm vi khuẩn </a:t>
          </a:r>
          <a:endParaRPr lang="en-US" sz="2400">
            <a:latin typeface="Times New Roman" pitchFamily="18" charset="0"/>
            <a:cs typeface="Times New Roman" pitchFamily="18" charset="0"/>
          </a:endParaRPr>
        </a:p>
      </dgm:t>
    </dgm:pt>
    <dgm:pt modelId="{0144DB69-DC3A-436A-B2BF-5AC2C479FCEA}" type="parTrans" cxnId="{DACC7164-BBEB-41AC-B05B-F679E0898F4A}">
      <dgm:prSet/>
      <dgm:spPr>
        <a:noFill/>
      </dgm:spPr>
      <dgm:t>
        <a:bodyPr/>
        <a:lstStyle/>
        <a:p>
          <a:endParaRPr lang="en-US">
            <a:solidFill>
              <a:schemeClr val="bg1"/>
            </a:solidFill>
          </a:endParaRPr>
        </a:p>
      </dgm:t>
    </dgm:pt>
    <dgm:pt modelId="{8E7DBC34-8479-4F31-A3F8-B4B50634328D}" type="sibTrans" cxnId="{DACC7164-BBEB-41AC-B05B-F679E0898F4A}">
      <dgm:prSet/>
      <dgm:spPr>
        <a:noFill/>
      </dgm:spPr>
      <dgm:t>
        <a:bodyPr/>
        <a:lstStyle/>
        <a:p>
          <a:endParaRPr lang="en-US"/>
        </a:p>
      </dgm:t>
    </dgm:pt>
    <dgm:pt modelId="{C899F0F4-37C1-4DA5-9EA8-3030D2AE745B}">
      <dgm:prSet phldrT="[Text]" custT="1"/>
      <dgm:spPr/>
      <dgm:t>
        <a:bodyPr/>
        <a:lstStyle/>
        <a:p>
          <a:r>
            <a:rPr lang="en-US" sz="2400" smtClean="0">
              <a:latin typeface="Times New Roman" pitchFamily="18" charset="0"/>
              <a:cs typeface="Times New Roman" pitchFamily="18" charset="0"/>
            </a:rPr>
            <a:t>Phân loại người bệnh theo tình trạng nhiễm HIV</a:t>
          </a:r>
          <a:endParaRPr lang="en-US" sz="2400">
            <a:latin typeface="Times New Roman" pitchFamily="18" charset="0"/>
            <a:cs typeface="Times New Roman" pitchFamily="18" charset="0"/>
          </a:endParaRPr>
        </a:p>
      </dgm:t>
    </dgm:pt>
    <dgm:pt modelId="{01D66F76-E50F-459C-88DF-17C0FD297058}" type="parTrans" cxnId="{9BDF3C13-1535-4D02-97C7-9EAB771B705E}">
      <dgm:prSet/>
      <dgm:spPr/>
      <dgm:t>
        <a:bodyPr/>
        <a:lstStyle/>
        <a:p>
          <a:endParaRPr lang="en-US"/>
        </a:p>
      </dgm:t>
    </dgm:pt>
    <dgm:pt modelId="{C23AAF51-BA58-495E-9639-447C6B53E41C}" type="sibTrans" cxnId="{9BDF3C13-1535-4D02-97C7-9EAB771B705E}">
      <dgm:prSet/>
      <dgm:spPr/>
      <dgm:t>
        <a:bodyPr/>
        <a:lstStyle/>
        <a:p>
          <a:endParaRPr lang="en-US"/>
        </a:p>
      </dgm:t>
    </dgm:pt>
    <dgm:pt modelId="{AAE5F3B6-1C07-418F-9606-88784D48FF27}">
      <dgm:prSet phldrT="[Text]" custT="1"/>
      <dgm:spPr/>
      <dgm:t>
        <a:bodyPr/>
        <a:lstStyle/>
        <a:p>
          <a:r>
            <a:rPr lang="en-US" sz="2400" smtClean="0">
              <a:latin typeface="Times New Roman" pitchFamily="18" charset="0"/>
              <a:cs typeface="Times New Roman" pitchFamily="18" charset="0"/>
            </a:rPr>
            <a:t>Phân loại lao phổi theo kết quả xét nghiệm nhuộm soi trực tiếp:</a:t>
          </a:r>
        </a:p>
        <a:p>
          <a:r>
            <a:rPr lang="en-US" sz="2400" smtClean="0">
              <a:latin typeface="Times New Roman" pitchFamily="18" charset="0"/>
              <a:cs typeface="Times New Roman" pitchFamily="18" charset="0"/>
            </a:rPr>
            <a:t>+ Lao phổi AFB(+) </a:t>
          </a:r>
        </a:p>
        <a:p>
          <a:r>
            <a:rPr lang="en-US" sz="2400" smtClean="0">
              <a:latin typeface="Times New Roman" pitchFamily="18" charset="0"/>
              <a:cs typeface="Times New Roman" pitchFamily="18" charset="0"/>
            </a:rPr>
            <a:t>+ Lao phổi AFB (-)</a:t>
          </a:r>
          <a:endParaRPr lang="en-US" sz="2400">
            <a:latin typeface="Times New Roman" pitchFamily="18" charset="0"/>
            <a:cs typeface="Times New Roman" pitchFamily="18" charset="0"/>
          </a:endParaRPr>
        </a:p>
      </dgm:t>
    </dgm:pt>
    <dgm:pt modelId="{945A510E-7A92-413F-BEF2-594CC16F0E71}" type="parTrans" cxnId="{8182A971-4371-4938-BF18-CE9335F75757}">
      <dgm:prSet/>
      <dgm:spPr/>
      <dgm:t>
        <a:bodyPr/>
        <a:lstStyle/>
        <a:p>
          <a:endParaRPr lang="en-US"/>
        </a:p>
      </dgm:t>
    </dgm:pt>
    <dgm:pt modelId="{4A42F154-575A-46C4-92F5-DEABE5B0F308}" type="sibTrans" cxnId="{8182A971-4371-4938-BF18-CE9335F75757}">
      <dgm:prSet/>
      <dgm:spPr/>
      <dgm:t>
        <a:bodyPr/>
        <a:lstStyle/>
        <a:p>
          <a:endParaRPr lang="en-US"/>
        </a:p>
      </dgm:t>
    </dgm:pt>
    <dgm:pt modelId="{C58F5854-89C5-4823-B15A-0DC4F49B1A24}">
      <dgm:prSet phldrT="[Text]" custT="1"/>
      <dgm:spPr/>
      <dgm:t>
        <a:bodyPr/>
        <a:lstStyle/>
        <a:p>
          <a:r>
            <a:rPr lang="en-US" sz="2400" smtClean="0">
              <a:latin typeface="Times New Roman" pitchFamily="18" charset="0"/>
              <a:cs typeface="Times New Roman" pitchFamily="18" charset="0"/>
            </a:rPr>
            <a:t>Phân loại người bệnh lao theo tiền sử điều trị lao</a:t>
          </a:r>
          <a:endParaRPr lang="en-US" sz="2400">
            <a:latin typeface="Times New Roman" pitchFamily="18" charset="0"/>
            <a:cs typeface="Times New Roman" pitchFamily="18" charset="0"/>
          </a:endParaRPr>
        </a:p>
      </dgm:t>
    </dgm:pt>
    <dgm:pt modelId="{17F45A36-623A-483F-A1B1-F5F0AEA87B40}" type="parTrans" cxnId="{8252960E-5DDF-4D84-B301-9DAAC176A7F6}">
      <dgm:prSet/>
      <dgm:spPr>
        <a:noFill/>
      </dgm:spPr>
      <dgm:t>
        <a:bodyPr/>
        <a:lstStyle/>
        <a:p>
          <a:endParaRPr lang="en-US"/>
        </a:p>
      </dgm:t>
    </dgm:pt>
    <dgm:pt modelId="{66DBC4A2-8D69-4C70-9AD2-097851F9EAA1}" type="sibTrans" cxnId="{8252960E-5DDF-4D84-B301-9DAAC176A7F6}">
      <dgm:prSet/>
      <dgm:spPr>
        <a:noFill/>
      </dgm:spPr>
      <dgm:t>
        <a:bodyPr/>
        <a:lstStyle/>
        <a:p>
          <a:endParaRPr lang="en-US"/>
        </a:p>
      </dgm:t>
    </dgm:pt>
    <dgm:pt modelId="{21344BE8-FE69-4D33-ABFD-828B90C327C1}">
      <dgm:prSet phldrT="[Text]" custT="1"/>
      <dgm:spPr/>
      <dgm:t>
        <a:bodyPr/>
        <a:lstStyle/>
        <a:p>
          <a:r>
            <a:rPr lang="en-US" sz="2400" smtClean="0">
              <a:latin typeface="Times New Roman" pitchFamily="18" charset="0"/>
              <a:cs typeface="Times New Roman" pitchFamily="18" charset="0"/>
            </a:rPr>
            <a:t>Phân loại người bệnh dựa trên tình trạng kháng thuốc </a:t>
          </a:r>
          <a:endParaRPr lang="en-US" sz="2400">
            <a:latin typeface="Times New Roman" pitchFamily="18" charset="0"/>
            <a:cs typeface="Times New Roman" pitchFamily="18" charset="0"/>
          </a:endParaRPr>
        </a:p>
      </dgm:t>
    </dgm:pt>
    <dgm:pt modelId="{240E51E3-1FAF-4657-A21C-D49EF84809DA}" type="parTrans" cxnId="{503591A9-BC01-4F6D-95EC-EE95F84BE0D0}">
      <dgm:prSet/>
      <dgm:spPr/>
      <dgm:t>
        <a:bodyPr/>
        <a:lstStyle/>
        <a:p>
          <a:endParaRPr lang="en-US"/>
        </a:p>
      </dgm:t>
    </dgm:pt>
    <dgm:pt modelId="{E4F9E192-06F9-44D0-9557-24C66C4E685C}" type="sibTrans" cxnId="{503591A9-BC01-4F6D-95EC-EE95F84BE0D0}">
      <dgm:prSet/>
      <dgm:spPr/>
      <dgm:t>
        <a:bodyPr/>
        <a:lstStyle/>
        <a:p>
          <a:endParaRPr lang="en-US"/>
        </a:p>
      </dgm:t>
    </dgm:pt>
    <dgm:pt modelId="{E8967DA9-6BBE-478D-9E14-AFA59F403060}" type="pres">
      <dgm:prSet presAssocID="{50F14B45-064E-4D10-82DD-D8D2CDAC9DAA}" presName="Name0" presStyleCnt="0">
        <dgm:presLayoutVars>
          <dgm:dir/>
          <dgm:animLvl val="lvl"/>
          <dgm:resizeHandles val="exact"/>
        </dgm:presLayoutVars>
      </dgm:prSet>
      <dgm:spPr/>
      <dgm:t>
        <a:bodyPr/>
        <a:lstStyle/>
        <a:p>
          <a:endParaRPr lang="en-US"/>
        </a:p>
      </dgm:t>
    </dgm:pt>
    <dgm:pt modelId="{D502E086-A4F6-44CD-8417-1414A159DEFF}" type="pres">
      <dgm:prSet presAssocID="{1ACA4587-AC69-47ED-9944-5DFF28B8284A}" presName="vertFlow" presStyleCnt="0"/>
      <dgm:spPr/>
    </dgm:pt>
    <dgm:pt modelId="{7B62EE79-24BB-4F12-853E-68A317BEA497}" type="pres">
      <dgm:prSet presAssocID="{1ACA4587-AC69-47ED-9944-5DFF28B8284A}" presName="header" presStyleLbl="node1" presStyleIdx="0" presStyleCnt="2" custScaleX="96587" custScaleY="186620" custLinFactNeighborX="1656" custLinFactNeighborY="-98356"/>
      <dgm:spPr/>
      <dgm:t>
        <a:bodyPr/>
        <a:lstStyle/>
        <a:p>
          <a:endParaRPr lang="en-US"/>
        </a:p>
      </dgm:t>
    </dgm:pt>
    <dgm:pt modelId="{61FD5BBF-F168-44E7-BDFC-86A7DC668BC0}" type="pres">
      <dgm:prSet presAssocID="{0144DB69-DC3A-436A-B2BF-5AC2C479FCEA}" presName="parTrans" presStyleLbl="sibTrans2D1" presStyleIdx="0" presStyleCnt="4" custScaleX="87454" custScaleY="134972"/>
      <dgm:spPr/>
      <dgm:t>
        <a:bodyPr/>
        <a:lstStyle/>
        <a:p>
          <a:endParaRPr lang="en-US"/>
        </a:p>
      </dgm:t>
    </dgm:pt>
    <dgm:pt modelId="{830D9F52-2144-4124-B5B0-5488AC45B480}" type="pres">
      <dgm:prSet presAssocID="{6958C938-1363-4753-8F8B-C81456642E90}" presName="child" presStyleLbl="alignAccFollowNode1" presStyleIdx="0" presStyleCnt="4">
        <dgm:presLayoutVars>
          <dgm:chMax val="0"/>
          <dgm:bulletEnabled val="1"/>
        </dgm:presLayoutVars>
      </dgm:prSet>
      <dgm:spPr/>
      <dgm:t>
        <a:bodyPr/>
        <a:lstStyle/>
        <a:p>
          <a:endParaRPr lang="en-US"/>
        </a:p>
      </dgm:t>
    </dgm:pt>
    <dgm:pt modelId="{A54AEDE0-9E60-4340-AA35-047BABD80780}" type="pres">
      <dgm:prSet presAssocID="{8E7DBC34-8479-4F31-A3F8-B4B50634328D}" presName="sibTrans" presStyleLbl="sibTrans2D1" presStyleIdx="1" presStyleCnt="4"/>
      <dgm:spPr/>
      <dgm:t>
        <a:bodyPr/>
        <a:lstStyle/>
        <a:p>
          <a:endParaRPr lang="en-US"/>
        </a:p>
      </dgm:t>
    </dgm:pt>
    <dgm:pt modelId="{155F62C7-589D-4838-9167-5E9F4C0A262F}" type="pres">
      <dgm:prSet presAssocID="{C899F0F4-37C1-4DA5-9EA8-3030D2AE745B}" presName="child" presStyleLbl="alignAccFollowNode1" presStyleIdx="1" presStyleCnt="4">
        <dgm:presLayoutVars>
          <dgm:chMax val="0"/>
          <dgm:bulletEnabled val="1"/>
        </dgm:presLayoutVars>
      </dgm:prSet>
      <dgm:spPr/>
      <dgm:t>
        <a:bodyPr/>
        <a:lstStyle/>
        <a:p>
          <a:endParaRPr lang="en-US"/>
        </a:p>
      </dgm:t>
    </dgm:pt>
    <dgm:pt modelId="{A9E7248C-9590-48C5-BCCB-6B0AB17E9760}" type="pres">
      <dgm:prSet presAssocID="{1ACA4587-AC69-47ED-9944-5DFF28B8284A}" presName="hSp" presStyleCnt="0"/>
      <dgm:spPr/>
    </dgm:pt>
    <dgm:pt modelId="{0DDDA00D-D65E-4C85-BD23-8463985DBA2D}" type="pres">
      <dgm:prSet presAssocID="{AAE5F3B6-1C07-418F-9606-88784D48FF27}" presName="vertFlow" presStyleCnt="0"/>
      <dgm:spPr/>
    </dgm:pt>
    <dgm:pt modelId="{B7DF954A-4D84-4CC4-BEC7-3821917B0F17}" type="pres">
      <dgm:prSet presAssocID="{AAE5F3B6-1C07-418F-9606-88784D48FF27}" presName="header" presStyleLbl="node1" presStyleIdx="1" presStyleCnt="2" custScaleX="99586" custScaleY="186620" custLinFactNeighborX="-218" custLinFactNeighborY="-78858"/>
      <dgm:spPr/>
      <dgm:t>
        <a:bodyPr/>
        <a:lstStyle/>
        <a:p>
          <a:endParaRPr lang="en-US"/>
        </a:p>
      </dgm:t>
    </dgm:pt>
    <dgm:pt modelId="{1A74F881-CE79-43EC-80C5-63C531F2FC00}" type="pres">
      <dgm:prSet presAssocID="{17F45A36-623A-483F-A1B1-F5F0AEA87B40}" presName="parTrans" presStyleLbl="sibTrans2D1" presStyleIdx="2" presStyleCnt="4"/>
      <dgm:spPr/>
      <dgm:t>
        <a:bodyPr/>
        <a:lstStyle/>
        <a:p>
          <a:endParaRPr lang="en-US"/>
        </a:p>
      </dgm:t>
    </dgm:pt>
    <dgm:pt modelId="{B9901B46-94FA-4D0F-9FA9-380CC0AC3769}" type="pres">
      <dgm:prSet presAssocID="{C58F5854-89C5-4823-B15A-0DC4F49B1A24}" presName="child" presStyleLbl="alignAccFollowNode1" presStyleIdx="2" presStyleCnt="4">
        <dgm:presLayoutVars>
          <dgm:chMax val="0"/>
          <dgm:bulletEnabled val="1"/>
        </dgm:presLayoutVars>
      </dgm:prSet>
      <dgm:spPr/>
      <dgm:t>
        <a:bodyPr/>
        <a:lstStyle/>
        <a:p>
          <a:endParaRPr lang="en-US"/>
        </a:p>
      </dgm:t>
    </dgm:pt>
    <dgm:pt modelId="{F4B02DAF-FD69-4755-AE94-3ED5693D77F1}" type="pres">
      <dgm:prSet presAssocID="{66DBC4A2-8D69-4C70-9AD2-097851F9EAA1}" presName="sibTrans" presStyleLbl="sibTrans2D1" presStyleIdx="3" presStyleCnt="4"/>
      <dgm:spPr/>
      <dgm:t>
        <a:bodyPr/>
        <a:lstStyle/>
        <a:p>
          <a:endParaRPr lang="en-US"/>
        </a:p>
      </dgm:t>
    </dgm:pt>
    <dgm:pt modelId="{29126688-4C92-4FB5-AB2A-C5635ECD7698}" type="pres">
      <dgm:prSet presAssocID="{21344BE8-FE69-4D33-ABFD-828B90C327C1}" presName="child" presStyleLbl="alignAccFollowNode1" presStyleIdx="3" presStyleCnt="4">
        <dgm:presLayoutVars>
          <dgm:chMax val="0"/>
          <dgm:bulletEnabled val="1"/>
        </dgm:presLayoutVars>
      </dgm:prSet>
      <dgm:spPr/>
      <dgm:t>
        <a:bodyPr/>
        <a:lstStyle/>
        <a:p>
          <a:endParaRPr lang="en-US"/>
        </a:p>
      </dgm:t>
    </dgm:pt>
  </dgm:ptLst>
  <dgm:cxnLst>
    <dgm:cxn modelId="{1AA96ADC-FAE6-4820-90C5-3E8550A6674A}" type="presOf" srcId="{17F45A36-623A-483F-A1B1-F5F0AEA87B40}" destId="{1A74F881-CE79-43EC-80C5-63C531F2FC00}" srcOrd="0" destOrd="0" presId="urn:microsoft.com/office/officeart/2005/8/layout/lProcess1"/>
    <dgm:cxn modelId="{E069297E-3357-4CF4-B6F0-D7405EF8DC9E}" type="presOf" srcId="{1ACA4587-AC69-47ED-9944-5DFF28B8284A}" destId="{7B62EE79-24BB-4F12-853E-68A317BEA497}" srcOrd="0" destOrd="0" presId="urn:microsoft.com/office/officeart/2005/8/layout/lProcess1"/>
    <dgm:cxn modelId="{F78C5226-7415-484F-9F6E-6018222E61D1}" type="presOf" srcId="{C58F5854-89C5-4823-B15A-0DC4F49B1A24}" destId="{B9901B46-94FA-4D0F-9FA9-380CC0AC3769}" srcOrd="0" destOrd="0" presId="urn:microsoft.com/office/officeart/2005/8/layout/lProcess1"/>
    <dgm:cxn modelId="{872FBB72-0EB1-4B63-8C45-63690099A4EC}" type="presOf" srcId="{8E7DBC34-8479-4F31-A3F8-B4B50634328D}" destId="{A54AEDE0-9E60-4340-AA35-047BABD80780}" srcOrd="0" destOrd="0" presId="urn:microsoft.com/office/officeart/2005/8/layout/lProcess1"/>
    <dgm:cxn modelId="{503591A9-BC01-4F6D-95EC-EE95F84BE0D0}" srcId="{AAE5F3B6-1C07-418F-9606-88784D48FF27}" destId="{21344BE8-FE69-4D33-ABFD-828B90C327C1}" srcOrd="1" destOrd="0" parTransId="{240E51E3-1FAF-4657-A21C-D49EF84809DA}" sibTransId="{E4F9E192-06F9-44D0-9557-24C66C4E685C}"/>
    <dgm:cxn modelId="{44692CB6-8288-45A2-ACA9-9A59AC9E213C}" type="presOf" srcId="{6958C938-1363-4753-8F8B-C81456642E90}" destId="{830D9F52-2144-4124-B5B0-5488AC45B480}" srcOrd="0" destOrd="0" presId="urn:microsoft.com/office/officeart/2005/8/layout/lProcess1"/>
    <dgm:cxn modelId="{E23AAD5C-4EDD-45EB-B74D-A0E17009BAD5}" type="presOf" srcId="{21344BE8-FE69-4D33-ABFD-828B90C327C1}" destId="{29126688-4C92-4FB5-AB2A-C5635ECD7698}" srcOrd="0" destOrd="0" presId="urn:microsoft.com/office/officeart/2005/8/layout/lProcess1"/>
    <dgm:cxn modelId="{E8EEAD6D-8AA2-4168-A44B-59D266F5D872}" type="presOf" srcId="{0144DB69-DC3A-436A-B2BF-5AC2C479FCEA}" destId="{61FD5BBF-F168-44E7-BDFC-86A7DC668BC0}" srcOrd="0" destOrd="0" presId="urn:microsoft.com/office/officeart/2005/8/layout/lProcess1"/>
    <dgm:cxn modelId="{DACC7164-BBEB-41AC-B05B-F679E0898F4A}" srcId="{1ACA4587-AC69-47ED-9944-5DFF28B8284A}" destId="{6958C938-1363-4753-8F8B-C81456642E90}" srcOrd="0" destOrd="0" parTransId="{0144DB69-DC3A-436A-B2BF-5AC2C479FCEA}" sibTransId="{8E7DBC34-8479-4F31-A3F8-B4B50634328D}"/>
    <dgm:cxn modelId="{9BDF3C13-1535-4D02-97C7-9EAB771B705E}" srcId="{1ACA4587-AC69-47ED-9944-5DFF28B8284A}" destId="{C899F0F4-37C1-4DA5-9EA8-3030D2AE745B}" srcOrd="1" destOrd="0" parTransId="{01D66F76-E50F-459C-88DF-17C0FD297058}" sibTransId="{C23AAF51-BA58-495E-9639-447C6B53E41C}"/>
    <dgm:cxn modelId="{AA4C932B-9DA9-407A-BE63-160C45C18E94}" type="presOf" srcId="{66DBC4A2-8D69-4C70-9AD2-097851F9EAA1}" destId="{F4B02DAF-FD69-4755-AE94-3ED5693D77F1}" srcOrd="0" destOrd="0" presId="urn:microsoft.com/office/officeart/2005/8/layout/lProcess1"/>
    <dgm:cxn modelId="{1B9F8F6E-359D-4E3B-B391-7AE26F13D6E7}" type="presOf" srcId="{C899F0F4-37C1-4DA5-9EA8-3030D2AE745B}" destId="{155F62C7-589D-4838-9167-5E9F4C0A262F}" srcOrd="0" destOrd="0" presId="urn:microsoft.com/office/officeart/2005/8/layout/lProcess1"/>
    <dgm:cxn modelId="{8252960E-5DDF-4D84-B301-9DAAC176A7F6}" srcId="{AAE5F3B6-1C07-418F-9606-88784D48FF27}" destId="{C58F5854-89C5-4823-B15A-0DC4F49B1A24}" srcOrd="0" destOrd="0" parTransId="{17F45A36-623A-483F-A1B1-F5F0AEA87B40}" sibTransId="{66DBC4A2-8D69-4C70-9AD2-097851F9EAA1}"/>
    <dgm:cxn modelId="{8182A971-4371-4938-BF18-CE9335F75757}" srcId="{50F14B45-064E-4D10-82DD-D8D2CDAC9DAA}" destId="{AAE5F3B6-1C07-418F-9606-88784D48FF27}" srcOrd="1" destOrd="0" parTransId="{945A510E-7A92-413F-BEF2-594CC16F0E71}" sibTransId="{4A42F154-575A-46C4-92F5-DEABE5B0F308}"/>
    <dgm:cxn modelId="{A0A8DBE2-A3D8-4B38-B06D-20D6EBB065BE}" srcId="{50F14B45-064E-4D10-82DD-D8D2CDAC9DAA}" destId="{1ACA4587-AC69-47ED-9944-5DFF28B8284A}" srcOrd="0" destOrd="0" parTransId="{9C97303D-9531-4EA2-AF01-9CC7DA38F89E}" sibTransId="{3109DFD7-6C0C-4D24-A345-F3881AE7837B}"/>
    <dgm:cxn modelId="{74DA843B-8E59-446D-9A98-FBCA0BE7E8AB}" type="presOf" srcId="{AAE5F3B6-1C07-418F-9606-88784D48FF27}" destId="{B7DF954A-4D84-4CC4-BEC7-3821917B0F17}" srcOrd="0" destOrd="0" presId="urn:microsoft.com/office/officeart/2005/8/layout/lProcess1"/>
    <dgm:cxn modelId="{82782A27-636A-4145-B6EC-A17C0CEAE62A}" type="presOf" srcId="{50F14B45-064E-4D10-82DD-D8D2CDAC9DAA}" destId="{E8967DA9-6BBE-478D-9E14-AFA59F403060}" srcOrd="0" destOrd="0" presId="urn:microsoft.com/office/officeart/2005/8/layout/lProcess1"/>
    <dgm:cxn modelId="{26B975B2-E17C-4FC8-BBB0-D33776A4FE66}" type="presParOf" srcId="{E8967DA9-6BBE-478D-9E14-AFA59F403060}" destId="{D502E086-A4F6-44CD-8417-1414A159DEFF}" srcOrd="0" destOrd="0" presId="urn:microsoft.com/office/officeart/2005/8/layout/lProcess1"/>
    <dgm:cxn modelId="{1734A5BD-6D68-433D-ADA6-A233762CEBAE}" type="presParOf" srcId="{D502E086-A4F6-44CD-8417-1414A159DEFF}" destId="{7B62EE79-24BB-4F12-853E-68A317BEA497}" srcOrd="0" destOrd="0" presId="urn:microsoft.com/office/officeart/2005/8/layout/lProcess1"/>
    <dgm:cxn modelId="{774A45A2-5E6E-4D5A-BB85-298B14BF4C53}" type="presParOf" srcId="{D502E086-A4F6-44CD-8417-1414A159DEFF}" destId="{61FD5BBF-F168-44E7-BDFC-86A7DC668BC0}" srcOrd="1" destOrd="0" presId="urn:microsoft.com/office/officeart/2005/8/layout/lProcess1"/>
    <dgm:cxn modelId="{BA19B26B-89AE-4654-B250-521932F88667}" type="presParOf" srcId="{D502E086-A4F6-44CD-8417-1414A159DEFF}" destId="{830D9F52-2144-4124-B5B0-5488AC45B480}" srcOrd="2" destOrd="0" presId="urn:microsoft.com/office/officeart/2005/8/layout/lProcess1"/>
    <dgm:cxn modelId="{DFDFEC79-10CB-456B-93D6-8D516AA8A38D}" type="presParOf" srcId="{D502E086-A4F6-44CD-8417-1414A159DEFF}" destId="{A54AEDE0-9E60-4340-AA35-047BABD80780}" srcOrd="3" destOrd="0" presId="urn:microsoft.com/office/officeart/2005/8/layout/lProcess1"/>
    <dgm:cxn modelId="{37056C06-E704-450E-A9BA-77DE5F287233}" type="presParOf" srcId="{D502E086-A4F6-44CD-8417-1414A159DEFF}" destId="{155F62C7-589D-4838-9167-5E9F4C0A262F}" srcOrd="4" destOrd="0" presId="urn:microsoft.com/office/officeart/2005/8/layout/lProcess1"/>
    <dgm:cxn modelId="{2EF9C015-827C-4663-B7BE-F1508E762431}" type="presParOf" srcId="{E8967DA9-6BBE-478D-9E14-AFA59F403060}" destId="{A9E7248C-9590-48C5-BCCB-6B0AB17E9760}" srcOrd="1" destOrd="0" presId="urn:microsoft.com/office/officeart/2005/8/layout/lProcess1"/>
    <dgm:cxn modelId="{487B0A89-F338-425A-BE5D-1621DAC47FDA}" type="presParOf" srcId="{E8967DA9-6BBE-478D-9E14-AFA59F403060}" destId="{0DDDA00D-D65E-4C85-BD23-8463985DBA2D}" srcOrd="2" destOrd="0" presId="urn:microsoft.com/office/officeart/2005/8/layout/lProcess1"/>
    <dgm:cxn modelId="{5113EA52-D2BD-465C-8B05-F85E3F52F857}" type="presParOf" srcId="{0DDDA00D-D65E-4C85-BD23-8463985DBA2D}" destId="{B7DF954A-4D84-4CC4-BEC7-3821917B0F17}" srcOrd="0" destOrd="0" presId="urn:microsoft.com/office/officeart/2005/8/layout/lProcess1"/>
    <dgm:cxn modelId="{4B48018B-AA36-4AFB-A308-C0F3374B167A}" type="presParOf" srcId="{0DDDA00D-D65E-4C85-BD23-8463985DBA2D}" destId="{1A74F881-CE79-43EC-80C5-63C531F2FC00}" srcOrd="1" destOrd="0" presId="urn:microsoft.com/office/officeart/2005/8/layout/lProcess1"/>
    <dgm:cxn modelId="{974A765C-55E8-44B3-B0AF-4D136358F334}" type="presParOf" srcId="{0DDDA00D-D65E-4C85-BD23-8463985DBA2D}" destId="{B9901B46-94FA-4D0F-9FA9-380CC0AC3769}" srcOrd="2" destOrd="0" presId="urn:microsoft.com/office/officeart/2005/8/layout/lProcess1"/>
    <dgm:cxn modelId="{24C47412-B0C1-4C77-A08D-27739AF2CEA7}" type="presParOf" srcId="{0DDDA00D-D65E-4C85-BD23-8463985DBA2D}" destId="{F4B02DAF-FD69-4755-AE94-3ED5693D77F1}" srcOrd="3" destOrd="0" presId="urn:microsoft.com/office/officeart/2005/8/layout/lProcess1"/>
    <dgm:cxn modelId="{B1033158-C449-490D-8D11-EDFF81F184AD}" type="presParOf" srcId="{0DDDA00D-D65E-4C85-BD23-8463985DBA2D}" destId="{29126688-4C92-4FB5-AB2A-C5635ECD7698}"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F246CB-D66E-48A4-B625-D5385B0A37E3}" type="doc">
      <dgm:prSet loTypeId="urn:microsoft.com/office/officeart/2005/8/layout/hProcess9" loCatId="process" qsTypeId="urn:microsoft.com/office/officeart/2005/8/quickstyle/simple1" qsCatId="simple" csTypeId="urn:microsoft.com/office/officeart/2005/8/colors/accent2_2" csCatId="accent2" phldr="1"/>
      <dgm:spPr/>
    </dgm:pt>
    <dgm:pt modelId="{D675D891-FAAF-4981-A7DF-670592F8F64A}">
      <dgm:prSet phldrT="[Text]"/>
      <dgm:spPr/>
      <dgm:t>
        <a:bodyPr/>
        <a:lstStyle/>
        <a:p>
          <a:r>
            <a:rPr lang="vi-VN" smtClean="0">
              <a:latin typeface="+mj-lt"/>
            </a:rPr>
            <a:t>Nhuộm soi đờm trực tiếp tìm AFB</a:t>
          </a:r>
          <a:endParaRPr lang="en-US"/>
        </a:p>
      </dgm:t>
    </dgm:pt>
    <dgm:pt modelId="{71E9FA88-2D7B-4B38-B11F-8503AD6549D3}" type="parTrans" cxnId="{4BC2A05F-656B-4BAB-ABC5-4C9BB6579703}">
      <dgm:prSet/>
      <dgm:spPr/>
      <dgm:t>
        <a:bodyPr/>
        <a:lstStyle/>
        <a:p>
          <a:endParaRPr lang="en-US"/>
        </a:p>
      </dgm:t>
    </dgm:pt>
    <dgm:pt modelId="{A20CBD8D-7BAD-4DFA-91A0-D725A2905677}" type="sibTrans" cxnId="{4BC2A05F-656B-4BAB-ABC5-4C9BB6579703}">
      <dgm:prSet/>
      <dgm:spPr/>
      <dgm:t>
        <a:bodyPr/>
        <a:lstStyle/>
        <a:p>
          <a:endParaRPr lang="en-US"/>
        </a:p>
      </dgm:t>
    </dgm:pt>
    <dgm:pt modelId="{C2840D2D-1B34-4D69-A6D1-F1B57DBCFD7F}">
      <dgm:prSet phldrT="[Text]"/>
      <dgm:spPr/>
      <dgm:t>
        <a:bodyPr/>
        <a:lstStyle/>
        <a:p>
          <a:r>
            <a:rPr lang="en-US" smtClean="0">
              <a:latin typeface="Times New Roman" pitchFamily="18" charset="0"/>
              <a:cs typeface="Times New Roman" pitchFamily="18" charset="0"/>
            </a:rPr>
            <a:t>Xét nghiệm Xpert MTB/RIF (nếu có thể)</a:t>
          </a:r>
          <a:endParaRPr lang="en-US"/>
        </a:p>
      </dgm:t>
    </dgm:pt>
    <dgm:pt modelId="{DB00E5FD-A629-4551-A359-B094D9488FDA}" type="parTrans" cxnId="{A34A5F3B-30B5-4DCE-8539-58A10FFEE1B6}">
      <dgm:prSet/>
      <dgm:spPr/>
      <dgm:t>
        <a:bodyPr/>
        <a:lstStyle/>
        <a:p>
          <a:endParaRPr lang="en-US"/>
        </a:p>
      </dgm:t>
    </dgm:pt>
    <dgm:pt modelId="{FF71C796-9681-43B4-B933-3D3491CECE74}" type="sibTrans" cxnId="{A34A5F3B-30B5-4DCE-8539-58A10FFEE1B6}">
      <dgm:prSet/>
      <dgm:spPr/>
      <dgm:t>
        <a:bodyPr/>
        <a:lstStyle/>
        <a:p>
          <a:endParaRPr lang="en-US"/>
        </a:p>
      </dgm:t>
    </dgm:pt>
    <dgm:pt modelId="{8D21A5C9-9B81-43F3-88BA-FBEAC2E4A97A}">
      <dgm:prSet phldrT="[Text]"/>
      <dgm:spPr/>
      <dgm:t>
        <a:bodyPr/>
        <a:lstStyle/>
        <a:p>
          <a:r>
            <a:rPr lang="en-US" smtClean="0">
              <a:latin typeface="Times New Roman" pitchFamily="18" charset="0"/>
              <a:cs typeface="Times New Roman" pitchFamily="18" charset="0"/>
            </a:rPr>
            <a:t>Nuôi cấy tìm vi khuẩn lao</a:t>
          </a:r>
          <a:endParaRPr lang="en-US"/>
        </a:p>
      </dgm:t>
    </dgm:pt>
    <dgm:pt modelId="{F53823D9-AF11-48BE-BE4F-ED519CC52414}" type="parTrans" cxnId="{82C39F0B-A0F3-4B7C-AB24-8B0A6DC37DE9}">
      <dgm:prSet/>
      <dgm:spPr/>
      <dgm:t>
        <a:bodyPr/>
        <a:lstStyle/>
        <a:p>
          <a:endParaRPr lang="en-US"/>
        </a:p>
      </dgm:t>
    </dgm:pt>
    <dgm:pt modelId="{DEE72D45-4105-426A-93B3-437CE91E0680}" type="sibTrans" cxnId="{82C39F0B-A0F3-4B7C-AB24-8B0A6DC37DE9}">
      <dgm:prSet/>
      <dgm:spPr/>
      <dgm:t>
        <a:bodyPr/>
        <a:lstStyle/>
        <a:p>
          <a:endParaRPr lang="en-US"/>
        </a:p>
      </dgm:t>
    </dgm:pt>
    <dgm:pt modelId="{676793E6-264A-4782-B642-076A8F973A02}" type="pres">
      <dgm:prSet presAssocID="{24F246CB-D66E-48A4-B625-D5385B0A37E3}" presName="CompostProcess" presStyleCnt="0">
        <dgm:presLayoutVars>
          <dgm:dir/>
          <dgm:resizeHandles val="exact"/>
        </dgm:presLayoutVars>
      </dgm:prSet>
      <dgm:spPr/>
    </dgm:pt>
    <dgm:pt modelId="{03B24F61-7098-4757-B110-817F861B0B61}" type="pres">
      <dgm:prSet presAssocID="{24F246CB-D66E-48A4-B625-D5385B0A37E3}" presName="arrow" presStyleLbl="bgShp" presStyleIdx="0" presStyleCnt="1"/>
      <dgm:spPr/>
    </dgm:pt>
    <dgm:pt modelId="{330ED4D2-ED56-4FE4-B6DB-F1C1DE81B79D}" type="pres">
      <dgm:prSet presAssocID="{24F246CB-D66E-48A4-B625-D5385B0A37E3}" presName="linearProcess" presStyleCnt="0"/>
      <dgm:spPr/>
    </dgm:pt>
    <dgm:pt modelId="{30DE6BB1-175F-47E9-BCE3-A46958B50DD2}" type="pres">
      <dgm:prSet presAssocID="{D675D891-FAAF-4981-A7DF-670592F8F64A}" presName="textNode" presStyleLbl="node1" presStyleIdx="0" presStyleCnt="3">
        <dgm:presLayoutVars>
          <dgm:bulletEnabled val="1"/>
        </dgm:presLayoutVars>
      </dgm:prSet>
      <dgm:spPr/>
      <dgm:t>
        <a:bodyPr/>
        <a:lstStyle/>
        <a:p>
          <a:endParaRPr lang="en-US"/>
        </a:p>
      </dgm:t>
    </dgm:pt>
    <dgm:pt modelId="{B4D11C0D-EF75-4B51-956F-CBF98676C4A2}" type="pres">
      <dgm:prSet presAssocID="{A20CBD8D-7BAD-4DFA-91A0-D725A2905677}" presName="sibTrans" presStyleCnt="0"/>
      <dgm:spPr/>
    </dgm:pt>
    <dgm:pt modelId="{4CBE90E2-088D-44BB-B407-F3F0B4C0015B}" type="pres">
      <dgm:prSet presAssocID="{C2840D2D-1B34-4D69-A6D1-F1B57DBCFD7F}" presName="textNode" presStyleLbl="node1" presStyleIdx="1" presStyleCnt="3">
        <dgm:presLayoutVars>
          <dgm:bulletEnabled val="1"/>
        </dgm:presLayoutVars>
      </dgm:prSet>
      <dgm:spPr/>
      <dgm:t>
        <a:bodyPr/>
        <a:lstStyle/>
        <a:p>
          <a:endParaRPr lang="en-US"/>
        </a:p>
      </dgm:t>
    </dgm:pt>
    <dgm:pt modelId="{7FC55928-F55A-40C2-9A7F-3EBC036C768A}" type="pres">
      <dgm:prSet presAssocID="{FF71C796-9681-43B4-B933-3D3491CECE74}" presName="sibTrans" presStyleCnt="0"/>
      <dgm:spPr/>
    </dgm:pt>
    <dgm:pt modelId="{30C65FDA-19CB-4EAE-87EF-4BD8FA4AABCE}" type="pres">
      <dgm:prSet presAssocID="{8D21A5C9-9B81-43F3-88BA-FBEAC2E4A97A}" presName="textNode" presStyleLbl="node1" presStyleIdx="2" presStyleCnt="3">
        <dgm:presLayoutVars>
          <dgm:bulletEnabled val="1"/>
        </dgm:presLayoutVars>
      </dgm:prSet>
      <dgm:spPr/>
      <dgm:t>
        <a:bodyPr/>
        <a:lstStyle/>
        <a:p>
          <a:endParaRPr lang="en-US"/>
        </a:p>
      </dgm:t>
    </dgm:pt>
  </dgm:ptLst>
  <dgm:cxnLst>
    <dgm:cxn modelId="{986AFDC5-600B-4309-BF5C-4EE5B89E86E8}" type="presOf" srcId="{8D21A5C9-9B81-43F3-88BA-FBEAC2E4A97A}" destId="{30C65FDA-19CB-4EAE-87EF-4BD8FA4AABCE}" srcOrd="0" destOrd="0" presId="urn:microsoft.com/office/officeart/2005/8/layout/hProcess9"/>
    <dgm:cxn modelId="{77166EC8-EE46-4A84-8739-3B499B0DCA66}" type="presOf" srcId="{D675D891-FAAF-4981-A7DF-670592F8F64A}" destId="{30DE6BB1-175F-47E9-BCE3-A46958B50DD2}" srcOrd="0" destOrd="0" presId="urn:microsoft.com/office/officeart/2005/8/layout/hProcess9"/>
    <dgm:cxn modelId="{54E8714D-ED3D-43B9-8C4B-D73BBE15541F}" type="presOf" srcId="{24F246CB-D66E-48A4-B625-D5385B0A37E3}" destId="{676793E6-264A-4782-B642-076A8F973A02}" srcOrd="0" destOrd="0" presId="urn:microsoft.com/office/officeart/2005/8/layout/hProcess9"/>
    <dgm:cxn modelId="{A34A5F3B-30B5-4DCE-8539-58A10FFEE1B6}" srcId="{24F246CB-D66E-48A4-B625-D5385B0A37E3}" destId="{C2840D2D-1B34-4D69-A6D1-F1B57DBCFD7F}" srcOrd="1" destOrd="0" parTransId="{DB00E5FD-A629-4551-A359-B094D9488FDA}" sibTransId="{FF71C796-9681-43B4-B933-3D3491CECE74}"/>
    <dgm:cxn modelId="{CB7B7208-7FC2-412D-969E-A106A2D0A6CC}" type="presOf" srcId="{C2840D2D-1B34-4D69-A6D1-F1B57DBCFD7F}" destId="{4CBE90E2-088D-44BB-B407-F3F0B4C0015B}" srcOrd="0" destOrd="0" presId="urn:microsoft.com/office/officeart/2005/8/layout/hProcess9"/>
    <dgm:cxn modelId="{82C39F0B-A0F3-4B7C-AB24-8B0A6DC37DE9}" srcId="{24F246CB-D66E-48A4-B625-D5385B0A37E3}" destId="{8D21A5C9-9B81-43F3-88BA-FBEAC2E4A97A}" srcOrd="2" destOrd="0" parTransId="{F53823D9-AF11-48BE-BE4F-ED519CC52414}" sibTransId="{DEE72D45-4105-426A-93B3-437CE91E0680}"/>
    <dgm:cxn modelId="{4BC2A05F-656B-4BAB-ABC5-4C9BB6579703}" srcId="{24F246CB-D66E-48A4-B625-D5385B0A37E3}" destId="{D675D891-FAAF-4981-A7DF-670592F8F64A}" srcOrd="0" destOrd="0" parTransId="{71E9FA88-2D7B-4B38-B11F-8503AD6549D3}" sibTransId="{A20CBD8D-7BAD-4DFA-91A0-D725A2905677}"/>
    <dgm:cxn modelId="{F6D7D287-C759-421C-830B-219ABF5AD9D2}" type="presParOf" srcId="{676793E6-264A-4782-B642-076A8F973A02}" destId="{03B24F61-7098-4757-B110-817F861B0B61}" srcOrd="0" destOrd="0" presId="urn:microsoft.com/office/officeart/2005/8/layout/hProcess9"/>
    <dgm:cxn modelId="{67B19C55-91A0-4766-8C39-3BD1EF7AA8FB}" type="presParOf" srcId="{676793E6-264A-4782-B642-076A8F973A02}" destId="{330ED4D2-ED56-4FE4-B6DB-F1C1DE81B79D}" srcOrd="1" destOrd="0" presId="urn:microsoft.com/office/officeart/2005/8/layout/hProcess9"/>
    <dgm:cxn modelId="{32A827E7-C015-406E-B88D-6D46480FB585}" type="presParOf" srcId="{330ED4D2-ED56-4FE4-B6DB-F1C1DE81B79D}" destId="{30DE6BB1-175F-47E9-BCE3-A46958B50DD2}" srcOrd="0" destOrd="0" presId="urn:microsoft.com/office/officeart/2005/8/layout/hProcess9"/>
    <dgm:cxn modelId="{F7343C22-C100-467A-8336-97A9F2B6C85B}" type="presParOf" srcId="{330ED4D2-ED56-4FE4-B6DB-F1C1DE81B79D}" destId="{B4D11C0D-EF75-4B51-956F-CBF98676C4A2}" srcOrd="1" destOrd="0" presId="urn:microsoft.com/office/officeart/2005/8/layout/hProcess9"/>
    <dgm:cxn modelId="{7F41BA04-5076-41DA-BDB3-093188DDC309}" type="presParOf" srcId="{330ED4D2-ED56-4FE4-B6DB-F1C1DE81B79D}" destId="{4CBE90E2-088D-44BB-B407-F3F0B4C0015B}" srcOrd="2" destOrd="0" presId="urn:microsoft.com/office/officeart/2005/8/layout/hProcess9"/>
    <dgm:cxn modelId="{399BD8E1-9935-48DF-9B1F-A7FCE60AE82D}" type="presParOf" srcId="{330ED4D2-ED56-4FE4-B6DB-F1C1DE81B79D}" destId="{7FC55928-F55A-40C2-9A7F-3EBC036C768A}" srcOrd="3" destOrd="0" presId="urn:microsoft.com/office/officeart/2005/8/layout/hProcess9"/>
    <dgm:cxn modelId="{F5BA4D44-B9DB-4BF9-BA00-9614FBB7DF18}" type="presParOf" srcId="{330ED4D2-ED56-4FE4-B6DB-F1C1DE81B79D}" destId="{30C65FDA-19CB-4EAE-87EF-4BD8FA4AABC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D2378E-7DFA-4A83-8493-CAE412787238}" type="doc">
      <dgm:prSet loTypeId="urn:microsoft.com/office/officeart/2009/3/layout/PlusandMinus" loCatId="relationship" qsTypeId="urn:microsoft.com/office/officeart/2005/8/quickstyle/simple1" qsCatId="simple" csTypeId="urn:microsoft.com/office/officeart/2005/8/colors/accent0_1" csCatId="mainScheme" phldr="1"/>
      <dgm:spPr/>
      <dgm:t>
        <a:bodyPr/>
        <a:lstStyle/>
        <a:p>
          <a:endParaRPr lang="en-US"/>
        </a:p>
      </dgm:t>
    </dgm:pt>
    <dgm:pt modelId="{BD4F46F8-6DB4-41C0-8395-FDCD012F033B}">
      <dgm:prSet phldrT="[Text]"/>
      <dgm:spPr/>
      <dgm:t>
        <a:bodyPr/>
        <a:lstStyle/>
        <a:p>
          <a:r>
            <a:rPr lang="vi-VN" smtClean="0">
              <a:latin typeface="Times New Roman" pitchFamily="18" charset="0"/>
              <a:cs typeface="Times New Roman" pitchFamily="18" charset="0"/>
            </a:rPr>
            <a:t>Xquang phổi thường quy</a:t>
          </a:r>
          <a:endParaRPr lang="en-US"/>
        </a:p>
      </dgm:t>
    </dgm:pt>
    <dgm:pt modelId="{B4DFD7C9-58F2-4EB3-B2E1-6BE75A182603}" type="parTrans" cxnId="{816CA425-47AA-4259-B2F9-54A07E320FC5}">
      <dgm:prSet/>
      <dgm:spPr/>
      <dgm:t>
        <a:bodyPr/>
        <a:lstStyle/>
        <a:p>
          <a:endParaRPr lang="en-US"/>
        </a:p>
      </dgm:t>
    </dgm:pt>
    <dgm:pt modelId="{5A572702-6530-43F7-98F1-E51F8EC0875E}" type="sibTrans" cxnId="{816CA425-47AA-4259-B2F9-54A07E320FC5}">
      <dgm:prSet/>
      <dgm:spPr/>
      <dgm:t>
        <a:bodyPr/>
        <a:lstStyle/>
        <a:p>
          <a:endParaRPr lang="en-US"/>
        </a:p>
      </dgm:t>
    </dgm:pt>
    <dgm:pt modelId="{5CF5B024-83C0-4F46-A6EB-A0F98DD15459}">
      <dgm:prSet phldrT="[Text]"/>
      <dgm:spPr/>
      <dgm:t>
        <a:bodyPr/>
        <a:lstStyle/>
        <a:p>
          <a:r>
            <a:rPr lang="vi-VN" smtClean="0">
              <a:latin typeface="Times New Roman" pitchFamily="18" charset="0"/>
              <a:cs typeface="Times New Roman" pitchFamily="18" charset="0"/>
            </a:rPr>
            <a:t>Xquang phổi có giá trị sàng lọc cao với độ nhậy trên 90 % với các trường hợp lao phổi AFB(+) </a:t>
          </a:r>
          <a:endParaRPr lang="en-US"/>
        </a:p>
      </dgm:t>
    </dgm:pt>
    <dgm:pt modelId="{AFB51837-C427-499A-858C-18F9BB653649}" type="parTrans" cxnId="{575682C4-0F02-4B17-99A2-9282AF9B6921}">
      <dgm:prSet/>
      <dgm:spPr/>
      <dgm:t>
        <a:bodyPr/>
        <a:lstStyle/>
        <a:p>
          <a:endParaRPr lang="en-US"/>
        </a:p>
      </dgm:t>
    </dgm:pt>
    <dgm:pt modelId="{54FCDB7C-28E3-4517-B98D-F6E9DD0C5BC8}" type="sibTrans" cxnId="{575682C4-0F02-4B17-99A2-9282AF9B6921}">
      <dgm:prSet/>
      <dgm:spPr/>
      <dgm:t>
        <a:bodyPr/>
        <a:lstStyle/>
        <a:p>
          <a:endParaRPr lang="en-US"/>
        </a:p>
      </dgm:t>
    </dgm:pt>
    <dgm:pt modelId="{8C95D79F-FA53-482A-89E2-19602A03B450}" type="pres">
      <dgm:prSet presAssocID="{3AD2378E-7DFA-4A83-8493-CAE412787238}" presName="Name0" presStyleCnt="0">
        <dgm:presLayoutVars>
          <dgm:chMax val="2"/>
          <dgm:chPref val="2"/>
          <dgm:dir/>
          <dgm:animOne/>
          <dgm:resizeHandles val="exact"/>
        </dgm:presLayoutVars>
      </dgm:prSet>
      <dgm:spPr/>
      <dgm:t>
        <a:bodyPr/>
        <a:lstStyle/>
        <a:p>
          <a:endParaRPr lang="en-US"/>
        </a:p>
      </dgm:t>
    </dgm:pt>
    <dgm:pt modelId="{272DD7D4-5559-4C76-85ED-97B296338914}" type="pres">
      <dgm:prSet presAssocID="{3AD2378E-7DFA-4A83-8493-CAE412787238}" presName="Background" presStyleLbl="bgImgPlace1" presStyleIdx="0" presStyleCnt="1"/>
      <dgm:spPr/>
    </dgm:pt>
    <dgm:pt modelId="{9CE62103-7CAF-4C10-B17D-D4500F421D69}" type="pres">
      <dgm:prSet presAssocID="{3AD2378E-7DFA-4A83-8493-CAE412787238}" presName="ParentText1" presStyleLbl="revTx" presStyleIdx="0" presStyleCnt="2">
        <dgm:presLayoutVars>
          <dgm:chMax val="0"/>
          <dgm:chPref val="0"/>
          <dgm:bulletEnabled val="1"/>
        </dgm:presLayoutVars>
      </dgm:prSet>
      <dgm:spPr/>
      <dgm:t>
        <a:bodyPr/>
        <a:lstStyle/>
        <a:p>
          <a:endParaRPr lang="en-US"/>
        </a:p>
      </dgm:t>
    </dgm:pt>
    <dgm:pt modelId="{4A05E9B3-C5F9-4AAD-8C52-08F3AFB77524}" type="pres">
      <dgm:prSet presAssocID="{3AD2378E-7DFA-4A83-8493-CAE412787238}" presName="ParentText2" presStyleLbl="revTx" presStyleIdx="1" presStyleCnt="2">
        <dgm:presLayoutVars>
          <dgm:chMax val="0"/>
          <dgm:chPref val="0"/>
          <dgm:bulletEnabled val="1"/>
        </dgm:presLayoutVars>
      </dgm:prSet>
      <dgm:spPr/>
      <dgm:t>
        <a:bodyPr/>
        <a:lstStyle/>
        <a:p>
          <a:endParaRPr lang="en-US"/>
        </a:p>
      </dgm:t>
    </dgm:pt>
    <dgm:pt modelId="{D243ED64-595F-4370-99E7-00D1DDFDC164}" type="pres">
      <dgm:prSet presAssocID="{3AD2378E-7DFA-4A83-8493-CAE412787238}" presName="Plus" presStyleLbl="alignNode1" presStyleIdx="0" presStyleCnt="2"/>
      <dgm:spPr/>
    </dgm:pt>
    <dgm:pt modelId="{091BA43A-6CA4-4E09-92B5-783C88F8326D}" type="pres">
      <dgm:prSet presAssocID="{3AD2378E-7DFA-4A83-8493-CAE412787238}" presName="Minus" presStyleLbl="alignNode1" presStyleIdx="1" presStyleCnt="2"/>
      <dgm:spPr/>
    </dgm:pt>
    <dgm:pt modelId="{1EF88E4B-7AFF-4C10-AAEB-AEBF89527109}" type="pres">
      <dgm:prSet presAssocID="{3AD2378E-7DFA-4A83-8493-CAE412787238}" presName="Divider" presStyleLbl="parChTrans1D1" presStyleIdx="0" presStyleCnt="1"/>
      <dgm:spPr/>
    </dgm:pt>
  </dgm:ptLst>
  <dgm:cxnLst>
    <dgm:cxn modelId="{816CA425-47AA-4259-B2F9-54A07E320FC5}" srcId="{3AD2378E-7DFA-4A83-8493-CAE412787238}" destId="{BD4F46F8-6DB4-41C0-8395-FDCD012F033B}" srcOrd="0" destOrd="0" parTransId="{B4DFD7C9-58F2-4EB3-B2E1-6BE75A182603}" sibTransId="{5A572702-6530-43F7-98F1-E51F8EC0875E}"/>
    <dgm:cxn modelId="{575682C4-0F02-4B17-99A2-9282AF9B6921}" srcId="{3AD2378E-7DFA-4A83-8493-CAE412787238}" destId="{5CF5B024-83C0-4F46-A6EB-A0F98DD15459}" srcOrd="1" destOrd="0" parTransId="{AFB51837-C427-499A-858C-18F9BB653649}" sibTransId="{54FCDB7C-28E3-4517-B98D-F6E9DD0C5BC8}"/>
    <dgm:cxn modelId="{B666F1C5-2B5E-44DB-9A13-04431A71213D}" type="presOf" srcId="{3AD2378E-7DFA-4A83-8493-CAE412787238}" destId="{8C95D79F-FA53-482A-89E2-19602A03B450}" srcOrd="0" destOrd="0" presId="urn:microsoft.com/office/officeart/2009/3/layout/PlusandMinus"/>
    <dgm:cxn modelId="{2E57A7C5-EB62-4B69-9D8B-C767B1661E88}" type="presOf" srcId="{5CF5B024-83C0-4F46-A6EB-A0F98DD15459}" destId="{4A05E9B3-C5F9-4AAD-8C52-08F3AFB77524}" srcOrd="0" destOrd="0" presId="urn:microsoft.com/office/officeart/2009/3/layout/PlusandMinus"/>
    <dgm:cxn modelId="{397546A3-8383-454B-A758-AA341D5B9C7B}" type="presOf" srcId="{BD4F46F8-6DB4-41C0-8395-FDCD012F033B}" destId="{9CE62103-7CAF-4C10-B17D-D4500F421D69}" srcOrd="0" destOrd="0" presId="urn:microsoft.com/office/officeart/2009/3/layout/PlusandMinus"/>
    <dgm:cxn modelId="{2529812B-7A86-45FC-9DF8-5EF46B977C31}" type="presParOf" srcId="{8C95D79F-FA53-482A-89E2-19602A03B450}" destId="{272DD7D4-5559-4C76-85ED-97B296338914}" srcOrd="0" destOrd="0" presId="urn:microsoft.com/office/officeart/2009/3/layout/PlusandMinus"/>
    <dgm:cxn modelId="{FDD29B59-4D8A-49EB-B0F7-0761B9E194E0}" type="presParOf" srcId="{8C95D79F-FA53-482A-89E2-19602A03B450}" destId="{9CE62103-7CAF-4C10-B17D-D4500F421D69}" srcOrd="1" destOrd="0" presId="urn:microsoft.com/office/officeart/2009/3/layout/PlusandMinus"/>
    <dgm:cxn modelId="{4838AFD6-74FD-41D4-8198-44D04C5F3CF0}" type="presParOf" srcId="{8C95D79F-FA53-482A-89E2-19602A03B450}" destId="{4A05E9B3-C5F9-4AAD-8C52-08F3AFB77524}" srcOrd="2" destOrd="0" presId="urn:microsoft.com/office/officeart/2009/3/layout/PlusandMinus"/>
    <dgm:cxn modelId="{DE0E9A0D-FDDC-4245-9FC1-2DE0319C79B7}" type="presParOf" srcId="{8C95D79F-FA53-482A-89E2-19602A03B450}" destId="{D243ED64-595F-4370-99E7-00D1DDFDC164}" srcOrd="3" destOrd="0" presId="urn:microsoft.com/office/officeart/2009/3/layout/PlusandMinus"/>
    <dgm:cxn modelId="{4D38FABA-FFF1-44B3-9776-421583018BE1}" type="presParOf" srcId="{8C95D79F-FA53-482A-89E2-19602A03B450}" destId="{091BA43A-6CA4-4E09-92B5-783C88F8326D}" srcOrd="4" destOrd="0" presId="urn:microsoft.com/office/officeart/2009/3/layout/PlusandMinus"/>
    <dgm:cxn modelId="{FF389414-618F-42AE-B7AB-76B5B8960788}" type="presParOf" srcId="{8C95D79F-FA53-482A-89E2-19602A03B450}" destId="{1EF88E4B-7AFF-4C10-AAEB-AEBF89527109}"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C2DD79-A7F3-43F4-8AB7-56435E536E3C}"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80DF7C94-73D9-40D8-A9B3-40895568C58D}">
      <dgm:prSet phldrT="[Text]" custT="1"/>
      <dgm:spPr/>
      <dgm:t>
        <a:bodyPr/>
        <a:lstStyle/>
        <a:p>
          <a:r>
            <a:rPr lang="vi-VN" sz="2400" smtClean="0">
              <a:latin typeface="Times New Roman" pitchFamily="18" charset="0"/>
              <a:cs typeface="Times New Roman" pitchFamily="18" charset="0"/>
            </a:rPr>
            <a:t>Xác định sự có mặt của vi khuẩn lao trong đờm, dịch phế quản, dịch dạ dày</a:t>
          </a:r>
          <a:endParaRPr lang="en-US" sz="2400"/>
        </a:p>
      </dgm:t>
    </dgm:pt>
    <dgm:pt modelId="{3D15DD00-80B9-4EAE-BCC6-4187F715119B}" type="parTrans" cxnId="{2CDFD60F-4C06-4BD9-B65A-CF8F91E0BEC2}">
      <dgm:prSet/>
      <dgm:spPr/>
      <dgm:t>
        <a:bodyPr/>
        <a:lstStyle/>
        <a:p>
          <a:endParaRPr lang="en-US"/>
        </a:p>
      </dgm:t>
    </dgm:pt>
    <dgm:pt modelId="{02797A95-0F80-4940-8803-653D834D2D3F}" type="sibTrans" cxnId="{2CDFD60F-4C06-4BD9-B65A-CF8F91E0BEC2}">
      <dgm:prSet/>
      <dgm:spPr/>
      <dgm:t>
        <a:bodyPr/>
        <a:lstStyle/>
        <a:p>
          <a:endParaRPr lang="en-US"/>
        </a:p>
      </dgm:t>
    </dgm:pt>
    <dgm:pt modelId="{CFEA2A9B-F24B-4DB8-9FB0-38AB939CB3AA}">
      <dgm:prSet phldrT="[Text]" phldr="1"/>
      <dgm:spPr/>
      <dgm:t>
        <a:bodyPr/>
        <a:lstStyle/>
        <a:p>
          <a:endParaRPr lang="en-US" dirty="0"/>
        </a:p>
      </dgm:t>
    </dgm:pt>
    <dgm:pt modelId="{99B5C372-61F3-4786-AF31-47C9D3BBDDD8}" type="parTrans" cxnId="{FA4BFCC6-AD63-4957-88A0-6D865992904D}">
      <dgm:prSet/>
      <dgm:spPr/>
      <dgm:t>
        <a:bodyPr/>
        <a:lstStyle/>
        <a:p>
          <a:endParaRPr lang="en-US"/>
        </a:p>
      </dgm:t>
    </dgm:pt>
    <dgm:pt modelId="{95C62F0E-DB06-4B55-94B1-F9AD97ACC86B}" type="sibTrans" cxnId="{FA4BFCC6-AD63-4957-88A0-6D865992904D}">
      <dgm:prSet/>
      <dgm:spPr/>
      <dgm:t>
        <a:bodyPr/>
        <a:lstStyle/>
        <a:p>
          <a:endParaRPr lang="en-US"/>
        </a:p>
      </dgm:t>
    </dgm:pt>
    <dgm:pt modelId="{3D572DFE-CFD4-47C3-97BE-4810294CC484}">
      <dgm:prSet phldrT="[Text]" custT="1"/>
      <dgm:spPr/>
      <dgm:t>
        <a:bodyPr/>
        <a:lstStyle/>
        <a:p>
          <a:r>
            <a:rPr lang="vi-VN" sz="2400" smtClean="0">
              <a:latin typeface="Times New Roman" pitchFamily="18" charset="0"/>
              <a:cs typeface="Times New Roman" pitchFamily="18" charset="0"/>
            </a:rPr>
            <a:t>Khi có đủ các triệu chứng lâm sàng, cận lâm sàng mà không xác định được sự có mặt của vi khuẩn lao, cần có ý kiến của thầy thuốc chuyên khoa lao để quyết định chẩn đoán.</a:t>
          </a:r>
          <a:endParaRPr lang="en-US" sz="2400"/>
        </a:p>
      </dgm:t>
    </dgm:pt>
    <dgm:pt modelId="{05F32B36-C5F5-4D47-A611-2C6DD1CD8BC2}" type="parTrans" cxnId="{1B570A98-A07F-49B7-BA2E-2E2500A15ED2}">
      <dgm:prSet/>
      <dgm:spPr/>
      <dgm:t>
        <a:bodyPr/>
        <a:lstStyle/>
        <a:p>
          <a:endParaRPr lang="en-US"/>
        </a:p>
      </dgm:t>
    </dgm:pt>
    <dgm:pt modelId="{E6B2CA56-F22F-4C82-A9DA-82AB729C652F}" type="sibTrans" cxnId="{1B570A98-A07F-49B7-BA2E-2E2500A15ED2}">
      <dgm:prSet/>
      <dgm:spPr/>
      <dgm:t>
        <a:bodyPr/>
        <a:lstStyle/>
        <a:p>
          <a:endParaRPr lang="en-US"/>
        </a:p>
      </dgm:t>
    </dgm:pt>
    <dgm:pt modelId="{A268793E-02E4-4FF8-AB4E-FE2A7113E197}">
      <dgm:prSet phldrT="[Text]" phldr="1"/>
      <dgm:spPr/>
      <dgm:t>
        <a:bodyPr/>
        <a:lstStyle/>
        <a:p>
          <a:endParaRPr lang="en-US"/>
        </a:p>
      </dgm:t>
    </dgm:pt>
    <dgm:pt modelId="{7D734ACF-ADCF-44D8-AEBF-557BCE79C014}" type="parTrans" cxnId="{B5912905-34ED-45C0-862F-ECD73DD7570F}">
      <dgm:prSet/>
      <dgm:spPr/>
      <dgm:t>
        <a:bodyPr/>
        <a:lstStyle/>
        <a:p>
          <a:endParaRPr lang="en-US"/>
        </a:p>
      </dgm:t>
    </dgm:pt>
    <dgm:pt modelId="{EBDC70AE-EE4C-4A19-948A-9C04FAC8C27B}" type="sibTrans" cxnId="{B5912905-34ED-45C0-862F-ECD73DD7570F}">
      <dgm:prSet/>
      <dgm:spPr/>
      <dgm:t>
        <a:bodyPr/>
        <a:lstStyle/>
        <a:p>
          <a:endParaRPr lang="en-US"/>
        </a:p>
      </dgm:t>
    </dgm:pt>
    <dgm:pt modelId="{E8D6CB11-B7E2-4CAA-8D0A-F1427D069BF8}">
      <dgm:prSet phldrT="[Text]" custT="1"/>
      <dgm:spPr/>
      <dgm:t>
        <a:bodyPr/>
        <a:lstStyle/>
        <a:p>
          <a:r>
            <a:rPr lang="vi-VN" sz="2400" dirty="0" smtClean="0">
              <a:latin typeface="Times New Roman" pitchFamily="18" charset="0"/>
              <a:cs typeface="Times New Roman" pitchFamily="18" charset="0"/>
            </a:rPr>
            <a:t>Tiêu chuẩn chẩn đoán dựa theo xét nghiệm soi đờm trực tiếp tìm AFB</a:t>
          </a:r>
          <a:endParaRPr lang="en-US" sz="2400" dirty="0"/>
        </a:p>
      </dgm:t>
    </dgm:pt>
    <dgm:pt modelId="{756FFEF9-5DD8-41A9-A610-C883CA595928}" type="parTrans" cxnId="{04E39C9F-40B3-4936-AB5E-93228CBF73F8}">
      <dgm:prSet/>
      <dgm:spPr/>
      <dgm:t>
        <a:bodyPr/>
        <a:lstStyle/>
        <a:p>
          <a:endParaRPr lang="en-US"/>
        </a:p>
      </dgm:t>
    </dgm:pt>
    <dgm:pt modelId="{B6CC804E-A441-40C2-AE72-D16F2EDAAB49}" type="sibTrans" cxnId="{04E39C9F-40B3-4936-AB5E-93228CBF73F8}">
      <dgm:prSet/>
      <dgm:spPr/>
      <dgm:t>
        <a:bodyPr/>
        <a:lstStyle/>
        <a:p>
          <a:endParaRPr lang="en-US"/>
        </a:p>
      </dgm:t>
    </dgm:pt>
    <dgm:pt modelId="{71C4F2CF-1006-46D0-A30C-4665704293EA}">
      <dgm:prSet phldrT="[Text]" phldr="1"/>
      <dgm:spPr/>
      <dgm:t>
        <a:bodyPr/>
        <a:lstStyle/>
        <a:p>
          <a:endParaRPr lang="en-US" dirty="0"/>
        </a:p>
      </dgm:t>
    </dgm:pt>
    <dgm:pt modelId="{5FA62B6E-574C-4540-9F81-1EDA1F42000E}" type="sibTrans" cxnId="{91E4FD78-21FF-443E-893E-85A1D4CAEB7F}">
      <dgm:prSet/>
      <dgm:spPr/>
      <dgm:t>
        <a:bodyPr/>
        <a:lstStyle/>
        <a:p>
          <a:endParaRPr lang="en-US"/>
        </a:p>
      </dgm:t>
    </dgm:pt>
    <dgm:pt modelId="{C78F49B2-D274-4A29-83F1-AFFE5A931AA5}" type="parTrans" cxnId="{91E4FD78-21FF-443E-893E-85A1D4CAEB7F}">
      <dgm:prSet/>
      <dgm:spPr/>
      <dgm:t>
        <a:bodyPr/>
        <a:lstStyle/>
        <a:p>
          <a:endParaRPr lang="en-US"/>
        </a:p>
      </dgm:t>
    </dgm:pt>
    <dgm:pt modelId="{C2368CB6-3070-4BA9-8438-8A63FB783BAE}" type="pres">
      <dgm:prSet presAssocID="{D8C2DD79-A7F3-43F4-8AB7-56435E536E3C}" presName="Name0" presStyleCnt="0">
        <dgm:presLayoutVars>
          <dgm:dir/>
          <dgm:animLvl val="lvl"/>
          <dgm:resizeHandles val="exact"/>
        </dgm:presLayoutVars>
      </dgm:prSet>
      <dgm:spPr/>
      <dgm:t>
        <a:bodyPr/>
        <a:lstStyle/>
        <a:p>
          <a:endParaRPr lang="en-US"/>
        </a:p>
      </dgm:t>
    </dgm:pt>
    <dgm:pt modelId="{2D814D71-64F7-41C7-BF4D-83D271717ACC}" type="pres">
      <dgm:prSet presAssocID="{71C4F2CF-1006-46D0-A30C-4665704293EA}" presName="compositeNode" presStyleCnt="0">
        <dgm:presLayoutVars>
          <dgm:bulletEnabled val="1"/>
        </dgm:presLayoutVars>
      </dgm:prSet>
      <dgm:spPr/>
    </dgm:pt>
    <dgm:pt modelId="{1B657296-D866-4E0F-8315-5527D0C6C063}" type="pres">
      <dgm:prSet presAssocID="{71C4F2CF-1006-46D0-A30C-4665704293EA}" presName="bgRect" presStyleLbl="node1" presStyleIdx="0" presStyleCnt="3" custScaleX="81849" custScaleY="107742" custLinFactNeighborX="-23" custLinFactNeighborY="0"/>
      <dgm:spPr/>
      <dgm:t>
        <a:bodyPr/>
        <a:lstStyle/>
        <a:p>
          <a:endParaRPr lang="en-US"/>
        </a:p>
      </dgm:t>
    </dgm:pt>
    <dgm:pt modelId="{A9E9F89D-716D-47B1-B92A-351071D2C200}" type="pres">
      <dgm:prSet presAssocID="{71C4F2CF-1006-46D0-A30C-4665704293EA}" presName="parentNode" presStyleLbl="node1" presStyleIdx="0" presStyleCnt="3">
        <dgm:presLayoutVars>
          <dgm:chMax val="0"/>
          <dgm:bulletEnabled val="1"/>
        </dgm:presLayoutVars>
      </dgm:prSet>
      <dgm:spPr/>
      <dgm:t>
        <a:bodyPr/>
        <a:lstStyle/>
        <a:p>
          <a:endParaRPr lang="en-US"/>
        </a:p>
      </dgm:t>
    </dgm:pt>
    <dgm:pt modelId="{1B58F88D-066D-4DFE-B939-70002810ABAF}" type="pres">
      <dgm:prSet presAssocID="{71C4F2CF-1006-46D0-A30C-4665704293EA}" presName="childNode" presStyleLbl="node1" presStyleIdx="0" presStyleCnt="3">
        <dgm:presLayoutVars>
          <dgm:bulletEnabled val="1"/>
        </dgm:presLayoutVars>
      </dgm:prSet>
      <dgm:spPr/>
      <dgm:t>
        <a:bodyPr/>
        <a:lstStyle/>
        <a:p>
          <a:endParaRPr lang="en-US"/>
        </a:p>
      </dgm:t>
    </dgm:pt>
    <dgm:pt modelId="{682B1416-16EE-4ACF-BB36-F459FFDDA0B1}" type="pres">
      <dgm:prSet presAssocID="{5FA62B6E-574C-4540-9F81-1EDA1F42000E}" presName="hSp" presStyleCnt="0"/>
      <dgm:spPr/>
    </dgm:pt>
    <dgm:pt modelId="{1DD1D177-E211-4427-9E86-5B1AE2DC7ACA}" type="pres">
      <dgm:prSet presAssocID="{5FA62B6E-574C-4540-9F81-1EDA1F42000E}" presName="vProcSp" presStyleCnt="0"/>
      <dgm:spPr/>
    </dgm:pt>
    <dgm:pt modelId="{DC2BF8F2-18F2-4E21-87BC-BF29BAC9DE29}" type="pres">
      <dgm:prSet presAssocID="{5FA62B6E-574C-4540-9F81-1EDA1F42000E}" presName="vSp1" presStyleCnt="0"/>
      <dgm:spPr/>
    </dgm:pt>
    <dgm:pt modelId="{91F14EC2-79A2-418D-9E7C-8DDB7CC49C8E}" type="pres">
      <dgm:prSet presAssocID="{5FA62B6E-574C-4540-9F81-1EDA1F42000E}" presName="simulatedConn" presStyleLbl="solidFgAcc1" presStyleIdx="0" presStyleCnt="2" custLinFactY="-115416" custLinFactNeighborX="-13613" custLinFactNeighborY="-200000"/>
      <dgm:spPr/>
    </dgm:pt>
    <dgm:pt modelId="{A5CE83BA-117D-4E9A-8234-F25E65220299}" type="pres">
      <dgm:prSet presAssocID="{5FA62B6E-574C-4540-9F81-1EDA1F42000E}" presName="vSp2" presStyleCnt="0"/>
      <dgm:spPr/>
    </dgm:pt>
    <dgm:pt modelId="{373571D2-6526-40CA-8AFD-56EE3A4DA06B}" type="pres">
      <dgm:prSet presAssocID="{5FA62B6E-574C-4540-9F81-1EDA1F42000E}" presName="sibTrans" presStyleCnt="0"/>
      <dgm:spPr/>
    </dgm:pt>
    <dgm:pt modelId="{067B995B-6F63-4098-A697-1BC132CD1B13}" type="pres">
      <dgm:prSet presAssocID="{CFEA2A9B-F24B-4DB8-9FB0-38AB939CB3AA}" presName="compositeNode" presStyleCnt="0">
        <dgm:presLayoutVars>
          <dgm:bulletEnabled val="1"/>
        </dgm:presLayoutVars>
      </dgm:prSet>
      <dgm:spPr/>
    </dgm:pt>
    <dgm:pt modelId="{EF2DBE47-6AD9-48E3-9F46-563590F9B707}" type="pres">
      <dgm:prSet presAssocID="{CFEA2A9B-F24B-4DB8-9FB0-38AB939CB3AA}" presName="bgRect" presStyleLbl="node1" presStyleIdx="1" presStyleCnt="3" custScaleX="85898" custScaleY="107742"/>
      <dgm:spPr/>
      <dgm:t>
        <a:bodyPr/>
        <a:lstStyle/>
        <a:p>
          <a:endParaRPr lang="en-US"/>
        </a:p>
      </dgm:t>
    </dgm:pt>
    <dgm:pt modelId="{BC980874-7037-429D-B1A7-DE854FE865CE}" type="pres">
      <dgm:prSet presAssocID="{CFEA2A9B-F24B-4DB8-9FB0-38AB939CB3AA}" presName="parentNode" presStyleLbl="node1" presStyleIdx="1" presStyleCnt="3">
        <dgm:presLayoutVars>
          <dgm:chMax val="0"/>
          <dgm:bulletEnabled val="1"/>
        </dgm:presLayoutVars>
      </dgm:prSet>
      <dgm:spPr/>
      <dgm:t>
        <a:bodyPr/>
        <a:lstStyle/>
        <a:p>
          <a:endParaRPr lang="en-US"/>
        </a:p>
      </dgm:t>
    </dgm:pt>
    <dgm:pt modelId="{C5CFBE79-8392-42A1-AB89-99752534C8E5}" type="pres">
      <dgm:prSet presAssocID="{CFEA2A9B-F24B-4DB8-9FB0-38AB939CB3AA}" presName="childNode" presStyleLbl="node1" presStyleIdx="1" presStyleCnt="3">
        <dgm:presLayoutVars>
          <dgm:bulletEnabled val="1"/>
        </dgm:presLayoutVars>
      </dgm:prSet>
      <dgm:spPr/>
      <dgm:t>
        <a:bodyPr/>
        <a:lstStyle/>
        <a:p>
          <a:endParaRPr lang="en-US"/>
        </a:p>
      </dgm:t>
    </dgm:pt>
    <dgm:pt modelId="{B513229D-0D7B-4C66-B510-1F73E9F8A097}" type="pres">
      <dgm:prSet presAssocID="{95C62F0E-DB06-4B55-94B1-F9AD97ACC86B}" presName="hSp" presStyleCnt="0"/>
      <dgm:spPr/>
    </dgm:pt>
    <dgm:pt modelId="{29BE57FA-6B93-4F92-9BA0-A0648B19456B}" type="pres">
      <dgm:prSet presAssocID="{95C62F0E-DB06-4B55-94B1-F9AD97ACC86B}" presName="vProcSp" presStyleCnt="0"/>
      <dgm:spPr/>
    </dgm:pt>
    <dgm:pt modelId="{A72FD013-D17C-4342-B71E-7EB2E375859D}" type="pres">
      <dgm:prSet presAssocID="{95C62F0E-DB06-4B55-94B1-F9AD97ACC86B}" presName="vSp1" presStyleCnt="0"/>
      <dgm:spPr/>
    </dgm:pt>
    <dgm:pt modelId="{0FB065E5-4DB1-4B3F-AF93-FF0A6A32C7A1}" type="pres">
      <dgm:prSet presAssocID="{95C62F0E-DB06-4B55-94B1-F9AD97ACC86B}" presName="simulatedConn" presStyleLbl="solidFgAcc1" presStyleIdx="1" presStyleCnt="2" custLinFactY="-129529" custLinFactNeighborX="-7436" custLinFactNeighborY="-200000"/>
      <dgm:spPr/>
    </dgm:pt>
    <dgm:pt modelId="{3D8BF57D-BC30-4AAE-9E61-9CC1B1028FBD}" type="pres">
      <dgm:prSet presAssocID="{95C62F0E-DB06-4B55-94B1-F9AD97ACC86B}" presName="vSp2" presStyleCnt="0"/>
      <dgm:spPr/>
    </dgm:pt>
    <dgm:pt modelId="{8FA1E1AA-1F76-494A-AC4B-6DB355BC77EA}" type="pres">
      <dgm:prSet presAssocID="{95C62F0E-DB06-4B55-94B1-F9AD97ACC86B}" presName="sibTrans" presStyleCnt="0"/>
      <dgm:spPr/>
    </dgm:pt>
    <dgm:pt modelId="{188AA860-1CF7-433A-AD72-1FF2E711CD5D}" type="pres">
      <dgm:prSet presAssocID="{A268793E-02E4-4FF8-AB4E-FE2A7113E197}" presName="compositeNode" presStyleCnt="0">
        <dgm:presLayoutVars>
          <dgm:bulletEnabled val="1"/>
        </dgm:presLayoutVars>
      </dgm:prSet>
      <dgm:spPr/>
    </dgm:pt>
    <dgm:pt modelId="{2D8E915C-814F-42A0-B102-FAFE10DE9B58}" type="pres">
      <dgm:prSet presAssocID="{A268793E-02E4-4FF8-AB4E-FE2A7113E197}" presName="bgRect" presStyleLbl="node1" presStyleIdx="2" presStyleCnt="3" custScaleX="86589" custScaleY="107742"/>
      <dgm:spPr/>
      <dgm:t>
        <a:bodyPr/>
        <a:lstStyle/>
        <a:p>
          <a:endParaRPr lang="en-US"/>
        </a:p>
      </dgm:t>
    </dgm:pt>
    <dgm:pt modelId="{EF4774D2-2695-418B-957F-006BC11CF839}" type="pres">
      <dgm:prSet presAssocID="{A268793E-02E4-4FF8-AB4E-FE2A7113E197}" presName="parentNode" presStyleLbl="node1" presStyleIdx="2" presStyleCnt="3">
        <dgm:presLayoutVars>
          <dgm:chMax val="0"/>
          <dgm:bulletEnabled val="1"/>
        </dgm:presLayoutVars>
      </dgm:prSet>
      <dgm:spPr/>
      <dgm:t>
        <a:bodyPr/>
        <a:lstStyle/>
        <a:p>
          <a:endParaRPr lang="en-US"/>
        </a:p>
      </dgm:t>
    </dgm:pt>
    <dgm:pt modelId="{17530FF7-8D41-427D-B210-10F64AB11736}" type="pres">
      <dgm:prSet presAssocID="{A268793E-02E4-4FF8-AB4E-FE2A7113E197}" presName="childNode" presStyleLbl="node1" presStyleIdx="2" presStyleCnt="3">
        <dgm:presLayoutVars>
          <dgm:bulletEnabled val="1"/>
        </dgm:presLayoutVars>
      </dgm:prSet>
      <dgm:spPr/>
      <dgm:t>
        <a:bodyPr/>
        <a:lstStyle/>
        <a:p>
          <a:endParaRPr lang="en-US"/>
        </a:p>
      </dgm:t>
    </dgm:pt>
  </dgm:ptLst>
  <dgm:cxnLst>
    <dgm:cxn modelId="{B5912905-34ED-45C0-862F-ECD73DD7570F}" srcId="{D8C2DD79-A7F3-43F4-8AB7-56435E536E3C}" destId="{A268793E-02E4-4FF8-AB4E-FE2A7113E197}" srcOrd="2" destOrd="0" parTransId="{7D734ACF-ADCF-44D8-AEBF-557BCE79C014}" sibTransId="{EBDC70AE-EE4C-4A19-948A-9C04FAC8C27B}"/>
    <dgm:cxn modelId="{4D99473E-A635-46C1-A9F1-7B9FC389BDAE}" type="presOf" srcId="{CFEA2A9B-F24B-4DB8-9FB0-38AB939CB3AA}" destId="{BC980874-7037-429D-B1A7-DE854FE865CE}" srcOrd="1" destOrd="0" presId="urn:microsoft.com/office/officeart/2005/8/layout/hProcess7"/>
    <dgm:cxn modelId="{1B570A98-A07F-49B7-BA2E-2E2500A15ED2}" srcId="{CFEA2A9B-F24B-4DB8-9FB0-38AB939CB3AA}" destId="{3D572DFE-CFD4-47C3-97BE-4810294CC484}" srcOrd="0" destOrd="0" parTransId="{05F32B36-C5F5-4D47-A611-2C6DD1CD8BC2}" sibTransId="{E6B2CA56-F22F-4C82-A9DA-82AB729C652F}"/>
    <dgm:cxn modelId="{0ECDBBE9-7A8B-42C8-B53F-D247653115A1}" type="presOf" srcId="{E8D6CB11-B7E2-4CAA-8D0A-F1427D069BF8}" destId="{17530FF7-8D41-427D-B210-10F64AB11736}" srcOrd="0" destOrd="0" presId="urn:microsoft.com/office/officeart/2005/8/layout/hProcess7"/>
    <dgm:cxn modelId="{B86D8EFE-AF7A-44B4-931C-8B0F838BDD9B}" type="presOf" srcId="{3D572DFE-CFD4-47C3-97BE-4810294CC484}" destId="{C5CFBE79-8392-42A1-AB89-99752534C8E5}" srcOrd="0" destOrd="0" presId="urn:microsoft.com/office/officeart/2005/8/layout/hProcess7"/>
    <dgm:cxn modelId="{91E4FD78-21FF-443E-893E-85A1D4CAEB7F}" srcId="{D8C2DD79-A7F3-43F4-8AB7-56435E536E3C}" destId="{71C4F2CF-1006-46D0-A30C-4665704293EA}" srcOrd="0" destOrd="0" parTransId="{C78F49B2-D274-4A29-83F1-AFFE5A931AA5}" sibTransId="{5FA62B6E-574C-4540-9F81-1EDA1F42000E}"/>
    <dgm:cxn modelId="{35B3BEBA-C699-4925-93BB-126648CE3056}" type="presOf" srcId="{71C4F2CF-1006-46D0-A30C-4665704293EA}" destId="{1B657296-D866-4E0F-8315-5527D0C6C063}" srcOrd="0" destOrd="0" presId="urn:microsoft.com/office/officeart/2005/8/layout/hProcess7"/>
    <dgm:cxn modelId="{14D010BE-556F-4FDE-8105-0E91BD84E0B5}" type="presOf" srcId="{A268793E-02E4-4FF8-AB4E-FE2A7113E197}" destId="{EF4774D2-2695-418B-957F-006BC11CF839}" srcOrd="1" destOrd="0" presId="urn:microsoft.com/office/officeart/2005/8/layout/hProcess7"/>
    <dgm:cxn modelId="{FA4BFCC6-AD63-4957-88A0-6D865992904D}" srcId="{D8C2DD79-A7F3-43F4-8AB7-56435E536E3C}" destId="{CFEA2A9B-F24B-4DB8-9FB0-38AB939CB3AA}" srcOrd="1" destOrd="0" parTransId="{99B5C372-61F3-4786-AF31-47C9D3BBDDD8}" sibTransId="{95C62F0E-DB06-4B55-94B1-F9AD97ACC86B}"/>
    <dgm:cxn modelId="{711F737B-8225-4AD1-B1F6-25FB3AD8A37F}" type="presOf" srcId="{CFEA2A9B-F24B-4DB8-9FB0-38AB939CB3AA}" destId="{EF2DBE47-6AD9-48E3-9F46-563590F9B707}" srcOrd="0" destOrd="0" presId="urn:microsoft.com/office/officeart/2005/8/layout/hProcess7"/>
    <dgm:cxn modelId="{E0F95628-4335-4189-9D73-2EFC81E5AB3D}" type="presOf" srcId="{D8C2DD79-A7F3-43F4-8AB7-56435E536E3C}" destId="{C2368CB6-3070-4BA9-8438-8A63FB783BAE}" srcOrd="0" destOrd="0" presId="urn:microsoft.com/office/officeart/2005/8/layout/hProcess7"/>
    <dgm:cxn modelId="{B18D831A-620C-447C-B61F-C1D92D988E60}" type="presOf" srcId="{A268793E-02E4-4FF8-AB4E-FE2A7113E197}" destId="{2D8E915C-814F-42A0-B102-FAFE10DE9B58}" srcOrd="0" destOrd="0" presId="urn:microsoft.com/office/officeart/2005/8/layout/hProcess7"/>
    <dgm:cxn modelId="{D1D1F010-7668-4976-BCB3-C6C0B47FFA99}" type="presOf" srcId="{80DF7C94-73D9-40D8-A9B3-40895568C58D}" destId="{1B58F88D-066D-4DFE-B939-70002810ABAF}" srcOrd="0" destOrd="0" presId="urn:microsoft.com/office/officeart/2005/8/layout/hProcess7"/>
    <dgm:cxn modelId="{04E39C9F-40B3-4936-AB5E-93228CBF73F8}" srcId="{A268793E-02E4-4FF8-AB4E-FE2A7113E197}" destId="{E8D6CB11-B7E2-4CAA-8D0A-F1427D069BF8}" srcOrd="0" destOrd="0" parTransId="{756FFEF9-5DD8-41A9-A610-C883CA595928}" sibTransId="{B6CC804E-A441-40C2-AE72-D16F2EDAAB49}"/>
    <dgm:cxn modelId="{4327A567-13EF-44EA-A3FC-6AA5997792BB}" type="presOf" srcId="{71C4F2CF-1006-46D0-A30C-4665704293EA}" destId="{A9E9F89D-716D-47B1-B92A-351071D2C200}" srcOrd="1" destOrd="0" presId="urn:microsoft.com/office/officeart/2005/8/layout/hProcess7"/>
    <dgm:cxn modelId="{2CDFD60F-4C06-4BD9-B65A-CF8F91E0BEC2}" srcId="{71C4F2CF-1006-46D0-A30C-4665704293EA}" destId="{80DF7C94-73D9-40D8-A9B3-40895568C58D}" srcOrd="0" destOrd="0" parTransId="{3D15DD00-80B9-4EAE-BCC6-4187F715119B}" sibTransId="{02797A95-0F80-4940-8803-653D834D2D3F}"/>
    <dgm:cxn modelId="{CCBE38E0-F901-4819-9271-3402C3841A4D}" type="presParOf" srcId="{C2368CB6-3070-4BA9-8438-8A63FB783BAE}" destId="{2D814D71-64F7-41C7-BF4D-83D271717ACC}" srcOrd="0" destOrd="0" presId="urn:microsoft.com/office/officeart/2005/8/layout/hProcess7"/>
    <dgm:cxn modelId="{77A1D04D-4D04-4401-A871-3DF8AA8969F5}" type="presParOf" srcId="{2D814D71-64F7-41C7-BF4D-83D271717ACC}" destId="{1B657296-D866-4E0F-8315-5527D0C6C063}" srcOrd="0" destOrd="0" presId="urn:microsoft.com/office/officeart/2005/8/layout/hProcess7"/>
    <dgm:cxn modelId="{8A368301-04DC-4A4B-8935-3DF80B2F36F1}" type="presParOf" srcId="{2D814D71-64F7-41C7-BF4D-83D271717ACC}" destId="{A9E9F89D-716D-47B1-B92A-351071D2C200}" srcOrd="1" destOrd="0" presId="urn:microsoft.com/office/officeart/2005/8/layout/hProcess7"/>
    <dgm:cxn modelId="{88A0F53A-665F-4D29-80FF-E2511071BF5B}" type="presParOf" srcId="{2D814D71-64F7-41C7-BF4D-83D271717ACC}" destId="{1B58F88D-066D-4DFE-B939-70002810ABAF}" srcOrd="2" destOrd="0" presId="urn:microsoft.com/office/officeart/2005/8/layout/hProcess7"/>
    <dgm:cxn modelId="{CE2F9E71-77E8-4047-9752-5673AD55F18C}" type="presParOf" srcId="{C2368CB6-3070-4BA9-8438-8A63FB783BAE}" destId="{682B1416-16EE-4ACF-BB36-F459FFDDA0B1}" srcOrd="1" destOrd="0" presId="urn:microsoft.com/office/officeart/2005/8/layout/hProcess7"/>
    <dgm:cxn modelId="{C86C3CE0-DD5C-41EA-9CD1-76202B983052}" type="presParOf" srcId="{C2368CB6-3070-4BA9-8438-8A63FB783BAE}" destId="{1DD1D177-E211-4427-9E86-5B1AE2DC7ACA}" srcOrd="2" destOrd="0" presId="urn:microsoft.com/office/officeart/2005/8/layout/hProcess7"/>
    <dgm:cxn modelId="{367385E4-B05B-4309-9230-C747E66D9DA9}" type="presParOf" srcId="{1DD1D177-E211-4427-9E86-5B1AE2DC7ACA}" destId="{DC2BF8F2-18F2-4E21-87BC-BF29BAC9DE29}" srcOrd="0" destOrd="0" presId="urn:microsoft.com/office/officeart/2005/8/layout/hProcess7"/>
    <dgm:cxn modelId="{0F9C6977-020B-4764-9D62-E93DAD170838}" type="presParOf" srcId="{1DD1D177-E211-4427-9E86-5B1AE2DC7ACA}" destId="{91F14EC2-79A2-418D-9E7C-8DDB7CC49C8E}" srcOrd="1" destOrd="0" presId="urn:microsoft.com/office/officeart/2005/8/layout/hProcess7"/>
    <dgm:cxn modelId="{EDCB6E02-06A2-41CD-8A96-A7908B115693}" type="presParOf" srcId="{1DD1D177-E211-4427-9E86-5B1AE2DC7ACA}" destId="{A5CE83BA-117D-4E9A-8234-F25E65220299}" srcOrd="2" destOrd="0" presId="urn:microsoft.com/office/officeart/2005/8/layout/hProcess7"/>
    <dgm:cxn modelId="{7939D3A2-76FD-4C44-A8BE-D7725BE40AB4}" type="presParOf" srcId="{C2368CB6-3070-4BA9-8438-8A63FB783BAE}" destId="{373571D2-6526-40CA-8AFD-56EE3A4DA06B}" srcOrd="3" destOrd="0" presId="urn:microsoft.com/office/officeart/2005/8/layout/hProcess7"/>
    <dgm:cxn modelId="{81C935F8-C57A-42AB-BD98-5DED46030935}" type="presParOf" srcId="{C2368CB6-3070-4BA9-8438-8A63FB783BAE}" destId="{067B995B-6F63-4098-A697-1BC132CD1B13}" srcOrd="4" destOrd="0" presId="urn:microsoft.com/office/officeart/2005/8/layout/hProcess7"/>
    <dgm:cxn modelId="{4B05B0A6-51A0-4789-AEC4-C7C25BF078CB}" type="presParOf" srcId="{067B995B-6F63-4098-A697-1BC132CD1B13}" destId="{EF2DBE47-6AD9-48E3-9F46-563590F9B707}" srcOrd="0" destOrd="0" presId="urn:microsoft.com/office/officeart/2005/8/layout/hProcess7"/>
    <dgm:cxn modelId="{78C37BE9-867F-4D05-8B4A-16611D48DEF5}" type="presParOf" srcId="{067B995B-6F63-4098-A697-1BC132CD1B13}" destId="{BC980874-7037-429D-B1A7-DE854FE865CE}" srcOrd="1" destOrd="0" presId="urn:microsoft.com/office/officeart/2005/8/layout/hProcess7"/>
    <dgm:cxn modelId="{1BEC171F-771A-46F1-B758-436639C220CE}" type="presParOf" srcId="{067B995B-6F63-4098-A697-1BC132CD1B13}" destId="{C5CFBE79-8392-42A1-AB89-99752534C8E5}" srcOrd="2" destOrd="0" presId="urn:microsoft.com/office/officeart/2005/8/layout/hProcess7"/>
    <dgm:cxn modelId="{BDD87C3C-E683-4E71-9EFB-4DE77EDC46B0}" type="presParOf" srcId="{C2368CB6-3070-4BA9-8438-8A63FB783BAE}" destId="{B513229D-0D7B-4C66-B510-1F73E9F8A097}" srcOrd="5" destOrd="0" presId="urn:microsoft.com/office/officeart/2005/8/layout/hProcess7"/>
    <dgm:cxn modelId="{2BC8DA21-F5BC-42A9-A75F-3FA2E04B645A}" type="presParOf" srcId="{C2368CB6-3070-4BA9-8438-8A63FB783BAE}" destId="{29BE57FA-6B93-4F92-9BA0-A0648B19456B}" srcOrd="6" destOrd="0" presId="urn:microsoft.com/office/officeart/2005/8/layout/hProcess7"/>
    <dgm:cxn modelId="{2F22133A-9EEE-45FD-9D60-0DBA4E1E84A8}" type="presParOf" srcId="{29BE57FA-6B93-4F92-9BA0-A0648B19456B}" destId="{A72FD013-D17C-4342-B71E-7EB2E375859D}" srcOrd="0" destOrd="0" presId="urn:microsoft.com/office/officeart/2005/8/layout/hProcess7"/>
    <dgm:cxn modelId="{6A5B90C3-1DB7-41B5-9856-5C92B8332C30}" type="presParOf" srcId="{29BE57FA-6B93-4F92-9BA0-A0648B19456B}" destId="{0FB065E5-4DB1-4B3F-AF93-FF0A6A32C7A1}" srcOrd="1" destOrd="0" presId="urn:microsoft.com/office/officeart/2005/8/layout/hProcess7"/>
    <dgm:cxn modelId="{0D5E4908-E6C1-4DC6-9520-FED9AD788316}" type="presParOf" srcId="{29BE57FA-6B93-4F92-9BA0-A0648B19456B}" destId="{3D8BF57D-BC30-4AAE-9E61-9CC1B1028FBD}" srcOrd="2" destOrd="0" presId="urn:microsoft.com/office/officeart/2005/8/layout/hProcess7"/>
    <dgm:cxn modelId="{3417E1F2-46BC-4087-B2C2-317E8C855D45}" type="presParOf" srcId="{C2368CB6-3070-4BA9-8438-8A63FB783BAE}" destId="{8FA1E1AA-1F76-494A-AC4B-6DB355BC77EA}" srcOrd="7" destOrd="0" presId="urn:microsoft.com/office/officeart/2005/8/layout/hProcess7"/>
    <dgm:cxn modelId="{C9D650E3-529D-4053-8E9C-921932DA7593}" type="presParOf" srcId="{C2368CB6-3070-4BA9-8438-8A63FB783BAE}" destId="{188AA860-1CF7-433A-AD72-1FF2E711CD5D}" srcOrd="8" destOrd="0" presId="urn:microsoft.com/office/officeart/2005/8/layout/hProcess7"/>
    <dgm:cxn modelId="{1397D9DA-C765-4393-BDFA-DE82F0048FE2}" type="presParOf" srcId="{188AA860-1CF7-433A-AD72-1FF2E711CD5D}" destId="{2D8E915C-814F-42A0-B102-FAFE10DE9B58}" srcOrd="0" destOrd="0" presId="urn:microsoft.com/office/officeart/2005/8/layout/hProcess7"/>
    <dgm:cxn modelId="{BB84F28D-C8E9-4CD5-8E25-7BB58579FF0B}" type="presParOf" srcId="{188AA860-1CF7-433A-AD72-1FF2E711CD5D}" destId="{EF4774D2-2695-418B-957F-006BC11CF839}" srcOrd="1" destOrd="0" presId="urn:microsoft.com/office/officeart/2005/8/layout/hProcess7"/>
    <dgm:cxn modelId="{18CBEC99-B964-4BBD-BC33-8057E69230FF}" type="presParOf" srcId="{188AA860-1CF7-433A-AD72-1FF2E711CD5D}" destId="{17530FF7-8D41-427D-B210-10F64AB11736}"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6CCCFD-1CB1-42EA-A505-EB5888DB46C0}" type="doc">
      <dgm:prSet loTypeId="urn:microsoft.com/office/officeart/2005/8/layout/funnel1" loCatId="process" qsTypeId="urn:microsoft.com/office/officeart/2005/8/quickstyle/simple1" qsCatId="simple" csTypeId="urn:microsoft.com/office/officeart/2005/8/colors/colorful5" csCatId="colorful" phldr="1"/>
      <dgm:spPr/>
      <dgm:t>
        <a:bodyPr/>
        <a:lstStyle/>
        <a:p>
          <a:endParaRPr lang="en-US"/>
        </a:p>
      </dgm:t>
    </dgm:pt>
    <dgm:pt modelId="{124D7883-5A28-4942-A5A0-1665424B08D7}">
      <dgm:prSet phldrT="[Text]" custT="1"/>
      <dgm:spPr/>
      <dgm:t>
        <a:bodyPr/>
        <a:lstStyle/>
        <a:p>
          <a:r>
            <a:rPr lang="en-US" sz="3600" smtClean="0">
              <a:latin typeface="Times New Roman" pitchFamily="18" charset="0"/>
              <a:cs typeface="Times New Roman" pitchFamily="18" charset="0"/>
            </a:rPr>
            <a:t>Tăng sức đề kháng</a:t>
          </a:r>
          <a:endParaRPr lang="en-US" sz="3600">
            <a:latin typeface="Times New Roman" pitchFamily="18" charset="0"/>
            <a:cs typeface="Times New Roman" pitchFamily="18" charset="0"/>
          </a:endParaRPr>
        </a:p>
      </dgm:t>
    </dgm:pt>
    <dgm:pt modelId="{A5415E7D-7C77-4E72-82D4-FCE74F30C9A2}" type="parTrans" cxnId="{4FF374CE-63EA-4097-9435-AED271CD6BD9}">
      <dgm:prSet/>
      <dgm:spPr/>
      <dgm:t>
        <a:bodyPr/>
        <a:lstStyle/>
        <a:p>
          <a:endParaRPr lang="en-US"/>
        </a:p>
      </dgm:t>
    </dgm:pt>
    <dgm:pt modelId="{D5C39194-6CD1-431D-93FD-FE6B19F9437B}" type="sibTrans" cxnId="{4FF374CE-63EA-4097-9435-AED271CD6BD9}">
      <dgm:prSet/>
      <dgm:spPr/>
      <dgm:t>
        <a:bodyPr/>
        <a:lstStyle/>
        <a:p>
          <a:endParaRPr lang="en-US"/>
        </a:p>
      </dgm:t>
    </dgm:pt>
    <dgm:pt modelId="{A1428C61-FBF2-4884-994E-3993568CD64C}">
      <dgm:prSet phldrT="[Text]" custT="1"/>
      <dgm:spPr/>
      <dgm:t>
        <a:bodyPr/>
        <a:lstStyle/>
        <a:p>
          <a:r>
            <a:rPr lang="en-US" sz="3200" smtClean="0">
              <a:latin typeface="Times New Roman" pitchFamily="18" charset="0"/>
              <a:cs typeface="Times New Roman" pitchFamily="18" charset="0"/>
            </a:rPr>
            <a:t>Tiêm chủng BCG cho trẻ</a:t>
          </a:r>
          <a:endParaRPr lang="en-US" sz="3200">
            <a:latin typeface="Times New Roman" pitchFamily="18" charset="0"/>
            <a:cs typeface="Times New Roman" pitchFamily="18" charset="0"/>
          </a:endParaRPr>
        </a:p>
      </dgm:t>
    </dgm:pt>
    <dgm:pt modelId="{5DE786FD-51EB-4218-92BA-B93F7CD4BD8B}" type="parTrans" cxnId="{80DFC986-2D4A-409B-BAB2-154D5E42157C}">
      <dgm:prSet/>
      <dgm:spPr/>
      <dgm:t>
        <a:bodyPr/>
        <a:lstStyle/>
        <a:p>
          <a:endParaRPr lang="en-US"/>
        </a:p>
      </dgm:t>
    </dgm:pt>
    <dgm:pt modelId="{5A12E5E0-CE44-4356-AD18-D8B0BDAF4B42}" type="sibTrans" cxnId="{80DFC986-2D4A-409B-BAB2-154D5E42157C}">
      <dgm:prSet/>
      <dgm:spPr/>
      <dgm:t>
        <a:bodyPr/>
        <a:lstStyle/>
        <a:p>
          <a:endParaRPr lang="en-US"/>
        </a:p>
      </dgm:t>
    </dgm:pt>
    <dgm:pt modelId="{1E9F350E-48C5-485A-ADB6-53D702D33480}">
      <dgm:prSet phldrT="[Text]" custT="1"/>
      <dgm:spPr/>
      <dgm:t>
        <a:bodyPr/>
        <a:lstStyle/>
        <a:p>
          <a:r>
            <a:rPr lang="en-US" sz="3600" smtClean="0">
              <a:latin typeface="Times New Roman" pitchFamily="18" charset="0"/>
              <a:cs typeface="Times New Roman" pitchFamily="18" charset="0"/>
            </a:rPr>
            <a:t>Hóa dự phòng</a:t>
          </a:r>
          <a:endParaRPr lang="en-US" sz="3600">
            <a:latin typeface="Times New Roman" pitchFamily="18" charset="0"/>
            <a:cs typeface="Times New Roman" pitchFamily="18" charset="0"/>
          </a:endParaRPr>
        </a:p>
      </dgm:t>
    </dgm:pt>
    <dgm:pt modelId="{1A7AE61F-3948-4B8E-A28A-7E4B05CA909F}" type="parTrans" cxnId="{398FF9A8-D7D1-4CEC-BD90-6850E38C1896}">
      <dgm:prSet/>
      <dgm:spPr/>
      <dgm:t>
        <a:bodyPr/>
        <a:lstStyle/>
        <a:p>
          <a:endParaRPr lang="en-US"/>
        </a:p>
      </dgm:t>
    </dgm:pt>
    <dgm:pt modelId="{D085FFB4-A10F-4BC6-9A5F-DFD3440080D7}" type="sibTrans" cxnId="{398FF9A8-D7D1-4CEC-BD90-6850E38C1896}">
      <dgm:prSet/>
      <dgm:spPr/>
      <dgm:t>
        <a:bodyPr/>
        <a:lstStyle/>
        <a:p>
          <a:endParaRPr lang="en-US"/>
        </a:p>
      </dgm:t>
    </dgm:pt>
    <dgm:pt modelId="{610C844D-2933-41AE-86BA-564774A76618}">
      <dgm:prSet phldrT="[Text]"/>
      <dgm:spPr/>
      <dgm:t>
        <a:bodyPr/>
        <a:lstStyle/>
        <a:p>
          <a:r>
            <a:rPr lang="en-US" smtClean="0">
              <a:latin typeface="Times New Roman" pitchFamily="18" charset="0"/>
              <a:cs typeface="Times New Roman" pitchFamily="18" charset="0"/>
            </a:rPr>
            <a:t>Dự phòng điều trị</a:t>
          </a:r>
          <a:endParaRPr lang="en-US">
            <a:latin typeface="Times New Roman" pitchFamily="18" charset="0"/>
            <a:cs typeface="Times New Roman" pitchFamily="18" charset="0"/>
          </a:endParaRPr>
        </a:p>
      </dgm:t>
    </dgm:pt>
    <dgm:pt modelId="{14624BFC-923A-4598-877F-CD3976148975}" type="parTrans" cxnId="{DD73919E-96BE-448A-9C32-6239E05C26C7}">
      <dgm:prSet/>
      <dgm:spPr/>
      <dgm:t>
        <a:bodyPr/>
        <a:lstStyle/>
        <a:p>
          <a:endParaRPr lang="en-US"/>
        </a:p>
      </dgm:t>
    </dgm:pt>
    <dgm:pt modelId="{D35B63F4-F84E-4F4B-9754-E8FF873EC815}" type="sibTrans" cxnId="{DD73919E-96BE-448A-9C32-6239E05C26C7}">
      <dgm:prSet/>
      <dgm:spPr/>
      <dgm:t>
        <a:bodyPr/>
        <a:lstStyle/>
        <a:p>
          <a:endParaRPr lang="en-US"/>
        </a:p>
      </dgm:t>
    </dgm:pt>
    <dgm:pt modelId="{CC80E1A7-5CF8-44AC-B778-B423D042C6AC}" type="pres">
      <dgm:prSet presAssocID="{B06CCCFD-1CB1-42EA-A505-EB5888DB46C0}" presName="Name0" presStyleCnt="0">
        <dgm:presLayoutVars>
          <dgm:chMax val="4"/>
          <dgm:resizeHandles val="exact"/>
        </dgm:presLayoutVars>
      </dgm:prSet>
      <dgm:spPr/>
      <dgm:t>
        <a:bodyPr/>
        <a:lstStyle/>
        <a:p>
          <a:endParaRPr lang="en-US"/>
        </a:p>
      </dgm:t>
    </dgm:pt>
    <dgm:pt modelId="{2F5FBF23-687A-49D6-9197-AD28748BD701}" type="pres">
      <dgm:prSet presAssocID="{B06CCCFD-1CB1-42EA-A505-EB5888DB46C0}" presName="ellipse" presStyleLbl="trBgShp" presStyleIdx="0" presStyleCnt="1" custLinFactNeighborX="10756" custLinFactNeighborY="-17656"/>
      <dgm:spPr/>
    </dgm:pt>
    <dgm:pt modelId="{5969DB37-88BD-45B2-AAA0-64E2B911D0F9}" type="pres">
      <dgm:prSet presAssocID="{B06CCCFD-1CB1-42EA-A505-EB5888DB46C0}" presName="arrow1" presStyleLbl="fgShp" presStyleIdx="0" presStyleCnt="1" custLinFactNeighborX="21417" custLinFactNeighborY="19842"/>
      <dgm:spPr/>
    </dgm:pt>
    <dgm:pt modelId="{A1DAB73E-CE56-48B4-984F-AB1BD037C5F1}" type="pres">
      <dgm:prSet presAssocID="{B06CCCFD-1CB1-42EA-A505-EB5888DB46C0}" presName="rectangle" presStyleLbl="revTx" presStyleIdx="0" presStyleCnt="1">
        <dgm:presLayoutVars>
          <dgm:bulletEnabled val="1"/>
        </dgm:presLayoutVars>
      </dgm:prSet>
      <dgm:spPr/>
      <dgm:t>
        <a:bodyPr/>
        <a:lstStyle/>
        <a:p>
          <a:endParaRPr lang="en-US"/>
        </a:p>
      </dgm:t>
    </dgm:pt>
    <dgm:pt modelId="{9EE9D198-CCC1-4343-AED1-5778BE9CA21C}" type="pres">
      <dgm:prSet presAssocID="{A1428C61-FBF2-4884-994E-3993568CD64C}" presName="item1" presStyleLbl="node1" presStyleIdx="0" presStyleCnt="3">
        <dgm:presLayoutVars>
          <dgm:bulletEnabled val="1"/>
        </dgm:presLayoutVars>
      </dgm:prSet>
      <dgm:spPr/>
      <dgm:t>
        <a:bodyPr/>
        <a:lstStyle/>
        <a:p>
          <a:endParaRPr lang="en-US"/>
        </a:p>
      </dgm:t>
    </dgm:pt>
    <dgm:pt modelId="{B3925378-A3E9-4BBD-BA1E-F8FC69537BFC}" type="pres">
      <dgm:prSet presAssocID="{1E9F350E-48C5-485A-ADB6-53D702D33480}" presName="item2" presStyleLbl="node1" presStyleIdx="1" presStyleCnt="3" custScaleX="111134">
        <dgm:presLayoutVars>
          <dgm:bulletEnabled val="1"/>
        </dgm:presLayoutVars>
      </dgm:prSet>
      <dgm:spPr/>
      <dgm:t>
        <a:bodyPr/>
        <a:lstStyle/>
        <a:p>
          <a:endParaRPr lang="en-US"/>
        </a:p>
      </dgm:t>
    </dgm:pt>
    <dgm:pt modelId="{932D1B3C-74D7-4F8D-877F-7FEFEC6BBCDF}" type="pres">
      <dgm:prSet presAssocID="{610C844D-2933-41AE-86BA-564774A76618}" presName="item3" presStyleLbl="node1" presStyleIdx="2" presStyleCnt="3" custLinFactNeighborX="49009" custLinFactNeighborY="25224">
        <dgm:presLayoutVars>
          <dgm:bulletEnabled val="1"/>
        </dgm:presLayoutVars>
      </dgm:prSet>
      <dgm:spPr/>
      <dgm:t>
        <a:bodyPr/>
        <a:lstStyle/>
        <a:p>
          <a:endParaRPr lang="en-US"/>
        </a:p>
      </dgm:t>
    </dgm:pt>
    <dgm:pt modelId="{001B9830-C20C-4383-98AE-B695D9484790}" type="pres">
      <dgm:prSet presAssocID="{B06CCCFD-1CB1-42EA-A505-EB5888DB46C0}" presName="funnel" presStyleLbl="trAlignAcc1" presStyleIdx="0" presStyleCnt="1" custScaleX="130208" custScaleY="109374" custLinFactNeighborX="4191" custLinFactNeighborY="366"/>
      <dgm:spPr/>
    </dgm:pt>
  </dgm:ptLst>
  <dgm:cxnLst>
    <dgm:cxn modelId="{398FF9A8-D7D1-4CEC-BD90-6850E38C1896}" srcId="{B06CCCFD-1CB1-42EA-A505-EB5888DB46C0}" destId="{1E9F350E-48C5-485A-ADB6-53D702D33480}" srcOrd="2" destOrd="0" parTransId="{1A7AE61F-3948-4B8E-A28A-7E4B05CA909F}" sibTransId="{D085FFB4-A10F-4BC6-9A5F-DFD3440080D7}"/>
    <dgm:cxn modelId="{4FF374CE-63EA-4097-9435-AED271CD6BD9}" srcId="{B06CCCFD-1CB1-42EA-A505-EB5888DB46C0}" destId="{124D7883-5A28-4942-A5A0-1665424B08D7}" srcOrd="0" destOrd="0" parTransId="{A5415E7D-7C77-4E72-82D4-FCE74F30C9A2}" sibTransId="{D5C39194-6CD1-431D-93FD-FE6B19F9437B}"/>
    <dgm:cxn modelId="{516CFDE3-38B3-4F22-8544-301A50CD481B}" type="presOf" srcId="{A1428C61-FBF2-4884-994E-3993568CD64C}" destId="{B3925378-A3E9-4BBD-BA1E-F8FC69537BFC}" srcOrd="0" destOrd="0" presId="urn:microsoft.com/office/officeart/2005/8/layout/funnel1"/>
    <dgm:cxn modelId="{DD73919E-96BE-448A-9C32-6239E05C26C7}" srcId="{B06CCCFD-1CB1-42EA-A505-EB5888DB46C0}" destId="{610C844D-2933-41AE-86BA-564774A76618}" srcOrd="3" destOrd="0" parTransId="{14624BFC-923A-4598-877F-CD3976148975}" sibTransId="{D35B63F4-F84E-4F4B-9754-E8FF873EC815}"/>
    <dgm:cxn modelId="{2AB4D1BE-6D03-4440-9423-99867CE84D8B}" type="presOf" srcId="{610C844D-2933-41AE-86BA-564774A76618}" destId="{A1DAB73E-CE56-48B4-984F-AB1BD037C5F1}" srcOrd="0" destOrd="0" presId="urn:microsoft.com/office/officeart/2005/8/layout/funnel1"/>
    <dgm:cxn modelId="{80DFC986-2D4A-409B-BAB2-154D5E42157C}" srcId="{B06CCCFD-1CB1-42EA-A505-EB5888DB46C0}" destId="{A1428C61-FBF2-4884-994E-3993568CD64C}" srcOrd="1" destOrd="0" parTransId="{5DE786FD-51EB-4218-92BA-B93F7CD4BD8B}" sibTransId="{5A12E5E0-CE44-4356-AD18-D8B0BDAF4B42}"/>
    <dgm:cxn modelId="{D40062D0-290C-4D91-8E31-A3CC0643071C}" type="presOf" srcId="{124D7883-5A28-4942-A5A0-1665424B08D7}" destId="{932D1B3C-74D7-4F8D-877F-7FEFEC6BBCDF}" srcOrd="0" destOrd="0" presId="urn:microsoft.com/office/officeart/2005/8/layout/funnel1"/>
    <dgm:cxn modelId="{A4004F5A-0E06-43B0-AEF7-061B0F825072}" type="presOf" srcId="{B06CCCFD-1CB1-42EA-A505-EB5888DB46C0}" destId="{CC80E1A7-5CF8-44AC-B778-B423D042C6AC}" srcOrd="0" destOrd="0" presId="urn:microsoft.com/office/officeart/2005/8/layout/funnel1"/>
    <dgm:cxn modelId="{F14953D0-8D88-4EF2-B568-00C2DF132672}" type="presOf" srcId="{1E9F350E-48C5-485A-ADB6-53D702D33480}" destId="{9EE9D198-CCC1-4343-AED1-5778BE9CA21C}" srcOrd="0" destOrd="0" presId="urn:microsoft.com/office/officeart/2005/8/layout/funnel1"/>
    <dgm:cxn modelId="{F508C01C-8ACB-4475-91E6-35EFA7731118}" type="presParOf" srcId="{CC80E1A7-5CF8-44AC-B778-B423D042C6AC}" destId="{2F5FBF23-687A-49D6-9197-AD28748BD701}" srcOrd="0" destOrd="0" presId="urn:microsoft.com/office/officeart/2005/8/layout/funnel1"/>
    <dgm:cxn modelId="{E577D49B-2BB2-4399-8353-DD43FD0EF9FC}" type="presParOf" srcId="{CC80E1A7-5CF8-44AC-B778-B423D042C6AC}" destId="{5969DB37-88BD-45B2-AAA0-64E2B911D0F9}" srcOrd="1" destOrd="0" presId="urn:microsoft.com/office/officeart/2005/8/layout/funnel1"/>
    <dgm:cxn modelId="{995130BC-2AD9-4E12-A942-1B409BC33D23}" type="presParOf" srcId="{CC80E1A7-5CF8-44AC-B778-B423D042C6AC}" destId="{A1DAB73E-CE56-48B4-984F-AB1BD037C5F1}" srcOrd="2" destOrd="0" presId="urn:microsoft.com/office/officeart/2005/8/layout/funnel1"/>
    <dgm:cxn modelId="{E78AF0B8-5C84-4C21-B256-064C099CBA3C}" type="presParOf" srcId="{CC80E1A7-5CF8-44AC-B778-B423D042C6AC}" destId="{9EE9D198-CCC1-4343-AED1-5778BE9CA21C}" srcOrd="3" destOrd="0" presId="urn:microsoft.com/office/officeart/2005/8/layout/funnel1"/>
    <dgm:cxn modelId="{D0E024E5-C745-4CB9-919D-B04E4A8819AD}" type="presParOf" srcId="{CC80E1A7-5CF8-44AC-B778-B423D042C6AC}" destId="{B3925378-A3E9-4BBD-BA1E-F8FC69537BFC}" srcOrd="4" destOrd="0" presId="urn:microsoft.com/office/officeart/2005/8/layout/funnel1"/>
    <dgm:cxn modelId="{87A08F85-7460-4E19-9FD4-3A1A88BFC1C3}" type="presParOf" srcId="{CC80E1A7-5CF8-44AC-B778-B423D042C6AC}" destId="{932D1B3C-74D7-4F8D-877F-7FEFEC6BBCDF}" srcOrd="5" destOrd="0" presId="urn:microsoft.com/office/officeart/2005/8/layout/funnel1"/>
    <dgm:cxn modelId="{6D429BC6-1822-4344-A789-D24B08B17FAB}" type="presParOf" srcId="{CC80E1A7-5CF8-44AC-B778-B423D042C6AC}" destId="{001B9830-C20C-4383-98AE-B695D9484790}"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C871B0-EB8C-40F0-BDFE-E882E9DC944E}"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2B875093-DA61-4B0A-A9BE-B49BDC445A63}">
      <dgm:prSet phldrT="[Text]"/>
      <dgm:spPr/>
      <dgm:t>
        <a:bodyPr/>
        <a:lstStyle/>
        <a:p>
          <a:r>
            <a:rPr lang="en-US" dirty="0" err="1" smtClean="0">
              <a:latin typeface="Times New Roman" pitchFamily="18" charset="0"/>
              <a:cs typeface="Times New Roman" pitchFamily="18" charset="0"/>
            </a:rPr>
            <a:t>Nhóm</a:t>
          </a:r>
          <a:r>
            <a:rPr lang="en-US" dirty="0" smtClean="0">
              <a:latin typeface="Times New Roman" pitchFamily="18" charset="0"/>
              <a:cs typeface="Times New Roman" pitchFamily="18" charset="0"/>
            </a:rPr>
            <a:t> I (</a:t>
          </a:r>
          <a:r>
            <a:rPr lang="en-US" dirty="0" err="1" smtClean="0">
              <a:latin typeface="Times New Roman" pitchFamily="18" charset="0"/>
              <a:cs typeface="Times New Roman" pitchFamily="18" charset="0"/>
            </a:rPr>
            <a:t>hạng</a:t>
          </a:r>
          <a:r>
            <a:rPr lang="en-US" dirty="0" smtClean="0">
              <a:latin typeface="Times New Roman" pitchFamily="18" charset="0"/>
              <a:cs typeface="Times New Roman" pitchFamily="18" charset="0"/>
            </a:rPr>
            <a:t> 1, </a:t>
          </a:r>
          <a:r>
            <a:rPr lang="en-US" dirty="0" err="1" smtClean="0">
              <a:latin typeface="Times New Roman" pitchFamily="18" charset="0"/>
              <a:cs typeface="Times New Roman" pitchFamily="18" charset="0"/>
            </a:rPr>
            <a:t>nhóm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bản</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dgm:t>
    </dgm:pt>
    <dgm:pt modelId="{5256F48F-33AE-406B-AC2C-82D7DC64A8F1}" type="parTrans" cxnId="{1ACAA177-C844-4B32-81BA-F29D41D8F65A}">
      <dgm:prSet/>
      <dgm:spPr/>
      <dgm:t>
        <a:bodyPr/>
        <a:lstStyle/>
        <a:p>
          <a:endParaRPr lang="en-US"/>
        </a:p>
      </dgm:t>
    </dgm:pt>
    <dgm:pt modelId="{9BDF15B2-7DB6-40EF-948A-E4D5FF96CD31}" type="sibTrans" cxnId="{1ACAA177-C844-4B32-81BA-F29D41D8F65A}">
      <dgm:prSet/>
      <dgm:spPr/>
      <dgm:t>
        <a:bodyPr/>
        <a:lstStyle/>
        <a:p>
          <a:endParaRPr lang="en-US"/>
        </a:p>
      </dgm:t>
    </dgm:pt>
    <dgm:pt modelId="{FBA3925E-FE1A-41A7-B410-7167F43EFCD6}">
      <dgm:prSet phldrT="[Text]" custT="1"/>
      <dgm:spPr/>
      <dgm:t>
        <a:bodyPr/>
        <a:lstStyle/>
        <a:p>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thuốc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cao</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dgm:t>
    </dgm:pt>
    <dgm:pt modelId="{AEE21D5C-B597-4FBE-9074-A03EDEBC04F1}" type="parTrans" cxnId="{F4A85F66-D1C5-4875-9BD8-7843F895B460}">
      <dgm:prSet/>
      <dgm:spPr/>
      <dgm:t>
        <a:bodyPr/>
        <a:lstStyle/>
        <a:p>
          <a:endParaRPr lang="en-US"/>
        </a:p>
      </dgm:t>
    </dgm:pt>
    <dgm:pt modelId="{D35F28CD-5EA2-4A9A-83C1-3DAF6F735A72}" type="sibTrans" cxnId="{F4A85F66-D1C5-4875-9BD8-7843F895B460}">
      <dgm:prSet/>
      <dgm:spPr/>
      <dgm:t>
        <a:bodyPr/>
        <a:lstStyle/>
        <a:p>
          <a:endParaRPr lang="en-US"/>
        </a:p>
      </dgm:t>
    </dgm:pt>
    <dgm:pt modelId="{5688A37D-63EC-4A3B-8D15-B2A41721A93B}">
      <dgm:prSet phldrT="[Text]" custT="1"/>
      <dgm:spPr/>
      <dgm:t>
        <a:bodyPr/>
        <a:lstStyle/>
        <a:p>
          <a:r>
            <a:rPr lang="en-US" sz="2400" dirty="0" smtClean="0">
              <a:latin typeface="Times New Roman" pitchFamily="18" charset="0"/>
              <a:cs typeface="Times New Roman" pitchFamily="18" charset="0"/>
            </a:rPr>
            <a:t>isoniazid, streptomycin, rifampicin, </a:t>
          </a:r>
          <a:r>
            <a:rPr lang="en-US" sz="2400" dirty="0" err="1" smtClean="0">
              <a:latin typeface="Times New Roman" pitchFamily="18" charset="0"/>
              <a:cs typeface="Times New Roman" pitchFamily="18" charset="0"/>
            </a:rPr>
            <a:t>ethambutol</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pyrazinamid</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dgm:t>
    </dgm:pt>
    <dgm:pt modelId="{154D0B49-F1B5-4120-A379-53CD18898B94}" type="parTrans" cxnId="{2D02A21C-6304-4BCB-97D6-86EE765CC6BC}">
      <dgm:prSet/>
      <dgm:spPr/>
      <dgm:t>
        <a:bodyPr/>
        <a:lstStyle/>
        <a:p>
          <a:endParaRPr lang="en-US"/>
        </a:p>
      </dgm:t>
    </dgm:pt>
    <dgm:pt modelId="{1A460C62-39D1-48C0-A96D-303DA11C1887}" type="sibTrans" cxnId="{2D02A21C-6304-4BCB-97D6-86EE765CC6BC}">
      <dgm:prSet/>
      <dgm:spPr/>
      <dgm:t>
        <a:bodyPr/>
        <a:lstStyle/>
        <a:p>
          <a:endParaRPr lang="en-US"/>
        </a:p>
      </dgm:t>
    </dgm:pt>
    <dgm:pt modelId="{9208105B-CA03-4987-92CF-D2EF3EA0037D}">
      <dgm:prSet phldrT="[Text]"/>
      <dgm:spPr/>
      <dgm:t>
        <a:bodyPr/>
        <a:lstStyle/>
        <a:p>
          <a:r>
            <a:rPr lang="en-US" dirty="0" err="1" smtClean="0">
              <a:latin typeface="Times New Roman" pitchFamily="18" charset="0"/>
              <a:cs typeface="Times New Roman" pitchFamily="18" charset="0"/>
            </a:rPr>
            <a:t>Nhóm</a:t>
          </a:r>
          <a:r>
            <a:rPr lang="en-US" dirty="0" smtClean="0">
              <a:latin typeface="Times New Roman" pitchFamily="18" charset="0"/>
              <a:cs typeface="Times New Roman" pitchFamily="18" charset="0"/>
            </a:rPr>
            <a:t> II (</a:t>
          </a:r>
          <a:r>
            <a:rPr lang="en-US" dirty="0" err="1" smtClean="0">
              <a:latin typeface="Times New Roman" pitchFamily="18" charset="0"/>
              <a:cs typeface="Times New Roman" pitchFamily="18" charset="0"/>
            </a:rPr>
            <a:t>hạng</a:t>
          </a:r>
          <a:r>
            <a:rPr lang="en-US" dirty="0" smtClean="0">
              <a:latin typeface="Times New Roman" pitchFamily="18" charset="0"/>
              <a:cs typeface="Times New Roman" pitchFamily="18" charset="0"/>
            </a:rPr>
            <a:t> 2, </a:t>
          </a:r>
          <a:r>
            <a:rPr lang="en-US" dirty="0" err="1" smtClean="0">
              <a:latin typeface="Times New Roman" pitchFamily="18" charset="0"/>
              <a:cs typeface="Times New Roman" pitchFamily="18" charset="0"/>
            </a:rPr>
            <a:t>tuyến</a:t>
          </a:r>
          <a:r>
            <a:rPr lang="en-US" dirty="0" smtClean="0">
              <a:latin typeface="Times New Roman" pitchFamily="18" charset="0"/>
              <a:cs typeface="Times New Roman" pitchFamily="18" charset="0"/>
            </a:rPr>
            <a:t> 2)</a:t>
          </a:r>
          <a:endParaRPr lang="en-US" dirty="0">
            <a:latin typeface="Times New Roman" pitchFamily="18" charset="0"/>
            <a:cs typeface="Times New Roman" pitchFamily="18" charset="0"/>
          </a:endParaRPr>
        </a:p>
      </dgm:t>
    </dgm:pt>
    <dgm:pt modelId="{64FBF15A-8E98-4AF0-BFF4-1BC81FA3348F}" type="parTrans" cxnId="{2AA80A9D-665F-4A29-BBB0-B677D06423E5}">
      <dgm:prSet/>
      <dgm:spPr/>
      <dgm:t>
        <a:bodyPr/>
        <a:lstStyle/>
        <a:p>
          <a:endParaRPr lang="en-US"/>
        </a:p>
      </dgm:t>
    </dgm:pt>
    <dgm:pt modelId="{EEC22C28-A920-404B-9B19-8759C5921193}" type="sibTrans" cxnId="{2AA80A9D-665F-4A29-BBB0-B677D06423E5}">
      <dgm:prSet/>
      <dgm:spPr/>
      <dgm:t>
        <a:bodyPr/>
        <a:lstStyle/>
        <a:p>
          <a:endParaRPr lang="en-US"/>
        </a:p>
      </dgm:t>
    </dgm:pt>
    <dgm:pt modelId="{F46845FC-26CB-4462-BBCE-059459B94C6E}">
      <dgm:prSet phldrT="[Text]" custT="1"/>
      <dgm:spPr/>
      <dgm:t>
        <a:bodyPr/>
        <a:lstStyle/>
        <a:p>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thuốc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nhóm</a:t>
          </a:r>
          <a:r>
            <a:rPr lang="en-US" sz="2400" dirty="0" smtClean="0">
              <a:latin typeface="Times New Roman" pitchFamily="18" charset="0"/>
              <a:cs typeface="Times New Roman" pitchFamily="18" charset="0"/>
            </a:rPr>
            <a:t> I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vi </a:t>
          </a:r>
          <a:r>
            <a:rPr lang="en-US" sz="2400" dirty="0" err="1" smtClean="0">
              <a:latin typeface="Times New Roman" pitchFamily="18" charset="0"/>
              <a:cs typeface="Times New Roman" pitchFamily="18" charset="0"/>
            </a:rPr>
            <a:t>khuẩn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thuốc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bệnh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thuốc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nhóm</a:t>
          </a:r>
          <a:r>
            <a:rPr lang="en-US" sz="2400" dirty="0" smtClean="0">
              <a:latin typeface="Times New Roman" pitchFamily="18" charset="0"/>
              <a:cs typeface="Times New Roman" pitchFamily="18" charset="0"/>
            </a:rPr>
            <a:t> I </a:t>
          </a:r>
          <a:endParaRPr lang="en-US" sz="2400" dirty="0">
            <a:latin typeface="Times New Roman" pitchFamily="18" charset="0"/>
            <a:cs typeface="Times New Roman" pitchFamily="18" charset="0"/>
          </a:endParaRPr>
        </a:p>
      </dgm:t>
    </dgm:pt>
    <dgm:pt modelId="{D061A78A-B0ED-4610-8821-72AA7080D238}" type="parTrans" cxnId="{370360AA-F8A8-4AFA-97E2-04F7D750A93A}">
      <dgm:prSet/>
      <dgm:spPr/>
      <dgm:t>
        <a:bodyPr/>
        <a:lstStyle/>
        <a:p>
          <a:endParaRPr lang="en-US"/>
        </a:p>
      </dgm:t>
    </dgm:pt>
    <dgm:pt modelId="{DDFA3E68-C780-4BC8-9C7F-41C9C45E9021}" type="sibTrans" cxnId="{370360AA-F8A8-4AFA-97E2-04F7D750A93A}">
      <dgm:prSet/>
      <dgm:spPr/>
      <dgm:t>
        <a:bodyPr/>
        <a:lstStyle/>
        <a:p>
          <a:endParaRPr lang="en-US"/>
        </a:p>
      </dgm:t>
    </dgm:pt>
    <dgm:pt modelId="{46420249-77D7-4EDF-B44A-BA5E5A313D7A}">
      <dgm:prSet phldrT="[Text]" custT="1"/>
      <dgm:spPr/>
      <dgm:t>
        <a:bodyPr/>
        <a:lstStyle/>
        <a:p>
          <a:r>
            <a:rPr lang="en-US" sz="2400" dirty="0" err="1" smtClean="0">
              <a:latin typeface="Times New Roman" pitchFamily="18" charset="0"/>
              <a:cs typeface="Times New Roman" pitchFamily="18" charset="0"/>
            </a:rPr>
            <a:t>ethionamid</a:t>
          </a:r>
          <a:r>
            <a:rPr lang="en-US" sz="2400" dirty="0" smtClean="0">
              <a:latin typeface="Times New Roman" pitchFamily="18" charset="0"/>
              <a:cs typeface="Times New Roman" pitchFamily="18" charset="0"/>
            </a:rPr>
            <a:t>, kanamycin, </a:t>
          </a:r>
          <a:r>
            <a:rPr lang="en-US" sz="2400" dirty="0" err="1" smtClean="0">
              <a:latin typeface="Times New Roman" pitchFamily="18" charset="0"/>
              <a:cs typeface="Times New Roman" pitchFamily="18" charset="0"/>
            </a:rPr>
            <a:t>amikacin</a:t>
          </a:r>
          <a:r>
            <a:rPr lang="en-US" sz="2400" dirty="0" smtClean="0">
              <a:latin typeface="Times New Roman" pitchFamily="18" charset="0"/>
              <a:cs typeface="Times New Roman" pitchFamily="18" charset="0"/>
            </a:rPr>
            <a:t>, PAS,..</a:t>
          </a:r>
          <a:endParaRPr lang="en-US" sz="2400" dirty="0">
            <a:latin typeface="Times New Roman" pitchFamily="18" charset="0"/>
            <a:cs typeface="Times New Roman" pitchFamily="18" charset="0"/>
          </a:endParaRPr>
        </a:p>
      </dgm:t>
    </dgm:pt>
    <dgm:pt modelId="{7EB87C87-605D-4FD2-8286-871223F30C69}" type="parTrans" cxnId="{3ACC99A6-BC35-4B7C-827B-8A416E34763E}">
      <dgm:prSet/>
      <dgm:spPr/>
      <dgm:t>
        <a:bodyPr/>
        <a:lstStyle/>
        <a:p>
          <a:endParaRPr lang="en-US"/>
        </a:p>
      </dgm:t>
    </dgm:pt>
    <dgm:pt modelId="{9A6DC116-D5BE-405E-AB7A-630BDA41D402}" type="sibTrans" cxnId="{3ACC99A6-BC35-4B7C-827B-8A416E34763E}">
      <dgm:prSet/>
      <dgm:spPr/>
      <dgm:t>
        <a:bodyPr/>
        <a:lstStyle/>
        <a:p>
          <a:endParaRPr lang="en-US"/>
        </a:p>
      </dgm:t>
    </dgm:pt>
    <dgm:pt modelId="{BC4AB896-AB54-4A46-A020-A892630D09F0}" type="pres">
      <dgm:prSet presAssocID="{EBC871B0-EB8C-40F0-BDFE-E882E9DC944E}" presName="diagram" presStyleCnt="0">
        <dgm:presLayoutVars>
          <dgm:chPref val="1"/>
          <dgm:dir/>
          <dgm:animOne val="branch"/>
          <dgm:animLvl val="lvl"/>
          <dgm:resizeHandles/>
        </dgm:presLayoutVars>
      </dgm:prSet>
      <dgm:spPr/>
      <dgm:t>
        <a:bodyPr/>
        <a:lstStyle/>
        <a:p>
          <a:endParaRPr lang="en-US"/>
        </a:p>
      </dgm:t>
    </dgm:pt>
    <dgm:pt modelId="{84876F55-FED9-4FBB-83A8-10A742226FCD}" type="pres">
      <dgm:prSet presAssocID="{2B875093-DA61-4B0A-A9BE-B49BDC445A63}" presName="root" presStyleCnt="0"/>
      <dgm:spPr/>
    </dgm:pt>
    <dgm:pt modelId="{6A16C506-2B11-4BF3-955F-061C3D3027F4}" type="pres">
      <dgm:prSet presAssocID="{2B875093-DA61-4B0A-A9BE-B49BDC445A63}" presName="rootComposite" presStyleCnt="0"/>
      <dgm:spPr/>
    </dgm:pt>
    <dgm:pt modelId="{BFC33453-D1BE-461D-A811-E48405740367}" type="pres">
      <dgm:prSet presAssocID="{2B875093-DA61-4B0A-A9BE-B49BDC445A63}" presName="rootText" presStyleLbl="node1" presStyleIdx="0" presStyleCnt="2" custScaleX="114949"/>
      <dgm:spPr/>
      <dgm:t>
        <a:bodyPr/>
        <a:lstStyle/>
        <a:p>
          <a:endParaRPr lang="en-US"/>
        </a:p>
      </dgm:t>
    </dgm:pt>
    <dgm:pt modelId="{422C605C-66A3-4DB5-A47F-15B389F9C3CF}" type="pres">
      <dgm:prSet presAssocID="{2B875093-DA61-4B0A-A9BE-B49BDC445A63}" presName="rootConnector" presStyleLbl="node1" presStyleIdx="0" presStyleCnt="2"/>
      <dgm:spPr/>
      <dgm:t>
        <a:bodyPr/>
        <a:lstStyle/>
        <a:p>
          <a:endParaRPr lang="en-US"/>
        </a:p>
      </dgm:t>
    </dgm:pt>
    <dgm:pt modelId="{31F6E088-8BDB-4A56-AA11-06C2B7D42B28}" type="pres">
      <dgm:prSet presAssocID="{2B875093-DA61-4B0A-A9BE-B49BDC445A63}" presName="childShape" presStyleCnt="0"/>
      <dgm:spPr/>
    </dgm:pt>
    <dgm:pt modelId="{725FA55F-CC9A-4A25-A3BA-AAD1C4E1C4CE}" type="pres">
      <dgm:prSet presAssocID="{AEE21D5C-B597-4FBE-9074-A03EDEBC04F1}" presName="Name13" presStyleLbl="parChTrans1D2" presStyleIdx="0" presStyleCnt="4"/>
      <dgm:spPr/>
      <dgm:t>
        <a:bodyPr/>
        <a:lstStyle/>
        <a:p>
          <a:endParaRPr lang="en-US"/>
        </a:p>
      </dgm:t>
    </dgm:pt>
    <dgm:pt modelId="{B56F252A-FA75-4CAB-BDCD-F32FAB79F510}" type="pres">
      <dgm:prSet presAssocID="{FBA3925E-FE1A-41A7-B410-7167F43EFCD6}" presName="childText" presStyleLbl="bgAcc1" presStyleIdx="0" presStyleCnt="4" custScaleX="128768">
        <dgm:presLayoutVars>
          <dgm:bulletEnabled val="1"/>
        </dgm:presLayoutVars>
      </dgm:prSet>
      <dgm:spPr/>
      <dgm:t>
        <a:bodyPr/>
        <a:lstStyle/>
        <a:p>
          <a:endParaRPr lang="en-US"/>
        </a:p>
      </dgm:t>
    </dgm:pt>
    <dgm:pt modelId="{44F21B70-08BC-4C15-B517-B236FC74FBB6}" type="pres">
      <dgm:prSet presAssocID="{154D0B49-F1B5-4120-A379-53CD18898B94}" presName="Name13" presStyleLbl="parChTrans1D2" presStyleIdx="1" presStyleCnt="4"/>
      <dgm:spPr/>
      <dgm:t>
        <a:bodyPr/>
        <a:lstStyle/>
        <a:p>
          <a:endParaRPr lang="en-US"/>
        </a:p>
      </dgm:t>
    </dgm:pt>
    <dgm:pt modelId="{AEDD7CCB-DDA3-4127-BED3-4B1138CCBA74}" type="pres">
      <dgm:prSet presAssocID="{5688A37D-63EC-4A3B-8D15-B2A41721A93B}" presName="childText" presStyleLbl="bgAcc1" presStyleIdx="1" presStyleCnt="4" custScaleX="147406" custScaleY="109379" custLinFactNeighborX="1291" custLinFactNeighborY="-7816">
        <dgm:presLayoutVars>
          <dgm:bulletEnabled val="1"/>
        </dgm:presLayoutVars>
      </dgm:prSet>
      <dgm:spPr/>
      <dgm:t>
        <a:bodyPr/>
        <a:lstStyle/>
        <a:p>
          <a:endParaRPr lang="en-US"/>
        </a:p>
      </dgm:t>
    </dgm:pt>
    <dgm:pt modelId="{F048C95F-96A8-4FF1-919A-439A44958EFE}" type="pres">
      <dgm:prSet presAssocID="{9208105B-CA03-4987-92CF-D2EF3EA0037D}" presName="root" presStyleCnt="0"/>
      <dgm:spPr/>
    </dgm:pt>
    <dgm:pt modelId="{AF47D503-5EBA-4D64-B66A-12F92EAEEE88}" type="pres">
      <dgm:prSet presAssocID="{9208105B-CA03-4987-92CF-D2EF3EA0037D}" presName="rootComposite" presStyleCnt="0"/>
      <dgm:spPr/>
    </dgm:pt>
    <dgm:pt modelId="{B1F6D0E1-DA9A-47E0-B866-583633280BE6}" type="pres">
      <dgm:prSet presAssocID="{9208105B-CA03-4987-92CF-D2EF3EA0037D}" presName="rootText" presStyleLbl="node1" presStyleIdx="1" presStyleCnt="2" custScaleX="125637"/>
      <dgm:spPr/>
      <dgm:t>
        <a:bodyPr/>
        <a:lstStyle/>
        <a:p>
          <a:endParaRPr lang="en-US"/>
        </a:p>
      </dgm:t>
    </dgm:pt>
    <dgm:pt modelId="{900C636A-E59C-41EE-8151-33CF5457E5FF}" type="pres">
      <dgm:prSet presAssocID="{9208105B-CA03-4987-92CF-D2EF3EA0037D}" presName="rootConnector" presStyleLbl="node1" presStyleIdx="1" presStyleCnt="2"/>
      <dgm:spPr/>
      <dgm:t>
        <a:bodyPr/>
        <a:lstStyle/>
        <a:p>
          <a:endParaRPr lang="en-US"/>
        </a:p>
      </dgm:t>
    </dgm:pt>
    <dgm:pt modelId="{D993F147-2031-4710-9CD4-A1A75F1B3967}" type="pres">
      <dgm:prSet presAssocID="{9208105B-CA03-4987-92CF-D2EF3EA0037D}" presName="childShape" presStyleCnt="0"/>
      <dgm:spPr/>
    </dgm:pt>
    <dgm:pt modelId="{132E8F1B-7240-488C-B800-614FDD62A051}" type="pres">
      <dgm:prSet presAssocID="{D061A78A-B0ED-4610-8821-72AA7080D238}" presName="Name13" presStyleLbl="parChTrans1D2" presStyleIdx="2" presStyleCnt="4"/>
      <dgm:spPr/>
      <dgm:t>
        <a:bodyPr/>
        <a:lstStyle/>
        <a:p>
          <a:endParaRPr lang="en-US"/>
        </a:p>
      </dgm:t>
    </dgm:pt>
    <dgm:pt modelId="{6FFC3998-F313-4B7B-ABA8-D5A7B31FA9A0}" type="pres">
      <dgm:prSet presAssocID="{F46845FC-26CB-4462-BBCE-059459B94C6E}" presName="childText" presStyleLbl="bgAcc1" presStyleIdx="2" presStyleCnt="4" custScaleX="167458" custScaleY="130511">
        <dgm:presLayoutVars>
          <dgm:bulletEnabled val="1"/>
        </dgm:presLayoutVars>
      </dgm:prSet>
      <dgm:spPr/>
      <dgm:t>
        <a:bodyPr/>
        <a:lstStyle/>
        <a:p>
          <a:endParaRPr lang="en-US"/>
        </a:p>
      </dgm:t>
    </dgm:pt>
    <dgm:pt modelId="{19D697D0-DE5C-439C-A1A0-8863F7DAAA92}" type="pres">
      <dgm:prSet presAssocID="{7EB87C87-605D-4FD2-8286-871223F30C69}" presName="Name13" presStyleLbl="parChTrans1D2" presStyleIdx="3" presStyleCnt="4"/>
      <dgm:spPr/>
      <dgm:t>
        <a:bodyPr/>
        <a:lstStyle/>
        <a:p>
          <a:endParaRPr lang="en-US"/>
        </a:p>
      </dgm:t>
    </dgm:pt>
    <dgm:pt modelId="{FE291006-42AE-403C-9221-75E669F5D099}" type="pres">
      <dgm:prSet presAssocID="{46420249-77D7-4EDF-B44A-BA5E5A313D7A}" presName="childText" presStyleLbl="bgAcc1" presStyleIdx="3" presStyleCnt="4" custScaleX="154163" custScaleY="100000" custLinFactNeighborX="1399" custLinFactNeighborY="-6554">
        <dgm:presLayoutVars>
          <dgm:bulletEnabled val="1"/>
        </dgm:presLayoutVars>
      </dgm:prSet>
      <dgm:spPr/>
      <dgm:t>
        <a:bodyPr/>
        <a:lstStyle/>
        <a:p>
          <a:endParaRPr lang="en-US"/>
        </a:p>
      </dgm:t>
    </dgm:pt>
  </dgm:ptLst>
  <dgm:cxnLst>
    <dgm:cxn modelId="{2AA80A9D-665F-4A29-BBB0-B677D06423E5}" srcId="{EBC871B0-EB8C-40F0-BDFE-E882E9DC944E}" destId="{9208105B-CA03-4987-92CF-D2EF3EA0037D}" srcOrd="1" destOrd="0" parTransId="{64FBF15A-8E98-4AF0-BFF4-1BC81FA3348F}" sibTransId="{EEC22C28-A920-404B-9B19-8759C5921193}"/>
    <dgm:cxn modelId="{5667940E-BC69-4CDA-9770-F957E7C0DB85}" type="presOf" srcId="{9208105B-CA03-4987-92CF-D2EF3EA0037D}" destId="{B1F6D0E1-DA9A-47E0-B866-583633280BE6}" srcOrd="0" destOrd="0" presId="urn:microsoft.com/office/officeart/2005/8/layout/hierarchy3"/>
    <dgm:cxn modelId="{83B0D3FC-D7F6-451E-9CE7-76CFE2AF146D}" type="presOf" srcId="{F46845FC-26CB-4462-BBCE-059459B94C6E}" destId="{6FFC3998-F313-4B7B-ABA8-D5A7B31FA9A0}" srcOrd="0" destOrd="0" presId="urn:microsoft.com/office/officeart/2005/8/layout/hierarchy3"/>
    <dgm:cxn modelId="{F4A85F66-D1C5-4875-9BD8-7843F895B460}" srcId="{2B875093-DA61-4B0A-A9BE-B49BDC445A63}" destId="{FBA3925E-FE1A-41A7-B410-7167F43EFCD6}" srcOrd="0" destOrd="0" parTransId="{AEE21D5C-B597-4FBE-9074-A03EDEBC04F1}" sibTransId="{D35F28CD-5EA2-4A9A-83C1-3DAF6F735A72}"/>
    <dgm:cxn modelId="{CDC6F436-6DF2-4B63-A974-CAFE341E7189}" type="presOf" srcId="{2B875093-DA61-4B0A-A9BE-B49BDC445A63}" destId="{BFC33453-D1BE-461D-A811-E48405740367}" srcOrd="0" destOrd="0" presId="urn:microsoft.com/office/officeart/2005/8/layout/hierarchy3"/>
    <dgm:cxn modelId="{1ACAA177-C844-4B32-81BA-F29D41D8F65A}" srcId="{EBC871B0-EB8C-40F0-BDFE-E882E9DC944E}" destId="{2B875093-DA61-4B0A-A9BE-B49BDC445A63}" srcOrd="0" destOrd="0" parTransId="{5256F48F-33AE-406B-AC2C-82D7DC64A8F1}" sibTransId="{9BDF15B2-7DB6-40EF-948A-E4D5FF96CD31}"/>
    <dgm:cxn modelId="{345A2FA1-06AD-43BE-9E94-8D44E9D44DD8}" type="presOf" srcId="{5688A37D-63EC-4A3B-8D15-B2A41721A93B}" destId="{AEDD7CCB-DDA3-4127-BED3-4B1138CCBA74}" srcOrd="0" destOrd="0" presId="urn:microsoft.com/office/officeart/2005/8/layout/hierarchy3"/>
    <dgm:cxn modelId="{2DA8AF06-2270-430F-A1C0-836A2F4C8992}" type="presOf" srcId="{7EB87C87-605D-4FD2-8286-871223F30C69}" destId="{19D697D0-DE5C-439C-A1A0-8863F7DAAA92}" srcOrd="0" destOrd="0" presId="urn:microsoft.com/office/officeart/2005/8/layout/hierarchy3"/>
    <dgm:cxn modelId="{3AE576E3-693F-4198-8622-DA7B2290A3E2}" type="presOf" srcId="{FBA3925E-FE1A-41A7-B410-7167F43EFCD6}" destId="{B56F252A-FA75-4CAB-BDCD-F32FAB79F510}" srcOrd="0" destOrd="0" presId="urn:microsoft.com/office/officeart/2005/8/layout/hierarchy3"/>
    <dgm:cxn modelId="{4309B71B-4103-4A60-A53E-202643EC1829}" type="presOf" srcId="{46420249-77D7-4EDF-B44A-BA5E5A313D7A}" destId="{FE291006-42AE-403C-9221-75E669F5D099}" srcOrd="0" destOrd="0" presId="urn:microsoft.com/office/officeart/2005/8/layout/hierarchy3"/>
    <dgm:cxn modelId="{370360AA-F8A8-4AFA-97E2-04F7D750A93A}" srcId="{9208105B-CA03-4987-92CF-D2EF3EA0037D}" destId="{F46845FC-26CB-4462-BBCE-059459B94C6E}" srcOrd="0" destOrd="0" parTransId="{D061A78A-B0ED-4610-8821-72AA7080D238}" sibTransId="{DDFA3E68-C780-4BC8-9C7F-41C9C45E9021}"/>
    <dgm:cxn modelId="{5EE3D01A-CB58-4772-974A-9F1EDDB4922F}" type="presOf" srcId="{D061A78A-B0ED-4610-8821-72AA7080D238}" destId="{132E8F1B-7240-488C-B800-614FDD62A051}" srcOrd="0" destOrd="0" presId="urn:microsoft.com/office/officeart/2005/8/layout/hierarchy3"/>
    <dgm:cxn modelId="{70537E6E-0BCF-4B8A-BB74-7A84975BCBEA}" type="presOf" srcId="{154D0B49-F1B5-4120-A379-53CD18898B94}" destId="{44F21B70-08BC-4C15-B517-B236FC74FBB6}" srcOrd="0" destOrd="0" presId="urn:microsoft.com/office/officeart/2005/8/layout/hierarchy3"/>
    <dgm:cxn modelId="{AB5DE947-2A83-444C-B170-BAB110C62236}" type="presOf" srcId="{9208105B-CA03-4987-92CF-D2EF3EA0037D}" destId="{900C636A-E59C-41EE-8151-33CF5457E5FF}" srcOrd="1" destOrd="0" presId="urn:microsoft.com/office/officeart/2005/8/layout/hierarchy3"/>
    <dgm:cxn modelId="{46E115F7-E09C-4F76-9E08-AFE24CA12839}" type="presOf" srcId="{2B875093-DA61-4B0A-A9BE-B49BDC445A63}" destId="{422C605C-66A3-4DB5-A47F-15B389F9C3CF}" srcOrd="1" destOrd="0" presId="urn:microsoft.com/office/officeart/2005/8/layout/hierarchy3"/>
    <dgm:cxn modelId="{6E5D900D-BA24-48AC-B37B-5C85F856FE1A}" type="presOf" srcId="{EBC871B0-EB8C-40F0-BDFE-E882E9DC944E}" destId="{BC4AB896-AB54-4A46-A020-A892630D09F0}" srcOrd="0" destOrd="0" presId="urn:microsoft.com/office/officeart/2005/8/layout/hierarchy3"/>
    <dgm:cxn modelId="{ADA81AC5-D2E9-4CA3-9E56-EC32065051AA}" type="presOf" srcId="{AEE21D5C-B597-4FBE-9074-A03EDEBC04F1}" destId="{725FA55F-CC9A-4A25-A3BA-AAD1C4E1C4CE}" srcOrd="0" destOrd="0" presId="urn:microsoft.com/office/officeart/2005/8/layout/hierarchy3"/>
    <dgm:cxn modelId="{3ACC99A6-BC35-4B7C-827B-8A416E34763E}" srcId="{9208105B-CA03-4987-92CF-D2EF3EA0037D}" destId="{46420249-77D7-4EDF-B44A-BA5E5A313D7A}" srcOrd="1" destOrd="0" parTransId="{7EB87C87-605D-4FD2-8286-871223F30C69}" sibTransId="{9A6DC116-D5BE-405E-AB7A-630BDA41D402}"/>
    <dgm:cxn modelId="{2D02A21C-6304-4BCB-97D6-86EE765CC6BC}" srcId="{2B875093-DA61-4B0A-A9BE-B49BDC445A63}" destId="{5688A37D-63EC-4A3B-8D15-B2A41721A93B}" srcOrd="1" destOrd="0" parTransId="{154D0B49-F1B5-4120-A379-53CD18898B94}" sibTransId="{1A460C62-39D1-48C0-A96D-303DA11C1887}"/>
    <dgm:cxn modelId="{0946C255-F214-4A77-93B2-45831410952E}" type="presParOf" srcId="{BC4AB896-AB54-4A46-A020-A892630D09F0}" destId="{84876F55-FED9-4FBB-83A8-10A742226FCD}" srcOrd="0" destOrd="0" presId="urn:microsoft.com/office/officeart/2005/8/layout/hierarchy3"/>
    <dgm:cxn modelId="{75B40029-BAF6-4C25-9F4E-DE3EE78692FC}" type="presParOf" srcId="{84876F55-FED9-4FBB-83A8-10A742226FCD}" destId="{6A16C506-2B11-4BF3-955F-061C3D3027F4}" srcOrd="0" destOrd="0" presId="urn:microsoft.com/office/officeart/2005/8/layout/hierarchy3"/>
    <dgm:cxn modelId="{DA127C00-B3EA-4748-A678-B2B9F73118AC}" type="presParOf" srcId="{6A16C506-2B11-4BF3-955F-061C3D3027F4}" destId="{BFC33453-D1BE-461D-A811-E48405740367}" srcOrd="0" destOrd="0" presId="urn:microsoft.com/office/officeart/2005/8/layout/hierarchy3"/>
    <dgm:cxn modelId="{1BEE9871-4B5E-4829-92EA-4C38DA9A9E51}" type="presParOf" srcId="{6A16C506-2B11-4BF3-955F-061C3D3027F4}" destId="{422C605C-66A3-4DB5-A47F-15B389F9C3CF}" srcOrd="1" destOrd="0" presId="urn:microsoft.com/office/officeart/2005/8/layout/hierarchy3"/>
    <dgm:cxn modelId="{DA395C1A-348E-4C6E-8E2C-959165439007}" type="presParOf" srcId="{84876F55-FED9-4FBB-83A8-10A742226FCD}" destId="{31F6E088-8BDB-4A56-AA11-06C2B7D42B28}" srcOrd="1" destOrd="0" presId="urn:microsoft.com/office/officeart/2005/8/layout/hierarchy3"/>
    <dgm:cxn modelId="{84A137E1-BE51-43BA-B136-4DB62FE258B8}" type="presParOf" srcId="{31F6E088-8BDB-4A56-AA11-06C2B7D42B28}" destId="{725FA55F-CC9A-4A25-A3BA-AAD1C4E1C4CE}" srcOrd="0" destOrd="0" presId="urn:microsoft.com/office/officeart/2005/8/layout/hierarchy3"/>
    <dgm:cxn modelId="{8B803AAD-7954-4366-B6FB-6F3F2E67FBD3}" type="presParOf" srcId="{31F6E088-8BDB-4A56-AA11-06C2B7D42B28}" destId="{B56F252A-FA75-4CAB-BDCD-F32FAB79F510}" srcOrd="1" destOrd="0" presId="urn:microsoft.com/office/officeart/2005/8/layout/hierarchy3"/>
    <dgm:cxn modelId="{BB176255-2EBB-4A76-BB68-746DF5389A4A}" type="presParOf" srcId="{31F6E088-8BDB-4A56-AA11-06C2B7D42B28}" destId="{44F21B70-08BC-4C15-B517-B236FC74FBB6}" srcOrd="2" destOrd="0" presId="urn:microsoft.com/office/officeart/2005/8/layout/hierarchy3"/>
    <dgm:cxn modelId="{F0338627-8A2D-4931-89C6-3307CE3970CB}" type="presParOf" srcId="{31F6E088-8BDB-4A56-AA11-06C2B7D42B28}" destId="{AEDD7CCB-DDA3-4127-BED3-4B1138CCBA74}" srcOrd="3" destOrd="0" presId="urn:microsoft.com/office/officeart/2005/8/layout/hierarchy3"/>
    <dgm:cxn modelId="{1B6B47BD-8253-404D-8111-38C8FB53C6A0}" type="presParOf" srcId="{BC4AB896-AB54-4A46-A020-A892630D09F0}" destId="{F048C95F-96A8-4FF1-919A-439A44958EFE}" srcOrd="1" destOrd="0" presId="urn:microsoft.com/office/officeart/2005/8/layout/hierarchy3"/>
    <dgm:cxn modelId="{80D2DDF1-FCC9-42DB-A21B-BEBF93C91D66}" type="presParOf" srcId="{F048C95F-96A8-4FF1-919A-439A44958EFE}" destId="{AF47D503-5EBA-4D64-B66A-12F92EAEEE88}" srcOrd="0" destOrd="0" presId="urn:microsoft.com/office/officeart/2005/8/layout/hierarchy3"/>
    <dgm:cxn modelId="{11AC42DC-4310-4A2C-9D02-0B76BA436B19}" type="presParOf" srcId="{AF47D503-5EBA-4D64-B66A-12F92EAEEE88}" destId="{B1F6D0E1-DA9A-47E0-B866-583633280BE6}" srcOrd="0" destOrd="0" presId="urn:microsoft.com/office/officeart/2005/8/layout/hierarchy3"/>
    <dgm:cxn modelId="{B749E036-F219-4B8E-B7D5-B66538290904}" type="presParOf" srcId="{AF47D503-5EBA-4D64-B66A-12F92EAEEE88}" destId="{900C636A-E59C-41EE-8151-33CF5457E5FF}" srcOrd="1" destOrd="0" presId="urn:microsoft.com/office/officeart/2005/8/layout/hierarchy3"/>
    <dgm:cxn modelId="{11DC559C-255A-4A37-B900-4A29384CD260}" type="presParOf" srcId="{F048C95F-96A8-4FF1-919A-439A44958EFE}" destId="{D993F147-2031-4710-9CD4-A1A75F1B3967}" srcOrd="1" destOrd="0" presId="urn:microsoft.com/office/officeart/2005/8/layout/hierarchy3"/>
    <dgm:cxn modelId="{BFFEF68A-D993-4F18-BAE4-803EAE364F07}" type="presParOf" srcId="{D993F147-2031-4710-9CD4-A1A75F1B3967}" destId="{132E8F1B-7240-488C-B800-614FDD62A051}" srcOrd="0" destOrd="0" presId="urn:microsoft.com/office/officeart/2005/8/layout/hierarchy3"/>
    <dgm:cxn modelId="{C398D582-D583-4315-8B00-B2234FDE323B}" type="presParOf" srcId="{D993F147-2031-4710-9CD4-A1A75F1B3967}" destId="{6FFC3998-F313-4B7B-ABA8-D5A7B31FA9A0}" srcOrd="1" destOrd="0" presId="urn:microsoft.com/office/officeart/2005/8/layout/hierarchy3"/>
    <dgm:cxn modelId="{E5FB55BD-BCA1-4B76-92DB-E0FBB1B78562}" type="presParOf" srcId="{D993F147-2031-4710-9CD4-A1A75F1B3967}" destId="{19D697D0-DE5C-439C-A1A0-8863F7DAAA92}" srcOrd="2" destOrd="0" presId="urn:microsoft.com/office/officeart/2005/8/layout/hierarchy3"/>
    <dgm:cxn modelId="{C5861DB9-C90C-40FD-B646-367897075FF0}" type="presParOf" srcId="{D993F147-2031-4710-9CD4-A1A75F1B3967}" destId="{FE291006-42AE-403C-9221-75E669F5D099}"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7FB7C-B04F-4C1D-A61B-BE1604490E3E}">
      <dsp:nvSpPr>
        <dsp:cNvPr id="0" name=""/>
        <dsp:cNvSpPr/>
      </dsp:nvSpPr>
      <dsp:spPr>
        <a:xfrm rot="10800000">
          <a:off x="665282" y="64116"/>
          <a:ext cx="8371213" cy="1130164"/>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4350"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latin typeface="Times New Roman" pitchFamily="18" charset="0"/>
              <a:cs typeface="Times New Roman" pitchFamily="18" charset="0"/>
            </a:rPr>
            <a:t>Theo </a:t>
          </a:r>
          <a:r>
            <a:rPr lang="en-US" sz="2400" kern="1200" dirty="0" err="1" smtClean="0">
              <a:solidFill>
                <a:schemeClr val="tx1"/>
              </a:solidFill>
              <a:latin typeface="Times New Roman" pitchFamily="18" charset="0"/>
              <a:cs typeface="Times New Roman" pitchFamily="18" charset="0"/>
            </a:rPr>
            <a:t>Tổ</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chức</a:t>
          </a:r>
          <a:r>
            <a:rPr lang="en-US" sz="2400" kern="1200" dirty="0" smtClean="0">
              <a:solidFill>
                <a:schemeClr val="tx1"/>
              </a:solidFill>
              <a:latin typeface="Times New Roman" pitchFamily="18" charset="0"/>
              <a:cs typeface="Times New Roman" pitchFamily="18" charset="0"/>
            </a:rPr>
            <a:t> Y </a:t>
          </a:r>
          <a:r>
            <a:rPr lang="en-US" sz="2400" kern="1200" dirty="0" err="1" smtClean="0">
              <a:solidFill>
                <a:schemeClr val="tx1"/>
              </a:solidFill>
              <a:latin typeface="Times New Roman" pitchFamily="18" charset="0"/>
              <a:cs typeface="Times New Roman" pitchFamily="18" charset="0"/>
            </a:rPr>
            <a:t>tế</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Thế</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giới</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những</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năm</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gần</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đây</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bệnh</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lao</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có</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chiều</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hướng</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gia</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tăng</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nhất</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là</a:t>
          </a:r>
          <a:r>
            <a:rPr lang="en-US" sz="2400" kern="1200" dirty="0" smtClean="0">
              <a:solidFill>
                <a:schemeClr val="tx1"/>
              </a:solidFill>
              <a:latin typeface="Times New Roman" pitchFamily="18" charset="0"/>
              <a:cs typeface="Times New Roman" pitchFamily="18" charset="0"/>
            </a:rPr>
            <a:t> ở </a:t>
          </a:r>
          <a:r>
            <a:rPr lang="en-US" sz="2400" kern="1200" dirty="0" err="1" smtClean="0">
              <a:solidFill>
                <a:schemeClr val="tx1"/>
              </a:solidFill>
              <a:latin typeface="Times New Roman" pitchFamily="18" charset="0"/>
              <a:cs typeface="Times New Roman" pitchFamily="18" charset="0"/>
            </a:rPr>
            <a:t>những</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nước</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đang</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phát</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triển,là</a:t>
          </a:r>
          <a:r>
            <a:rPr lang="en-US" sz="2400" kern="1200" dirty="0" smtClean="0">
              <a:solidFill>
                <a:schemeClr val="tx1"/>
              </a:solidFill>
              <a:latin typeface="Times New Roman" pitchFamily="18" charset="0"/>
              <a:cs typeface="Times New Roman" pitchFamily="18" charset="0"/>
            </a:rPr>
            <a:t> 1 </a:t>
          </a:r>
          <a:r>
            <a:rPr lang="en-US" sz="2400" kern="1200" dirty="0" err="1" smtClean="0">
              <a:solidFill>
                <a:schemeClr val="tx1"/>
              </a:solidFill>
              <a:latin typeface="Times New Roman" pitchFamily="18" charset="0"/>
              <a:cs typeface="Times New Roman" pitchFamily="18" charset="0"/>
            </a:rPr>
            <a:t>trong</a:t>
          </a:r>
          <a:r>
            <a:rPr lang="en-US" sz="2400" kern="1200" dirty="0" smtClean="0">
              <a:solidFill>
                <a:schemeClr val="tx1"/>
              </a:solidFill>
              <a:latin typeface="Times New Roman" pitchFamily="18" charset="0"/>
              <a:cs typeface="Times New Roman" pitchFamily="18" charset="0"/>
            </a:rPr>
            <a:t> 3 </a:t>
          </a:r>
          <a:r>
            <a:rPr lang="en-US" sz="2400" kern="1200" dirty="0" err="1" smtClean="0">
              <a:solidFill>
                <a:schemeClr val="tx1"/>
              </a:solidFill>
              <a:latin typeface="Times New Roman" pitchFamily="18" charset="0"/>
              <a:cs typeface="Times New Roman" pitchFamily="18" charset="0"/>
            </a:rPr>
            <a:t>bệnh</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gây</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tử</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vong</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cao</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nhất</a:t>
          </a:r>
          <a:endParaRPr lang="en-US" sz="2400" kern="1200" dirty="0">
            <a:solidFill>
              <a:schemeClr val="tx1"/>
            </a:solidFill>
            <a:latin typeface="Times New Roman" pitchFamily="18" charset="0"/>
            <a:cs typeface="Times New Roman" pitchFamily="18" charset="0"/>
          </a:endParaRPr>
        </a:p>
      </dsp:txBody>
      <dsp:txXfrm rot="10800000">
        <a:off x="947823" y="64116"/>
        <a:ext cx="8088672" cy="1130164"/>
      </dsp:txXfrm>
    </dsp:sp>
    <dsp:sp modelId="{97B07606-07E2-4900-8CB0-C37AD7F5224F}">
      <dsp:nvSpPr>
        <dsp:cNvPr id="0" name=""/>
        <dsp:cNvSpPr/>
      </dsp:nvSpPr>
      <dsp:spPr>
        <a:xfrm>
          <a:off x="44017" y="116556"/>
          <a:ext cx="894273" cy="89427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733F3B-2ED3-4BD4-8F2E-5A67D08BF4A0}">
      <dsp:nvSpPr>
        <dsp:cNvPr id="0" name=""/>
        <dsp:cNvSpPr/>
      </dsp:nvSpPr>
      <dsp:spPr>
        <a:xfrm rot="10800000">
          <a:off x="738114" y="1373885"/>
          <a:ext cx="8298381" cy="957632"/>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4350" tIns="91440" rIns="170688" bIns="91440" numCol="1" spcCol="1270" anchor="ctr" anchorCtr="0">
          <a:noAutofit/>
        </a:bodyPr>
        <a:lstStyle/>
        <a:p>
          <a:pPr lvl="0" algn="ctr" defTabSz="1066800">
            <a:lnSpc>
              <a:spcPct val="90000"/>
            </a:lnSpc>
            <a:spcBef>
              <a:spcPct val="0"/>
            </a:spcBef>
            <a:spcAft>
              <a:spcPct val="35000"/>
            </a:spcAft>
          </a:pPr>
          <a:r>
            <a:rPr lang="en-US" sz="2400" kern="1200" smtClean="0">
              <a:solidFill>
                <a:schemeClr val="tx1"/>
              </a:solidFill>
              <a:latin typeface="Times New Roman" pitchFamily="18" charset="0"/>
              <a:cs typeface="Times New Roman" pitchFamily="18" charset="0"/>
            </a:rPr>
            <a:t>Bệnh lao do vi khuẩn Mycobacterium tuberculosis (trực khuẩn BK; bacillus Koch) gây nên. </a:t>
          </a:r>
          <a:endParaRPr lang="en-US" sz="2400" kern="1200">
            <a:solidFill>
              <a:schemeClr val="tx1"/>
            </a:solidFill>
            <a:latin typeface="Times New Roman" pitchFamily="18" charset="0"/>
            <a:cs typeface="Times New Roman" pitchFamily="18" charset="0"/>
          </a:endParaRPr>
        </a:p>
      </dsp:txBody>
      <dsp:txXfrm rot="10800000">
        <a:off x="977522" y="1373885"/>
        <a:ext cx="8058973" cy="957632"/>
      </dsp:txXfrm>
    </dsp:sp>
    <dsp:sp modelId="{F4D1BCF6-573F-423E-96E5-EBBA5C4A491A}">
      <dsp:nvSpPr>
        <dsp:cNvPr id="0" name=""/>
        <dsp:cNvSpPr/>
      </dsp:nvSpPr>
      <dsp:spPr>
        <a:xfrm>
          <a:off x="32678" y="1403713"/>
          <a:ext cx="894273" cy="89427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4F6659-03D7-4A80-9CF8-EDD96CE5A6B5}">
      <dsp:nvSpPr>
        <dsp:cNvPr id="0" name=""/>
        <dsp:cNvSpPr/>
      </dsp:nvSpPr>
      <dsp:spPr>
        <a:xfrm rot="10800000">
          <a:off x="888046" y="2624622"/>
          <a:ext cx="8148449" cy="978308"/>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4350" tIns="91440" rIns="170688" bIns="91440" numCol="1" spcCol="1270" anchor="ctr" anchorCtr="0">
          <a:noAutofit/>
        </a:bodyPr>
        <a:lstStyle/>
        <a:p>
          <a:pPr lvl="0" algn="ctr" defTabSz="1066800">
            <a:lnSpc>
              <a:spcPct val="90000"/>
            </a:lnSpc>
            <a:spcBef>
              <a:spcPct val="0"/>
            </a:spcBef>
            <a:spcAft>
              <a:spcPct val="35000"/>
            </a:spcAft>
          </a:pPr>
          <a:r>
            <a:rPr lang="en-US" sz="2400" kern="1200" smtClean="0">
              <a:solidFill>
                <a:schemeClr val="tx1"/>
              </a:solidFill>
              <a:latin typeface="Times New Roman" pitchFamily="18" charset="0"/>
              <a:cs typeface="Times New Roman" pitchFamily="18" charset="0"/>
            </a:rPr>
            <a:t>Nhiễm lao có thể xảy ra ỏ các cơ quan khác nhau trong cơ thể, nhưng chủ yếu là ở phổi, chiếm 80 - 85%.</a:t>
          </a:r>
          <a:endParaRPr lang="en-US" sz="2400" kern="1200">
            <a:solidFill>
              <a:schemeClr val="tx1"/>
            </a:solidFill>
            <a:latin typeface="Times New Roman" pitchFamily="18" charset="0"/>
            <a:cs typeface="Times New Roman" pitchFamily="18" charset="0"/>
          </a:endParaRPr>
        </a:p>
      </dsp:txBody>
      <dsp:txXfrm rot="10800000">
        <a:off x="1132623" y="2624622"/>
        <a:ext cx="7903872" cy="978308"/>
      </dsp:txXfrm>
    </dsp:sp>
    <dsp:sp modelId="{838B792E-0503-48DB-BB97-CA6A9C747340}">
      <dsp:nvSpPr>
        <dsp:cNvPr id="0" name=""/>
        <dsp:cNvSpPr/>
      </dsp:nvSpPr>
      <dsp:spPr>
        <a:xfrm>
          <a:off x="5671" y="2630538"/>
          <a:ext cx="894273" cy="89427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71805A-8BB0-424C-AC79-777B077F4D6C}">
      <dsp:nvSpPr>
        <dsp:cNvPr id="0" name=""/>
        <dsp:cNvSpPr/>
      </dsp:nvSpPr>
      <dsp:spPr>
        <a:xfrm rot="10800000">
          <a:off x="833482" y="3913925"/>
          <a:ext cx="8203013" cy="894264"/>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4350" tIns="91440" rIns="170688" bIns="91440" numCol="1" spcCol="1270" anchor="ctr" anchorCtr="0">
          <a:noAutofit/>
        </a:bodyPr>
        <a:lstStyle/>
        <a:p>
          <a:pPr lvl="0" algn="ctr" defTabSz="1066800">
            <a:lnSpc>
              <a:spcPct val="90000"/>
            </a:lnSpc>
            <a:spcBef>
              <a:spcPct val="0"/>
            </a:spcBef>
            <a:spcAft>
              <a:spcPct val="35000"/>
            </a:spcAft>
          </a:pPr>
          <a:r>
            <a:rPr lang="en-US" sz="2400" kern="1200" smtClean="0">
              <a:solidFill>
                <a:schemeClr val="tx1"/>
              </a:solidFill>
              <a:latin typeface="Times New Roman" pitchFamily="18" charset="0"/>
              <a:cs typeface="Times New Roman" pitchFamily="18" charset="0"/>
            </a:rPr>
            <a:t>Lao phổi là thể bệnh duy nhất gây lây sang người xung quanh.</a:t>
          </a:r>
          <a:endParaRPr lang="en-US" sz="2400" kern="1200">
            <a:solidFill>
              <a:schemeClr val="tx1"/>
            </a:solidFill>
            <a:latin typeface="Times New Roman" pitchFamily="18" charset="0"/>
            <a:cs typeface="Times New Roman" pitchFamily="18" charset="0"/>
          </a:endParaRPr>
        </a:p>
      </dsp:txBody>
      <dsp:txXfrm rot="10800000">
        <a:off x="1057048" y="3913925"/>
        <a:ext cx="7979447" cy="894264"/>
      </dsp:txXfrm>
    </dsp:sp>
    <dsp:sp modelId="{A458E9D2-A538-47AC-B783-2348B1D8301D}">
      <dsp:nvSpPr>
        <dsp:cNvPr id="0" name=""/>
        <dsp:cNvSpPr/>
      </dsp:nvSpPr>
      <dsp:spPr>
        <a:xfrm>
          <a:off x="87229" y="3846063"/>
          <a:ext cx="894273" cy="89427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492B68-9AC9-439B-AF98-83EB826EB065}">
      <dsp:nvSpPr>
        <dsp:cNvPr id="0" name=""/>
        <dsp:cNvSpPr/>
      </dsp:nvSpPr>
      <dsp:spPr>
        <a:xfrm rot="10800000">
          <a:off x="814915" y="5029754"/>
          <a:ext cx="8203013" cy="1063541"/>
        </a:xfrm>
        <a:prstGeom prst="homePlat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4350" tIns="91440" rIns="170688" bIns="91440"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tx1"/>
              </a:solidFill>
              <a:latin typeface="Times New Roman" pitchFamily="18" charset="0"/>
              <a:cs typeface="Times New Roman" pitchFamily="18" charset="0"/>
            </a:rPr>
            <a:t>Để</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xác</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định</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chính</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xác</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có</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nhiễm</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lao</a:t>
          </a:r>
          <a:r>
            <a:rPr lang="en-US" sz="2400" kern="1200" dirty="0" smtClean="0">
              <a:solidFill>
                <a:schemeClr val="tx1"/>
              </a:solidFill>
              <a:latin typeface="Times New Roman" pitchFamily="18" charset="0"/>
              <a:cs typeface="Times New Roman" pitchFamily="18" charset="0"/>
            </a:rPr>
            <a:t> hay </a:t>
          </a:r>
          <a:r>
            <a:rPr lang="en-US" sz="2400" kern="1200" dirty="0" err="1" smtClean="0">
              <a:solidFill>
                <a:schemeClr val="tx1"/>
              </a:solidFill>
              <a:latin typeface="Times New Roman" pitchFamily="18" charset="0"/>
              <a:cs typeface="Times New Roman" pitchFamily="18" charset="0"/>
            </a:rPr>
            <a:t>không</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phải</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xét</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nghiệm</a:t>
          </a:r>
          <a:r>
            <a:rPr lang="en-US" sz="2400" kern="1200" dirty="0" smtClean="0">
              <a:solidFill>
                <a:schemeClr val="tx1"/>
              </a:solidFill>
              <a:latin typeface="Times New Roman" pitchFamily="18" charset="0"/>
              <a:cs typeface="Times New Roman" pitchFamily="18" charset="0"/>
            </a:rPr>
            <a:t> vi </a:t>
          </a:r>
          <a:r>
            <a:rPr lang="en-US" sz="2400" kern="1200" dirty="0" err="1" smtClean="0">
              <a:solidFill>
                <a:schemeClr val="tx1"/>
              </a:solidFill>
              <a:latin typeface="Times New Roman" pitchFamily="18" charset="0"/>
              <a:cs typeface="Times New Roman" pitchFamily="18" charset="0"/>
            </a:rPr>
            <a:t>khuẩn</a:t>
          </a:r>
          <a:r>
            <a:rPr lang="en-US" sz="2400" kern="1200" dirty="0" smtClean="0">
              <a:solidFill>
                <a:schemeClr val="tx1"/>
              </a:solidFill>
              <a:latin typeface="Times New Roman" pitchFamily="18" charset="0"/>
              <a:cs typeface="Times New Roman" pitchFamily="18" charset="0"/>
            </a:rPr>
            <a:t> 3 </a:t>
          </a:r>
          <a:r>
            <a:rPr lang="en-US" sz="2400" kern="1200" dirty="0" err="1" smtClean="0">
              <a:solidFill>
                <a:schemeClr val="tx1"/>
              </a:solidFill>
              <a:latin typeface="Times New Roman" pitchFamily="18" charset="0"/>
              <a:cs typeface="Times New Roman" pitchFamily="18" charset="0"/>
            </a:rPr>
            <a:t>lần</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liền</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vào</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buổi</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sáng</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sớm</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khi</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chưa</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ăn</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uống</a:t>
          </a:r>
          <a:r>
            <a:rPr lang="en-US" sz="2400" kern="1200" dirty="0" smtClean="0">
              <a:solidFill>
                <a:schemeClr val="tx1"/>
              </a:solidFill>
              <a:latin typeface="Times New Roman" pitchFamily="18" charset="0"/>
              <a:cs typeface="Times New Roman" pitchFamily="18" charset="0"/>
            </a:rPr>
            <a:t> </a:t>
          </a:r>
          <a:r>
            <a:rPr lang="en-US" sz="2400" kern="1200" dirty="0" err="1" smtClean="0">
              <a:solidFill>
                <a:schemeClr val="tx1"/>
              </a:solidFill>
              <a:latin typeface="Times New Roman" pitchFamily="18" charset="0"/>
              <a:cs typeface="Times New Roman" pitchFamily="18" charset="0"/>
            </a:rPr>
            <a:t>gì</a:t>
          </a:r>
          <a:r>
            <a:rPr lang="en-US" sz="2400" kern="1200" dirty="0" smtClean="0">
              <a:solidFill>
                <a:schemeClr val="tx1"/>
              </a:solidFill>
              <a:latin typeface="Times New Roman" pitchFamily="18" charset="0"/>
              <a:cs typeface="Times New Roman" pitchFamily="18" charset="0"/>
            </a:rPr>
            <a:t>.</a:t>
          </a:r>
          <a:endParaRPr lang="en-US" sz="2400" kern="1200" dirty="0">
            <a:solidFill>
              <a:schemeClr val="tx1"/>
            </a:solidFill>
            <a:latin typeface="Times New Roman" pitchFamily="18" charset="0"/>
            <a:cs typeface="Times New Roman" pitchFamily="18" charset="0"/>
          </a:endParaRPr>
        </a:p>
      </dsp:txBody>
      <dsp:txXfrm rot="10800000">
        <a:off x="1080800" y="5029754"/>
        <a:ext cx="7937128" cy="1063541"/>
      </dsp:txXfrm>
    </dsp:sp>
    <dsp:sp modelId="{FC28C3AB-88C0-4DDC-BFC9-94376AEF1C69}">
      <dsp:nvSpPr>
        <dsp:cNvPr id="0" name=""/>
        <dsp:cNvSpPr/>
      </dsp:nvSpPr>
      <dsp:spPr>
        <a:xfrm>
          <a:off x="0" y="5114221"/>
          <a:ext cx="894273" cy="894273"/>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09F96-3172-4CD1-AAF4-5EC0D39F20C7}">
      <dsp:nvSpPr>
        <dsp:cNvPr id="0" name=""/>
        <dsp:cNvSpPr/>
      </dsp:nvSpPr>
      <dsp:spPr>
        <a:xfrm>
          <a:off x="1588839" y="798982"/>
          <a:ext cx="5550465" cy="5550465"/>
        </a:xfrm>
        <a:prstGeom prst="blockArc">
          <a:avLst>
            <a:gd name="adj1" fmla="val 11837872"/>
            <a:gd name="adj2" fmla="val 16517924"/>
            <a:gd name="adj3" fmla="val 463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906F26-DA48-42BB-AF97-568A9B5D6EE2}">
      <dsp:nvSpPr>
        <dsp:cNvPr id="0" name=""/>
        <dsp:cNvSpPr/>
      </dsp:nvSpPr>
      <dsp:spPr>
        <a:xfrm>
          <a:off x="1587412" y="803548"/>
          <a:ext cx="5550465" cy="5550465"/>
        </a:xfrm>
        <a:prstGeom prst="blockArc">
          <a:avLst>
            <a:gd name="adj1" fmla="val 7582913"/>
            <a:gd name="adj2" fmla="val 11843938"/>
            <a:gd name="adj3" fmla="val 463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2FD5F9-3FBF-4C79-8A17-053CF6301BD4}">
      <dsp:nvSpPr>
        <dsp:cNvPr id="0" name=""/>
        <dsp:cNvSpPr/>
      </dsp:nvSpPr>
      <dsp:spPr>
        <a:xfrm>
          <a:off x="1917418" y="1090502"/>
          <a:ext cx="5550465" cy="5550465"/>
        </a:xfrm>
        <a:prstGeom prst="blockArc">
          <a:avLst>
            <a:gd name="adj1" fmla="val 2693424"/>
            <a:gd name="adj2" fmla="val 8138093"/>
            <a:gd name="adj3" fmla="val 463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BFEBEC-E06F-4937-A287-008C22301985}">
      <dsp:nvSpPr>
        <dsp:cNvPr id="0" name=""/>
        <dsp:cNvSpPr/>
      </dsp:nvSpPr>
      <dsp:spPr>
        <a:xfrm>
          <a:off x="2194436" y="847863"/>
          <a:ext cx="5550465" cy="5550465"/>
        </a:xfrm>
        <a:prstGeom prst="blockArc">
          <a:avLst>
            <a:gd name="adj1" fmla="val 20360140"/>
            <a:gd name="adj2" fmla="val 3160782"/>
            <a:gd name="adj3" fmla="val 463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CB8834-8E75-4A06-B287-EC2FCBEC6EF8}">
      <dsp:nvSpPr>
        <dsp:cNvPr id="0" name=""/>
        <dsp:cNvSpPr/>
      </dsp:nvSpPr>
      <dsp:spPr>
        <a:xfrm>
          <a:off x="2173324" y="789895"/>
          <a:ext cx="5550465" cy="5550465"/>
        </a:xfrm>
        <a:prstGeom prst="blockArc">
          <a:avLst>
            <a:gd name="adj1" fmla="val 15775187"/>
            <a:gd name="adj2" fmla="val 20438378"/>
            <a:gd name="adj3" fmla="val 463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CD4D90-A437-4A02-A4FF-0D57D9DF645A}">
      <dsp:nvSpPr>
        <dsp:cNvPr id="0" name=""/>
        <dsp:cNvSpPr/>
      </dsp:nvSpPr>
      <dsp:spPr>
        <a:xfrm>
          <a:off x="3131816" y="2448255"/>
          <a:ext cx="3202885" cy="2437739"/>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smtClean="0">
              <a:latin typeface="Times New Roman" pitchFamily="18" charset="0"/>
              <a:cs typeface="Times New Roman" pitchFamily="18" charset="0"/>
            </a:rPr>
            <a:t>Nguyên nhân </a:t>
          </a:r>
          <a:endParaRPr lang="en-US" sz="4800" kern="1200">
            <a:latin typeface="Times New Roman" pitchFamily="18" charset="0"/>
            <a:cs typeface="Times New Roman" pitchFamily="18" charset="0"/>
          </a:endParaRPr>
        </a:p>
      </dsp:txBody>
      <dsp:txXfrm>
        <a:off x="3600868" y="2805254"/>
        <a:ext cx="2264781" cy="1723741"/>
      </dsp:txXfrm>
    </dsp:sp>
    <dsp:sp modelId="{84EF6A7A-2A2F-43E3-B5D3-8F82572A8704}">
      <dsp:nvSpPr>
        <dsp:cNvPr id="0" name=""/>
        <dsp:cNvSpPr/>
      </dsp:nvSpPr>
      <dsp:spPr>
        <a:xfrm>
          <a:off x="2856638" y="-22423"/>
          <a:ext cx="3515558" cy="1794695"/>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Do vi </a:t>
          </a:r>
          <a:r>
            <a:rPr lang="en-US" sz="2400" kern="1200" dirty="0" err="1" smtClean="0">
              <a:latin typeface="Times New Roman" pitchFamily="18" charset="0"/>
              <a:cs typeface="Times New Roman" pitchFamily="18" charset="0"/>
            </a:rPr>
            <a:t>khuẩn</a:t>
          </a:r>
          <a:r>
            <a:rPr lang="en-US" sz="2400" kern="1200" dirty="0" smtClean="0">
              <a:latin typeface="Times New Roman" pitchFamily="18" charset="0"/>
              <a:cs typeface="Times New Roman" pitchFamily="18" charset="0"/>
            </a:rPr>
            <a:t> </a:t>
          </a:r>
        </a:p>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(M. tuberculosis </a:t>
          </a:r>
          <a:r>
            <a:rPr lang="en-US" sz="2400" kern="1200" dirty="0" err="1" smtClean="0">
              <a:latin typeface="Times New Roman" pitchFamily="18" charset="0"/>
              <a:cs typeface="Times New Roman" pitchFamily="18" charset="0"/>
            </a:rPr>
            <a:t>hominis</a:t>
          </a:r>
          <a:r>
            <a:rPr lang="en-US" sz="2400" kern="1200" dirty="0" smtClean="0">
              <a:latin typeface="Times New Roman" pitchFamily="18" charset="0"/>
              <a:cs typeface="Times New Roman" pitchFamily="18" charset="0"/>
            </a:rPr>
            <a:t>)</a:t>
          </a:r>
          <a:endParaRPr lang="en-US" sz="2400" kern="1200" dirty="0">
            <a:latin typeface="Times New Roman" pitchFamily="18" charset="0"/>
            <a:cs typeface="Times New Roman" pitchFamily="18" charset="0"/>
          </a:endParaRPr>
        </a:p>
      </dsp:txBody>
      <dsp:txXfrm>
        <a:off x="3371480" y="240404"/>
        <a:ext cx="2485874" cy="1269041"/>
      </dsp:txXfrm>
    </dsp:sp>
    <dsp:sp modelId="{20C851A3-85D9-45A2-A3B4-CF6D6F0108ED}">
      <dsp:nvSpPr>
        <dsp:cNvPr id="0" name=""/>
        <dsp:cNvSpPr/>
      </dsp:nvSpPr>
      <dsp:spPr>
        <a:xfrm>
          <a:off x="6104204" y="1677364"/>
          <a:ext cx="2803865" cy="1978169"/>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smtClean="0">
              <a:latin typeface="Times New Roman" pitchFamily="18" charset="0"/>
              <a:cs typeface="Times New Roman" pitchFamily="18" charset="0"/>
            </a:rPr>
            <a:t>Hút thuốc lá uông rượu bia</a:t>
          </a:r>
          <a:endParaRPr lang="en-US" sz="2400" kern="1200">
            <a:latin typeface="Times New Roman" pitchFamily="18" charset="0"/>
            <a:cs typeface="Times New Roman" pitchFamily="18" charset="0"/>
          </a:endParaRPr>
        </a:p>
      </dsp:txBody>
      <dsp:txXfrm>
        <a:off x="6514821" y="1967060"/>
        <a:ext cx="1982631" cy="1398777"/>
      </dsp:txXfrm>
    </dsp:sp>
    <dsp:sp modelId="{F41E9830-23FA-4DE3-8BB8-DC3F5127D0F9}">
      <dsp:nvSpPr>
        <dsp:cNvPr id="0" name=""/>
        <dsp:cNvSpPr/>
      </dsp:nvSpPr>
      <dsp:spPr>
        <a:xfrm>
          <a:off x="5165297" y="4815887"/>
          <a:ext cx="2895790" cy="192611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smtClean="0">
              <a:latin typeface="Times New Roman" pitchFamily="18" charset="0"/>
              <a:cs typeface="Times New Roman" pitchFamily="18" charset="0"/>
            </a:rPr>
            <a:t>1 số nguyên nhân khác,…</a:t>
          </a:r>
          <a:endParaRPr lang="en-US" sz="2400" kern="1200">
            <a:latin typeface="Times New Roman" pitchFamily="18" charset="0"/>
            <a:cs typeface="Times New Roman" pitchFamily="18" charset="0"/>
          </a:endParaRPr>
        </a:p>
      </dsp:txBody>
      <dsp:txXfrm>
        <a:off x="5589376" y="5097959"/>
        <a:ext cx="2047632" cy="1361967"/>
      </dsp:txXfrm>
    </dsp:sp>
    <dsp:sp modelId="{21F80EDF-9062-4924-8CD2-133AAA0419AA}">
      <dsp:nvSpPr>
        <dsp:cNvPr id="0" name=""/>
        <dsp:cNvSpPr/>
      </dsp:nvSpPr>
      <dsp:spPr>
        <a:xfrm>
          <a:off x="1187612" y="4776408"/>
          <a:ext cx="3134075" cy="1969695"/>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smtClean="0">
              <a:latin typeface="Times New Roman" pitchFamily="18" charset="0"/>
              <a:cs typeface="Times New Roman" pitchFamily="18" charset="0"/>
            </a:rPr>
            <a:t>Môi trường bị ô nhiễm</a:t>
          </a:r>
          <a:endParaRPr lang="en-US" sz="2400" kern="1200">
            <a:latin typeface="Times New Roman" pitchFamily="18" charset="0"/>
            <a:cs typeface="Times New Roman" pitchFamily="18" charset="0"/>
          </a:endParaRPr>
        </a:p>
      </dsp:txBody>
      <dsp:txXfrm>
        <a:off x="1646587" y="5064863"/>
        <a:ext cx="2216125" cy="1392785"/>
      </dsp:txXfrm>
    </dsp:sp>
    <dsp:sp modelId="{F891849E-3886-4BE6-9998-A04B4941DEF9}">
      <dsp:nvSpPr>
        <dsp:cNvPr id="0" name=""/>
        <dsp:cNvSpPr/>
      </dsp:nvSpPr>
      <dsp:spPr>
        <a:xfrm>
          <a:off x="273428" y="1795206"/>
          <a:ext cx="3004751" cy="1945919"/>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smtClean="0">
              <a:latin typeface="Times New Roman" pitchFamily="18" charset="0"/>
              <a:cs typeface="Times New Roman" pitchFamily="18" charset="0"/>
            </a:rPr>
            <a:t>Lây qua đường hô hấp, tiếp xúc với người mắc bệnh</a:t>
          </a:r>
          <a:endParaRPr lang="en-US" sz="2400" kern="1200">
            <a:latin typeface="Times New Roman" pitchFamily="18" charset="0"/>
            <a:cs typeface="Times New Roman" pitchFamily="18" charset="0"/>
          </a:endParaRPr>
        </a:p>
      </dsp:txBody>
      <dsp:txXfrm>
        <a:off x="713464" y="2080179"/>
        <a:ext cx="2124679" cy="13759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2EE79-24BB-4F12-853E-68A317BEA497}">
      <dsp:nvSpPr>
        <dsp:cNvPr id="0" name=""/>
        <dsp:cNvSpPr/>
      </dsp:nvSpPr>
      <dsp:spPr>
        <a:xfrm>
          <a:off x="142640" y="57266"/>
          <a:ext cx="4077933" cy="196978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smtClean="0">
              <a:latin typeface="Times New Roman" pitchFamily="18" charset="0"/>
              <a:cs typeface="Times New Roman" pitchFamily="18" charset="0"/>
            </a:rPr>
            <a:t>Phân loại bệnh lao theo vị trí giải phẫu </a:t>
          </a:r>
        </a:p>
        <a:p>
          <a:pPr lvl="0" algn="ctr" defTabSz="1066800">
            <a:lnSpc>
              <a:spcPct val="90000"/>
            </a:lnSpc>
            <a:spcBef>
              <a:spcPct val="0"/>
            </a:spcBef>
            <a:spcAft>
              <a:spcPct val="35000"/>
            </a:spcAft>
          </a:pPr>
          <a:r>
            <a:rPr lang="en-US" sz="2400" kern="1200" smtClean="0">
              <a:latin typeface="Times New Roman" pitchFamily="18" charset="0"/>
              <a:cs typeface="Times New Roman" pitchFamily="18" charset="0"/>
            </a:rPr>
            <a:t>‒ Lao phổi</a:t>
          </a:r>
        </a:p>
        <a:p>
          <a:pPr lvl="0" algn="ctr" defTabSz="1066800">
            <a:lnSpc>
              <a:spcPct val="90000"/>
            </a:lnSpc>
            <a:spcBef>
              <a:spcPct val="0"/>
            </a:spcBef>
            <a:spcAft>
              <a:spcPct val="35000"/>
            </a:spcAft>
          </a:pPr>
          <a:r>
            <a:rPr lang="en-US" sz="2400" kern="1200" smtClean="0">
              <a:latin typeface="Times New Roman" pitchFamily="18" charset="0"/>
              <a:cs typeface="Times New Roman" pitchFamily="18" charset="0"/>
            </a:rPr>
            <a:t>. ‒ Lao ngoài </a:t>
          </a:r>
          <a:endParaRPr lang="en-US" sz="2400" kern="1200">
            <a:latin typeface="Times New Roman" pitchFamily="18" charset="0"/>
            <a:cs typeface="Times New Roman" pitchFamily="18" charset="0"/>
          </a:endParaRPr>
        </a:p>
      </dsp:txBody>
      <dsp:txXfrm>
        <a:off x="200333" y="114959"/>
        <a:ext cx="3962547" cy="1854402"/>
      </dsp:txXfrm>
    </dsp:sp>
    <dsp:sp modelId="{61FD5BBF-F168-44E7-BDFC-86A7DC668BC0}">
      <dsp:nvSpPr>
        <dsp:cNvPr id="0" name=""/>
        <dsp:cNvSpPr/>
      </dsp:nvSpPr>
      <dsp:spPr>
        <a:xfrm rot="5511688">
          <a:off x="1999518" y="2221717"/>
          <a:ext cx="279403" cy="249312"/>
        </a:xfrm>
        <a:prstGeom prst="rightArrow">
          <a:avLst>
            <a:gd name="adj1" fmla="val 667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sp>
    <dsp:sp modelId="{830D9F52-2144-4124-B5B0-5488AC45B480}">
      <dsp:nvSpPr>
        <dsp:cNvPr id="0" name=""/>
        <dsp:cNvSpPr/>
      </dsp:nvSpPr>
      <dsp:spPr>
        <a:xfrm>
          <a:off x="674" y="2665690"/>
          <a:ext cx="4222031" cy="1055507"/>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smtClean="0">
              <a:latin typeface="Times New Roman" pitchFamily="18" charset="0"/>
              <a:cs typeface="Times New Roman" pitchFamily="18" charset="0"/>
            </a:rPr>
            <a:t>Phân loại bệnh lao theo kết quả xét nghiệm vi khuẩn </a:t>
          </a:r>
          <a:endParaRPr lang="en-US" sz="2400" kern="1200">
            <a:latin typeface="Times New Roman" pitchFamily="18" charset="0"/>
            <a:cs typeface="Times New Roman" pitchFamily="18" charset="0"/>
          </a:endParaRPr>
        </a:p>
      </dsp:txBody>
      <dsp:txXfrm>
        <a:off x="31589" y="2696605"/>
        <a:ext cx="4160201" cy="993677"/>
      </dsp:txXfrm>
    </dsp:sp>
    <dsp:sp modelId="{A54AEDE0-9E60-4340-AA35-047BABD80780}">
      <dsp:nvSpPr>
        <dsp:cNvPr id="0" name=""/>
        <dsp:cNvSpPr/>
      </dsp:nvSpPr>
      <dsp:spPr>
        <a:xfrm rot="5400000">
          <a:off x="2019333" y="3813555"/>
          <a:ext cx="184713" cy="184713"/>
        </a:xfrm>
        <a:prstGeom prst="rightArrow">
          <a:avLst>
            <a:gd name="adj1" fmla="val 667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sp>
    <dsp:sp modelId="{155F62C7-589D-4838-9167-5E9F4C0A262F}">
      <dsp:nvSpPr>
        <dsp:cNvPr id="0" name=""/>
        <dsp:cNvSpPr/>
      </dsp:nvSpPr>
      <dsp:spPr>
        <a:xfrm>
          <a:off x="674" y="4090626"/>
          <a:ext cx="4222031" cy="1055507"/>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smtClean="0">
              <a:latin typeface="Times New Roman" pitchFamily="18" charset="0"/>
              <a:cs typeface="Times New Roman" pitchFamily="18" charset="0"/>
            </a:rPr>
            <a:t>Phân loại người bệnh theo tình trạng nhiễm HIV</a:t>
          </a:r>
          <a:endParaRPr lang="en-US" sz="2400" kern="1200">
            <a:latin typeface="Times New Roman" pitchFamily="18" charset="0"/>
            <a:cs typeface="Times New Roman" pitchFamily="18" charset="0"/>
          </a:endParaRPr>
        </a:p>
      </dsp:txBody>
      <dsp:txXfrm>
        <a:off x="31589" y="4121541"/>
        <a:ext cx="4160201" cy="993677"/>
      </dsp:txXfrm>
    </dsp:sp>
    <dsp:sp modelId="{B7DF954A-4D84-4CC4-BEC7-3821917B0F17}">
      <dsp:nvSpPr>
        <dsp:cNvPr id="0" name=""/>
        <dsp:cNvSpPr/>
      </dsp:nvSpPr>
      <dsp:spPr>
        <a:xfrm>
          <a:off x="4813325" y="35150"/>
          <a:ext cx="4204552" cy="196978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smtClean="0">
              <a:latin typeface="Times New Roman" pitchFamily="18" charset="0"/>
              <a:cs typeface="Times New Roman" pitchFamily="18" charset="0"/>
            </a:rPr>
            <a:t>Phân loại lao phổi theo kết quả xét nghiệm nhuộm soi trực tiếp:</a:t>
          </a:r>
        </a:p>
        <a:p>
          <a:pPr lvl="0" algn="ctr" defTabSz="1066800">
            <a:lnSpc>
              <a:spcPct val="90000"/>
            </a:lnSpc>
            <a:spcBef>
              <a:spcPct val="0"/>
            </a:spcBef>
            <a:spcAft>
              <a:spcPct val="35000"/>
            </a:spcAft>
          </a:pPr>
          <a:r>
            <a:rPr lang="en-US" sz="2400" kern="1200" smtClean="0">
              <a:latin typeface="Times New Roman" pitchFamily="18" charset="0"/>
              <a:cs typeface="Times New Roman" pitchFamily="18" charset="0"/>
            </a:rPr>
            <a:t>+ Lao phổi AFB(+) </a:t>
          </a:r>
        </a:p>
        <a:p>
          <a:pPr lvl="0" algn="ctr" defTabSz="1066800">
            <a:lnSpc>
              <a:spcPct val="90000"/>
            </a:lnSpc>
            <a:spcBef>
              <a:spcPct val="0"/>
            </a:spcBef>
            <a:spcAft>
              <a:spcPct val="35000"/>
            </a:spcAft>
          </a:pPr>
          <a:r>
            <a:rPr lang="en-US" sz="2400" kern="1200" smtClean="0">
              <a:latin typeface="Times New Roman" pitchFamily="18" charset="0"/>
              <a:cs typeface="Times New Roman" pitchFamily="18" charset="0"/>
            </a:rPr>
            <a:t>+ Lao phổi AFB (-)</a:t>
          </a:r>
          <a:endParaRPr lang="en-US" sz="2400" kern="1200">
            <a:latin typeface="Times New Roman" pitchFamily="18" charset="0"/>
            <a:cs typeface="Times New Roman" pitchFamily="18" charset="0"/>
          </a:endParaRPr>
        </a:p>
      </dsp:txBody>
      <dsp:txXfrm>
        <a:off x="4871018" y="92843"/>
        <a:ext cx="4089166" cy="1854402"/>
      </dsp:txXfrm>
    </dsp:sp>
    <dsp:sp modelId="{1A74F881-CE79-43EC-80C5-63C531F2FC00}">
      <dsp:nvSpPr>
        <dsp:cNvPr id="0" name=""/>
        <dsp:cNvSpPr/>
      </dsp:nvSpPr>
      <dsp:spPr>
        <a:xfrm rot="5385442">
          <a:off x="6755982" y="2242958"/>
          <a:ext cx="330378" cy="184713"/>
        </a:xfrm>
        <a:prstGeom prst="rightArrow">
          <a:avLst>
            <a:gd name="adj1" fmla="val 667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sp>
    <dsp:sp modelId="{B9901B46-94FA-4D0F-9FA9-380CC0AC3769}">
      <dsp:nvSpPr>
        <dsp:cNvPr id="0" name=""/>
        <dsp:cNvSpPr/>
      </dsp:nvSpPr>
      <dsp:spPr>
        <a:xfrm>
          <a:off x="4813790" y="2665690"/>
          <a:ext cx="4222031" cy="1055507"/>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smtClean="0">
              <a:latin typeface="Times New Roman" pitchFamily="18" charset="0"/>
              <a:cs typeface="Times New Roman" pitchFamily="18" charset="0"/>
            </a:rPr>
            <a:t>Phân loại người bệnh lao theo tiền sử điều trị lao</a:t>
          </a:r>
          <a:endParaRPr lang="en-US" sz="2400" kern="1200">
            <a:latin typeface="Times New Roman" pitchFamily="18" charset="0"/>
            <a:cs typeface="Times New Roman" pitchFamily="18" charset="0"/>
          </a:endParaRPr>
        </a:p>
      </dsp:txBody>
      <dsp:txXfrm>
        <a:off x="4844705" y="2696605"/>
        <a:ext cx="4160201" cy="993677"/>
      </dsp:txXfrm>
    </dsp:sp>
    <dsp:sp modelId="{F4B02DAF-FD69-4755-AE94-3ED5693D77F1}">
      <dsp:nvSpPr>
        <dsp:cNvPr id="0" name=""/>
        <dsp:cNvSpPr/>
      </dsp:nvSpPr>
      <dsp:spPr>
        <a:xfrm rot="5400000">
          <a:off x="6832449" y="3813555"/>
          <a:ext cx="184713" cy="184713"/>
        </a:xfrm>
        <a:prstGeom prst="rightArrow">
          <a:avLst>
            <a:gd name="adj1" fmla="val 667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sp>
    <dsp:sp modelId="{29126688-4C92-4FB5-AB2A-C5635ECD7698}">
      <dsp:nvSpPr>
        <dsp:cNvPr id="0" name=""/>
        <dsp:cNvSpPr/>
      </dsp:nvSpPr>
      <dsp:spPr>
        <a:xfrm>
          <a:off x="4813790" y="4090626"/>
          <a:ext cx="4222031" cy="1055507"/>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smtClean="0">
              <a:latin typeface="Times New Roman" pitchFamily="18" charset="0"/>
              <a:cs typeface="Times New Roman" pitchFamily="18" charset="0"/>
            </a:rPr>
            <a:t>Phân loại người bệnh dựa trên tình trạng kháng thuốc </a:t>
          </a:r>
          <a:endParaRPr lang="en-US" sz="2400" kern="1200">
            <a:latin typeface="Times New Roman" pitchFamily="18" charset="0"/>
            <a:cs typeface="Times New Roman" pitchFamily="18" charset="0"/>
          </a:endParaRPr>
        </a:p>
      </dsp:txBody>
      <dsp:txXfrm>
        <a:off x="4844705" y="4121541"/>
        <a:ext cx="4160201" cy="9936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24F61-7098-4757-B110-817F861B0B61}">
      <dsp:nvSpPr>
        <dsp:cNvPr id="0" name=""/>
        <dsp:cNvSpPr/>
      </dsp:nvSpPr>
      <dsp:spPr>
        <a:xfrm>
          <a:off x="675074" y="0"/>
          <a:ext cx="7650850" cy="512834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DE6BB1-175F-47E9-BCE3-A46958B50DD2}">
      <dsp:nvSpPr>
        <dsp:cNvPr id="0" name=""/>
        <dsp:cNvSpPr/>
      </dsp:nvSpPr>
      <dsp:spPr>
        <a:xfrm>
          <a:off x="305014" y="1538503"/>
          <a:ext cx="2700300" cy="205133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vi-VN" sz="3000" kern="1200" smtClean="0">
              <a:latin typeface="+mj-lt"/>
            </a:rPr>
            <a:t>Nhuộm soi đờm trực tiếp tìm AFB</a:t>
          </a:r>
          <a:endParaRPr lang="en-US" sz="3000" kern="1200"/>
        </a:p>
      </dsp:txBody>
      <dsp:txXfrm>
        <a:off x="405152" y="1638641"/>
        <a:ext cx="2500024" cy="1851061"/>
      </dsp:txXfrm>
    </dsp:sp>
    <dsp:sp modelId="{4CBE90E2-088D-44BB-B407-F3F0B4C0015B}">
      <dsp:nvSpPr>
        <dsp:cNvPr id="0" name=""/>
        <dsp:cNvSpPr/>
      </dsp:nvSpPr>
      <dsp:spPr>
        <a:xfrm>
          <a:off x="3150349" y="1538503"/>
          <a:ext cx="2700300" cy="205133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smtClean="0">
              <a:latin typeface="Times New Roman" pitchFamily="18" charset="0"/>
              <a:cs typeface="Times New Roman" pitchFamily="18" charset="0"/>
            </a:rPr>
            <a:t>Xét nghiệm Xpert MTB/RIF (nếu có thể)</a:t>
          </a:r>
          <a:endParaRPr lang="en-US" sz="3000" kern="1200"/>
        </a:p>
      </dsp:txBody>
      <dsp:txXfrm>
        <a:off x="3250487" y="1638641"/>
        <a:ext cx="2500024" cy="1851061"/>
      </dsp:txXfrm>
    </dsp:sp>
    <dsp:sp modelId="{30C65FDA-19CB-4EAE-87EF-4BD8FA4AABCE}">
      <dsp:nvSpPr>
        <dsp:cNvPr id="0" name=""/>
        <dsp:cNvSpPr/>
      </dsp:nvSpPr>
      <dsp:spPr>
        <a:xfrm>
          <a:off x="5995685" y="1538503"/>
          <a:ext cx="2700300" cy="205133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smtClean="0">
              <a:latin typeface="Times New Roman" pitchFamily="18" charset="0"/>
              <a:cs typeface="Times New Roman" pitchFamily="18" charset="0"/>
            </a:rPr>
            <a:t>Nuôi cấy tìm vi khuẩn lao</a:t>
          </a:r>
          <a:endParaRPr lang="en-US" sz="3000" kern="1200"/>
        </a:p>
      </dsp:txBody>
      <dsp:txXfrm>
        <a:off x="6095823" y="1638641"/>
        <a:ext cx="2500024" cy="18510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DD7D4-5559-4C76-85ED-97B296338914}">
      <dsp:nvSpPr>
        <dsp:cNvPr id="0" name=""/>
        <dsp:cNvSpPr/>
      </dsp:nvSpPr>
      <dsp:spPr>
        <a:xfrm>
          <a:off x="822959" y="1020050"/>
          <a:ext cx="7955280" cy="4111240"/>
        </a:xfrm>
        <a:prstGeom prst="rect">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E62103-7CAF-4C10-B17D-D4500F421D69}">
      <dsp:nvSpPr>
        <dsp:cNvPr id="0" name=""/>
        <dsp:cNvSpPr/>
      </dsp:nvSpPr>
      <dsp:spPr>
        <a:xfrm>
          <a:off x="1060703" y="1500865"/>
          <a:ext cx="3694176" cy="3517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1866900">
            <a:lnSpc>
              <a:spcPct val="90000"/>
            </a:lnSpc>
            <a:spcBef>
              <a:spcPct val="0"/>
            </a:spcBef>
            <a:spcAft>
              <a:spcPct val="35000"/>
            </a:spcAft>
          </a:pPr>
          <a:r>
            <a:rPr lang="vi-VN" sz="4200" kern="1200" smtClean="0">
              <a:latin typeface="Times New Roman" pitchFamily="18" charset="0"/>
              <a:cs typeface="Times New Roman" pitchFamily="18" charset="0"/>
            </a:rPr>
            <a:t>Xquang phổi thường quy</a:t>
          </a:r>
          <a:endParaRPr lang="en-US" sz="4200" kern="1200"/>
        </a:p>
      </dsp:txBody>
      <dsp:txXfrm>
        <a:off x="1060703" y="1500865"/>
        <a:ext cx="3694176" cy="3517115"/>
      </dsp:txXfrm>
    </dsp:sp>
    <dsp:sp modelId="{4A05E9B3-C5F9-4AAD-8C52-08F3AFB77524}">
      <dsp:nvSpPr>
        <dsp:cNvPr id="0" name=""/>
        <dsp:cNvSpPr/>
      </dsp:nvSpPr>
      <dsp:spPr>
        <a:xfrm>
          <a:off x="4837175" y="1500865"/>
          <a:ext cx="3694176" cy="3517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1866900">
            <a:lnSpc>
              <a:spcPct val="90000"/>
            </a:lnSpc>
            <a:spcBef>
              <a:spcPct val="0"/>
            </a:spcBef>
            <a:spcAft>
              <a:spcPct val="35000"/>
            </a:spcAft>
          </a:pPr>
          <a:r>
            <a:rPr lang="vi-VN" sz="4200" kern="1200" smtClean="0">
              <a:latin typeface="Times New Roman" pitchFamily="18" charset="0"/>
              <a:cs typeface="Times New Roman" pitchFamily="18" charset="0"/>
            </a:rPr>
            <a:t>Xquang phổi có giá trị sàng lọc cao với độ nhậy trên 90 % với các trường hợp lao phổi AFB(+) </a:t>
          </a:r>
          <a:endParaRPr lang="en-US" sz="4200" kern="1200"/>
        </a:p>
      </dsp:txBody>
      <dsp:txXfrm>
        <a:off x="4837175" y="1500865"/>
        <a:ext cx="3694176" cy="3517115"/>
      </dsp:txXfrm>
    </dsp:sp>
    <dsp:sp modelId="{D243ED64-595F-4370-99E7-00D1DDFDC164}">
      <dsp:nvSpPr>
        <dsp:cNvPr id="0" name=""/>
        <dsp:cNvSpPr/>
      </dsp:nvSpPr>
      <dsp:spPr>
        <a:xfrm>
          <a:off x="0" y="197301"/>
          <a:ext cx="1554480" cy="1554480"/>
        </a:xfrm>
        <a:prstGeom prst="plus">
          <a:avLst>
            <a:gd name="adj" fmla="val 3281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1BA43A-6CA4-4E09-92B5-783C88F8326D}">
      <dsp:nvSpPr>
        <dsp:cNvPr id="0" name=""/>
        <dsp:cNvSpPr/>
      </dsp:nvSpPr>
      <dsp:spPr>
        <a:xfrm>
          <a:off x="7680960" y="756329"/>
          <a:ext cx="1463040" cy="50137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F88E4B-7AFF-4C10-AAEB-AEBF89527109}">
      <dsp:nvSpPr>
        <dsp:cNvPr id="0" name=""/>
        <dsp:cNvSpPr/>
      </dsp:nvSpPr>
      <dsp:spPr>
        <a:xfrm>
          <a:off x="4800599" y="1508385"/>
          <a:ext cx="914" cy="3359184"/>
        </a:xfrm>
        <a:prstGeom prst="line">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657296-D866-4E0F-8315-5527D0C6C063}">
      <dsp:nvSpPr>
        <dsp:cNvPr id="0" name=""/>
        <dsp:cNvSpPr/>
      </dsp:nvSpPr>
      <dsp:spPr>
        <a:xfrm>
          <a:off x="2993" y="970537"/>
          <a:ext cx="2782710" cy="4395628"/>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endParaRPr lang="en-US" sz="3200" kern="1200" dirty="0"/>
        </a:p>
      </dsp:txBody>
      <dsp:txXfrm rot="16200000">
        <a:off x="-1520942" y="2494474"/>
        <a:ext cx="3604415" cy="556542"/>
      </dsp:txXfrm>
    </dsp:sp>
    <dsp:sp modelId="{1B58F88D-066D-4DFE-B939-70002810ABAF}">
      <dsp:nvSpPr>
        <dsp:cNvPr id="0" name=""/>
        <dsp:cNvSpPr/>
      </dsp:nvSpPr>
      <dsp:spPr>
        <a:xfrm>
          <a:off x="604275" y="970537"/>
          <a:ext cx="2073119" cy="439562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vi-VN" sz="2400" kern="1200" smtClean="0">
              <a:latin typeface="Times New Roman" pitchFamily="18" charset="0"/>
              <a:cs typeface="Times New Roman" pitchFamily="18" charset="0"/>
            </a:rPr>
            <a:t>Xác định sự có mặt của vi khuẩn lao trong đờm, dịch phế quản, dịch dạ dày</a:t>
          </a:r>
          <a:endParaRPr lang="en-US" sz="2400" kern="1200"/>
        </a:p>
      </dsp:txBody>
      <dsp:txXfrm>
        <a:off x="604275" y="970537"/>
        <a:ext cx="2073119" cy="4395628"/>
      </dsp:txXfrm>
    </dsp:sp>
    <dsp:sp modelId="{EF2DBE47-6AD9-48E3-9F46-563590F9B707}">
      <dsp:nvSpPr>
        <dsp:cNvPr id="0" name=""/>
        <dsp:cNvSpPr/>
      </dsp:nvSpPr>
      <dsp:spPr>
        <a:xfrm>
          <a:off x="2905479" y="970537"/>
          <a:ext cx="2920369" cy="4395628"/>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lvl="0" algn="r" defTabSz="1466850">
            <a:lnSpc>
              <a:spcPct val="90000"/>
            </a:lnSpc>
            <a:spcBef>
              <a:spcPct val="0"/>
            </a:spcBef>
            <a:spcAft>
              <a:spcPct val="35000"/>
            </a:spcAft>
          </a:pPr>
          <a:endParaRPr lang="en-US" sz="3300" kern="1200" dirty="0"/>
        </a:p>
      </dsp:txBody>
      <dsp:txXfrm rot="16200000">
        <a:off x="1395309" y="2480708"/>
        <a:ext cx="3604415" cy="584073"/>
      </dsp:txXfrm>
    </dsp:sp>
    <dsp:sp modelId="{91F14EC2-79A2-418D-9E7C-8DDB7CC49C8E}">
      <dsp:nvSpPr>
        <dsp:cNvPr id="0" name=""/>
        <dsp:cNvSpPr/>
      </dsp:nvSpPr>
      <dsp:spPr>
        <a:xfrm rot="5400000">
          <a:off x="2553364" y="2960751"/>
          <a:ext cx="599384" cy="509971"/>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CFBE79-8392-42A1-AB89-99752534C8E5}">
      <dsp:nvSpPr>
        <dsp:cNvPr id="0" name=""/>
        <dsp:cNvSpPr/>
      </dsp:nvSpPr>
      <dsp:spPr>
        <a:xfrm>
          <a:off x="3524313" y="970537"/>
          <a:ext cx="2175675" cy="439562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vi-VN" sz="2400" kern="1200" smtClean="0">
              <a:latin typeface="Times New Roman" pitchFamily="18" charset="0"/>
              <a:cs typeface="Times New Roman" pitchFamily="18" charset="0"/>
            </a:rPr>
            <a:t>Khi có đủ các triệu chứng lâm sàng, cận lâm sàng mà không xác định được sự có mặt của vi khuẩn lao, cần có ý kiến của thầy thuốc chuyên khoa lao để quyết định chẩn đoán.</a:t>
          </a:r>
          <a:endParaRPr lang="en-US" sz="2400" kern="1200"/>
        </a:p>
      </dsp:txBody>
      <dsp:txXfrm>
        <a:off x="3524313" y="970537"/>
        <a:ext cx="2175675" cy="4395628"/>
      </dsp:txXfrm>
    </dsp:sp>
    <dsp:sp modelId="{2D8E915C-814F-42A0-B102-FAFE10DE9B58}">
      <dsp:nvSpPr>
        <dsp:cNvPr id="0" name=""/>
        <dsp:cNvSpPr/>
      </dsp:nvSpPr>
      <dsp:spPr>
        <a:xfrm>
          <a:off x="5944842" y="970537"/>
          <a:ext cx="2943861" cy="4395628"/>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lvl="0" algn="r" defTabSz="1466850">
            <a:lnSpc>
              <a:spcPct val="90000"/>
            </a:lnSpc>
            <a:spcBef>
              <a:spcPct val="0"/>
            </a:spcBef>
            <a:spcAft>
              <a:spcPct val="35000"/>
            </a:spcAft>
          </a:pPr>
          <a:endParaRPr lang="en-US" sz="3300" kern="1200"/>
        </a:p>
      </dsp:txBody>
      <dsp:txXfrm rot="16200000">
        <a:off x="4437020" y="2478359"/>
        <a:ext cx="3604415" cy="588772"/>
      </dsp:txXfrm>
    </dsp:sp>
    <dsp:sp modelId="{0FB065E5-4DB1-4B3F-AF93-FF0A6A32C7A1}">
      <dsp:nvSpPr>
        <dsp:cNvPr id="0" name=""/>
        <dsp:cNvSpPr/>
      </dsp:nvSpPr>
      <dsp:spPr>
        <a:xfrm rot="5400000">
          <a:off x="5624227" y="2876160"/>
          <a:ext cx="599384" cy="509971"/>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530FF7-8D41-427D-B210-10F64AB11736}">
      <dsp:nvSpPr>
        <dsp:cNvPr id="0" name=""/>
        <dsp:cNvSpPr/>
      </dsp:nvSpPr>
      <dsp:spPr>
        <a:xfrm>
          <a:off x="6566671" y="970537"/>
          <a:ext cx="2193177" cy="439562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vi-VN" sz="2400" kern="1200" dirty="0" smtClean="0">
              <a:latin typeface="Times New Roman" pitchFamily="18" charset="0"/>
              <a:cs typeface="Times New Roman" pitchFamily="18" charset="0"/>
            </a:rPr>
            <a:t>Tiêu chuẩn chẩn đoán dựa theo xét nghiệm soi đờm trực tiếp tìm AFB</a:t>
          </a:r>
          <a:endParaRPr lang="en-US" sz="2400" kern="1200" dirty="0"/>
        </a:p>
      </dsp:txBody>
      <dsp:txXfrm>
        <a:off x="6566671" y="970537"/>
        <a:ext cx="2193177" cy="43956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FBF23-687A-49D6-9197-AD28748BD701}">
      <dsp:nvSpPr>
        <dsp:cNvPr id="0" name=""/>
        <dsp:cNvSpPr/>
      </dsp:nvSpPr>
      <dsp:spPr>
        <a:xfrm>
          <a:off x="2339771" y="52070"/>
          <a:ext cx="5529262" cy="1920240"/>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69DB37-88BD-45B2-AAA0-64E2B911D0F9}">
      <dsp:nvSpPr>
        <dsp:cNvPr id="0" name=""/>
        <dsp:cNvSpPr/>
      </dsp:nvSpPr>
      <dsp:spPr>
        <a:xfrm>
          <a:off x="4211963" y="5229200"/>
          <a:ext cx="1071562" cy="685800"/>
        </a:xfrm>
        <a:prstGeom prst="down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DAB73E-CE56-48B4-984F-AB1BD037C5F1}">
      <dsp:nvSpPr>
        <dsp:cNvPr id="0" name=""/>
        <dsp:cNvSpPr/>
      </dsp:nvSpPr>
      <dsp:spPr>
        <a:xfrm>
          <a:off x="1946497" y="5641764"/>
          <a:ext cx="5143500" cy="128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r>
            <a:rPr lang="en-US" sz="4600" kern="1200" smtClean="0">
              <a:latin typeface="Times New Roman" pitchFamily="18" charset="0"/>
              <a:cs typeface="Times New Roman" pitchFamily="18" charset="0"/>
            </a:rPr>
            <a:t>Dự phòng điều trị</a:t>
          </a:r>
          <a:endParaRPr lang="en-US" sz="4600" kern="1200">
            <a:latin typeface="Times New Roman" pitchFamily="18" charset="0"/>
            <a:cs typeface="Times New Roman" pitchFamily="18" charset="0"/>
          </a:endParaRPr>
        </a:p>
      </dsp:txBody>
      <dsp:txXfrm>
        <a:off x="1946497" y="5641764"/>
        <a:ext cx="5143500" cy="1285875"/>
      </dsp:txXfrm>
    </dsp:sp>
    <dsp:sp modelId="{9EE9D198-CCC1-4343-AED1-5778BE9CA21C}">
      <dsp:nvSpPr>
        <dsp:cNvPr id="0" name=""/>
        <dsp:cNvSpPr/>
      </dsp:nvSpPr>
      <dsp:spPr>
        <a:xfrm>
          <a:off x="3755295" y="2459652"/>
          <a:ext cx="1928812" cy="1928812"/>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smtClean="0">
              <a:latin typeface="Times New Roman" pitchFamily="18" charset="0"/>
              <a:cs typeface="Times New Roman" pitchFamily="18" charset="0"/>
            </a:rPr>
            <a:t>Hóa dự phòng</a:t>
          </a:r>
          <a:endParaRPr lang="en-US" sz="3600" kern="1200">
            <a:latin typeface="Times New Roman" pitchFamily="18" charset="0"/>
            <a:cs typeface="Times New Roman" pitchFamily="18" charset="0"/>
          </a:endParaRPr>
        </a:p>
      </dsp:txBody>
      <dsp:txXfrm>
        <a:off x="4037763" y="2742120"/>
        <a:ext cx="1363876" cy="1363876"/>
      </dsp:txXfrm>
    </dsp:sp>
    <dsp:sp modelId="{B3925378-A3E9-4BBD-BA1E-F8FC69537BFC}">
      <dsp:nvSpPr>
        <dsp:cNvPr id="0" name=""/>
        <dsp:cNvSpPr/>
      </dsp:nvSpPr>
      <dsp:spPr>
        <a:xfrm>
          <a:off x="2267746" y="1012614"/>
          <a:ext cx="2143566" cy="1928812"/>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smtClean="0">
              <a:latin typeface="Times New Roman" pitchFamily="18" charset="0"/>
              <a:cs typeface="Times New Roman" pitchFamily="18" charset="0"/>
            </a:rPr>
            <a:t>Tiêm chủng BCG cho trẻ</a:t>
          </a:r>
          <a:endParaRPr lang="en-US" sz="3200" kern="1200">
            <a:latin typeface="Times New Roman" pitchFamily="18" charset="0"/>
            <a:cs typeface="Times New Roman" pitchFamily="18" charset="0"/>
          </a:endParaRPr>
        </a:p>
      </dsp:txBody>
      <dsp:txXfrm>
        <a:off x="2581664" y="1295082"/>
        <a:ext cx="1515730" cy="1363876"/>
      </dsp:txXfrm>
    </dsp:sp>
    <dsp:sp modelId="{932D1B3C-74D7-4F8D-877F-7FEFEC6BBCDF}">
      <dsp:nvSpPr>
        <dsp:cNvPr id="0" name=""/>
        <dsp:cNvSpPr/>
      </dsp:nvSpPr>
      <dsp:spPr>
        <a:xfrm>
          <a:off x="5292089" y="1032794"/>
          <a:ext cx="1928812" cy="1928812"/>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smtClean="0">
              <a:latin typeface="Times New Roman" pitchFamily="18" charset="0"/>
              <a:cs typeface="Times New Roman" pitchFamily="18" charset="0"/>
            </a:rPr>
            <a:t>Tăng sức đề kháng</a:t>
          </a:r>
          <a:endParaRPr lang="en-US" sz="3600" kern="1200">
            <a:latin typeface="Times New Roman" pitchFamily="18" charset="0"/>
            <a:cs typeface="Times New Roman" pitchFamily="18" charset="0"/>
          </a:endParaRPr>
        </a:p>
      </dsp:txBody>
      <dsp:txXfrm>
        <a:off x="5574557" y="1315262"/>
        <a:ext cx="1363876" cy="1363876"/>
      </dsp:txXfrm>
    </dsp:sp>
    <dsp:sp modelId="{001B9830-C20C-4383-98AE-B695D9484790}">
      <dsp:nvSpPr>
        <dsp:cNvPr id="0" name=""/>
        <dsp:cNvSpPr/>
      </dsp:nvSpPr>
      <dsp:spPr>
        <a:xfrm>
          <a:off x="863011" y="-52069"/>
          <a:ext cx="7813456" cy="5250608"/>
        </a:xfrm>
        <a:prstGeom prst="funnel">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33453-D1BE-461D-A811-E48405740367}">
      <dsp:nvSpPr>
        <dsp:cNvPr id="0" name=""/>
        <dsp:cNvSpPr/>
      </dsp:nvSpPr>
      <dsp:spPr>
        <a:xfrm>
          <a:off x="170850" y="1283"/>
          <a:ext cx="3070826" cy="13357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lvl="0" algn="ctr" defTabSz="1511300">
            <a:lnSpc>
              <a:spcPct val="90000"/>
            </a:lnSpc>
            <a:spcBef>
              <a:spcPct val="0"/>
            </a:spcBef>
            <a:spcAft>
              <a:spcPct val="35000"/>
            </a:spcAft>
          </a:pPr>
          <a:r>
            <a:rPr lang="en-US" sz="3400" kern="1200" dirty="0" err="1" smtClean="0">
              <a:latin typeface="Times New Roman" pitchFamily="18" charset="0"/>
              <a:cs typeface="Times New Roman" pitchFamily="18" charset="0"/>
            </a:rPr>
            <a:t>Nhóm</a:t>
          </a:r>
          <a:r>
            <a:rPr lang="en-US" sz="3400" kern="1200" dirty="0" smtClean="0">
              <a:latin typeface="Times New Roman" pitchFamily="18" charset="0"/>
              <a:cs typeface="Times New Roman" pitchFamily="18" charset="0"/>
            </a:rPr>
            <a:t> I (</a:t>
          </a:r>
          <a:r>
            <a:rPr lang="en-US" sz="3400" kern="1200" dirty="0" err="1" smtClean="0">
              <a:latin typeface="Times New Roman" pitchFamily="18" charset="0"/>
              <a:cs typeface="Times New Roman" pitchFamily="18" charset="0"/>
            </a:rPr>
            <a:t>hạng</a:t>
          </a:r>
          <a:r>
            <a:rPr lang="en-US" sz="3400" kern="1200" dirty="0" smtClean="0">
              <a:latin typeface="Times New Roman" pitchFamily="18" charset="0"/>
              <a:cs typeface="Times New Roman" pitchFamily="18" charset="0"/>
            </a:rPr>
            <a:t> 1, </a:t>
          </a:r>
          <a:r>
            <a:rPr lang="en-US" sz="3400" kern="1200" dirty="0" err="1" smtClean="0">
              <a:latin typeface="Times New Roman" pitchFamily="18" charset="0"/>
              <a:cs typeface="Times New Roman" pitchFamily="18" charset="0"/>
            </a:rPr>
            <a:t>nhóm</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cơ</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bản</a:t>
          </a:r>
          <a:r>
            <a:rPr lang="en-US" sz="3400" kern="1200" dirty="0" smtClean="0">
              <a:latin typeface="Times New Roman" pitchFamily="18" charset="0"/>
              <a:cs typeface="Times New Roman" pitchFamily="18" charset="0"/>
            </a:rPr>
            <a:t>)</a:t>
          </a:r>
          <a:endParaRPr lang="en-US" sz="3400" kern="1200" dirty="0">
            <a:latin typeface="Times New Roman" pitchFamily="18" charset="0"/>
            <a:cs typeface="Times New Roman" pitchFamily="18" charset="0"/>
          </a:endParaRPr>
        </a:p>
      </dsp:txBody>
      <dsp:txXfrm>
        <a:off x="209972" y="40405"/>
        <a:ext cx="2992582" cy="1257490"/>
      </dsp:txXfrm>
    </dsp:sp>
    <dsp:sp modelId="{725FA55F-CC9A-4A25-A3BA-AAD1C4E1C4CE}">
      <dsp:nvSpPr>
        <dsp:cNvPr id="0" name=""/>
        <dsp:cNvSpPr/>
      </dsp:nvSpPr>
      <dsp:spPr>
        <a:xfrm>
          <a:off x="477933" y="1337018"/>
          <a:ext cx="307082" cy="1001800"/>
        </a:xfrm>
        <a:custGeom>
          <a:avLst/>
          <a:gdLst/>
          <a:ahLst/>
          <a:cxnLst/>
          <a:rect l="0" t="0" r="0" b="0"/>
          <a:pathLst>
            <a:path>
              <a:moveTo>
                <a:pt x="0" y="0"/>
              </a:moveTo>
              <a:lnTo>
                <a:pt x="0" y="1001800"/>
              </a:lnTo>
              <a:lnTo>
                <a:pt x="307082" y="10018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6F252A-FA75-4CAB-BDCD-F32FAB79F510}">
      <dsp:nvSpPr>
        <dsp:cNvPr id="0" name=""/>
        <dsp:cNvSpPr/>
      </dsp:nvSpPr>
      <dsp:spPr>
        <a:xfrm>
          <a:off x="785015" y="1670951"/>
          <a:ext cx="2751997" cy="13357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itchFamily="18" charset="0"/>
              <a:cs typeface="Times New Roman" pitchFamily="18" charset="0"/>
            </a:rPr>
            <a:t>Là</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các</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thuốc</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thường</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dùng</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có</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hiệu</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quả</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điều</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trị</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cao</a:t>
          </a:r>
          <a:r>
            <a:rPr lang="en-US" sz="2400" kern="1200" dirty="0" smtClean="0">
              <a:latin typeface="Times New Roman" pitchFamily="18" charset="0"/>
              <a:cs typeface="Times New Roman" pitchFamily="18" charset="0"/>
            </a:rPr>
            <a:t> </a:t>
          </a:r>
          <a:endParaRPr lang="en-US" sz="2400" kern="1200" dirty="0">
            <a:latin typeface="Times New Roman" pitchFamily="18" charset="0"/>
            <a:cs typeface="Times New Roman" pitchFamily="18" charset="0"/>
          </a:endParaRPr>
        </a:p>
      </dsp:txBody>
      <dsp:txXfrm>
        <a:off x="824137" y="1710073"/>
        <a:ext cx="2673753" cy="1257490"/>
      </dsp:txXfrm>
    </dsp:sp>
    <dsp:sp modelId="{44F21B70-08BC-4C15-B517-B236FC74FBB6}">
      <dsp:nvSpPr>
        <dsp:cNvPr id="0" name=""/>
        <dsp:cNvSpPr/>
      </dsp:nvSpPr>
      <dsp:spPr>
        <a:xfrm>
          <a:off x="477933" y="1337018"/>
          <a:ext cx="334673" cy="2629706"/>
        </a:xfrm>
        <a:custGeom>
          <a:avLst/>
          <a:gdLst/>
          <a:ahLst/>
          <a:cxnLst/>
          <a:rect l="0" t="0" r="0" b="0"/>
          <a:pathLst>
            <a:path>
              <a:moveTo>
                <a:pt x="0" y="0"/>
              </a:moveTo>
              <a:lnTo>
                <a:pt x="0" y="2629706"/>
              </a:lnTo>
              <a:lnTo>
                <a:pt x="334673" y="26297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DD7CCB-DDA3-4127-BED3-4B1138CCBA74}">
      <dsp:nvSpPr>
        <dsp:cNvPr id="0" name=""/>
        <dsp:cNvSpPr/>
      </dsp:nvSpPr>
      <dsp:spPr>
        <a:xfrm>
          <a:off x="812606" y="3236218"/>
          <a:ext cx="3150324" cy="146101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isoniazid, streptomycin, rifampicin, </a:t>
          </a:r>
          <a:r>
            <a:rPr lang="en-US" sz="2400" kern="1200" dirty="0" err="1" smtClean="0">
              <a:latin typeface="Times New Roman" pitchFamily="18" charset="0"/>
              <a:cs typeface="Times New Roman" pitchFamily="18" charset="0"/>
            </a:rPr>
            <a:t>ethambutol</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và</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pyrazinamid</a:t>
          </a:r>
          <a:r>
            <a:rPr lang="en-US" sz="2400" kern="1200" dirty="0" smtClean="0">
              <a:latin typeface="Times New Roman" pitchFamily="18" charset="0"/>
              <a:cs typeface="Times New Roman" pitchFamily="18" charset="0"/>
            </a:rPr>
            <a:t>,..</a:t>
          </a:r>
          <a:endParaRPr lang="en-US" sz="2400" kern="1200" dirty="0">
            <a:latin typeface="Times New Roman" pitchFamily="18" charset="0"/>
            <a:cs typeface="Times New Roman" pitchFamily="18" charset="0"/>
          </a:endParaRPr>
        </a:p>
      </dsp:txBody>
      <dsp:txXfrm>
        <a:off x="855398" y="3279010"/>
        <a:ext cx="3064740" cy="1375428"/>
      </dsp:txXfrm>
    </dsp:sp>
    <dsp:sp modelId="{B1F6D0E1-DA9A-47E0-B866-583633280BE6}">
      <dsp:nvSpPr>
        <dsp:cNvPr id="0" name=""/>
        <dsp:cNvSpPr/>
      </dsp:nvSpPr>
      <dsp:spPr>
        <a:xfrm>
          <a:off x="3931936" y="1283"/>
          <a:ext cx="3356353" cy="13357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lvl="0" algn="ctr" defTabSz="1511300">
            <a:lnSpc>
              <a:spcPct val="90000"/>
            </a:lnSpc>
            <a:spcBef>
              <a:spcPct val="0"/>
            </a:spcBef>
            <a:spcAft>
              <a:spcPct val="35000"/>
            </a:spcAft>
          </a:pPr>
          <a:r>
            <a:rPr lang="en-US" sz="3400" kern="1200" dirty="0" err="1" smtClean="0">
              <a:latin typeface="Times New Roman" pitchFamily="18" charset="0"/>
              <a:cs typeface="Times New Roman" pitchFamily="18" charset="0"/>
            </a:rPr>
            <a:t>Nhóm</a:t>
          </a:r>
          <a:r>
            <a:rPr lang="en-US" sz="3400" kern="1200" dirty="0" smtClean="0">
              <a:latin typeface="Times New Roman" pitchFamily="18" charset="0"/>
              <a:cs typeface="Times New Roman" pitchFamily="18" charset="0"/>
            </a:rPr>
            <a:t> II (</a:t>
          </a:r>
          <a:r>
            <a:rPr lang="en-US" sz="3400" kern="1200" dirty="0" err="1" smtClean="0">
              <a:latin typeface="Times New Roman" pitchFamily="18" charset="0"/>
              <a:cs typeface="Times New Roman" pitchFamily="18" charset="0"/>
            </a:rPr>
            <a:t>hạng</a:t>
          </a:r>
          <a:r>
            <a:rPr lang="en-US" sz="3400" kern="1200" dirty="0" smtClean="0">
              <a:latin typeface="Times New Roman" pitchFamily="18" charset="0"/>
              <a:cs typeface="Times New Roman" pitchFamily="18" charset="0"/>
            </a:rPr>
            <a:t> 2, </a:t>
          </a:r>
          <a:r>
            <a:rPr lang="en-US" sz="3400" kern="1200" dirty="0" err="1" smtClean="0">
              <a:latin typeface="Times New Roman" pitchFamily="18" charset="0"/>
              <a:cs typeface="Times New Roman" pitchFamily="18" charset="0"/>
            </a:rPr>
            <a:t>tuyến</a:t>
          </a:r>
          <a:r>
            <a:rPr lang="en-US" sz="3400" kern="1200" dirty="0" smtClean="0">
              <a:latin typeface="Times New Roman" pitchFamily="18" charset="0"/>
              <a:cs typeface="Times New Roman" pitchFamily="18" charset="0"/>
            </a:rPr>
            <a:t> 2)</a:t>
          </a:r>
          <a:endParaRPr lang="en-US" sz="3400" kern="1200" dirty="0">
            <a:latin typeface="Times New Roman" pitchFamily="18" charset="0"/>
            <a:cs typeface="Times New Roman" pitchFamily="18" charset="0"/>
          </a:endParaRPr>
        </a:p>
      </dsp:txBody>
      <dsp:txXfrm>
        <a:off x="3971058" y="40405"/>
        <a:ext cx="3278109" cy="1257490"/>
      </dsp:txXfrm>
    </dsp:sp>
    <dsp:sp modelId="{132E8F1B-7240-488C-B800-614FDD62A051}">
      <dsp:nvSpPr>
        <dsp:cNvPr id="0" name=""/>
        <dsp:cNvSpPr/>
      </dsp:nvSpPr>
      <dsp:spPr>
        <a:xfrm>
          <a:off x="4267571" y="1337018"/>
          <a:ext cx="335635" cy="1205573"/>
        </a:xfrm>
        <a:custGeom>
          <a:avLst/>
          <a:gdLst/>
          <a:ahLst/>
          <a:cxnLst/>
          <a:rect l="0" t="0" r="0" b="0"/>
          <a:pathLst>
            <a:path>
              <a:moveTo>
                <a:pt x="0" y="0"/>
              </a:moveTo>
              <a:lnTo>
                <a:pt x="0" y="1205573"/>
              </a:lnTo>
              <a:lnTo>
                <a:pt x="335635" y="12055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FC3998-F313-4B7B-ABA8-D5A7B31FA9A0}">
      <dsp:nvSpPr>
        <dsp:cNvPr id="0" name=""/>
        <dsp:cNvSpPr/>
      </dsp:nvSpPr>
      <dsp:spPr>
        <a:xfrm>
          <a:off x="4603207" y="1670951"/>
          <a:ext cx="3578870" cy="17432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itchFamily="18" charset="0"/>
              <a:cs typeface="Times New Roman" pitchFamily="18" charset="0"/>
            </a:rPr>
            <a:t>Được</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dùng</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thay</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thế</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thuốc</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chống</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lao</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nhóm</a:t>
          </a:r>
          <a:r>
            <a:rPr lang="en-US" sz="2400" kern="1200" dirty="0" smtClean="0">
              <a:latin typeface="Times New Roman" pitchFamily="18" charset="0"/>
              <a:cs typeface="Times New Roman" pitchFamily="18" charset="0"/>
            </a:rPr>
            <a:t> I </a:t>
          </a:r>
          <a:r>
            <a:rPr lang="en-US" sz="2400" kern="1200" dirty="0" err="1" smtClean="0">
              <a:latin typeface="Times New Roman" pitchFamily="18" charset="0"/>
              <a:cs typeface="Times New Roman" pitchFamily="18" charset="0"/>
            </a:rPr>
            <a:t>khi</a:t>
          </a:r>
          <a:r>
            <a:rPr lang="en-US" sz="2400" kern="1200" dirty="0" smtClean="0">
              <a:latin typeface="Times New Roman" pitchFamily="18" charset="0"/>
              <a:cs typeface="Times New Roman" pitchFamily="18" charset="0"/>
            </a:rPr>
            <a:t> vi </a:t>
          </a:r>
          <a:r>
            <a:rPr lang="en-US" sz="2400" kern="1200" dirty="0" err="1" smtClean="0">
              <a:latin typeface="Times New Roman" pitchFamily="18" charset="0"/>
              <a:cs typeface="Times New Roman" pitchFamily="18" charset="0"/>
            </a:rPr>
            <a:t>khuẩn</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lao</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kháng</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thuốc</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hoặc</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bệnh</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nhân</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dị</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ứng</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với</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các</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thuốc</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nhóm</a:t>
          </a:r>
          <a:r>
            <a:rPr lang="en-US" sz="2400" kern="1200" dirty="0" smtClean="0">
              <a:latin typeface="Times New Roman" pitchFamily="18" charset="0"/>
              <a:cs typeface="Times New Roman" pitchFamily="18" charset="0"/>
            </a:rPr>
            <a:t> I </a:t>
          </a:r>
          <a:endParaRPr lang="en-US" sz="2400" kern="1200" dirty="0">
            <a:latin typeface="Times New Roman" pitchFamily="18" charset="0"/>
            <a:cs typeface="Times New Roman" pitchFamily="18" charset="0"/>
          </a:endParaRPr>
        </a:p>
      </dsp:txBody>
      <dsp:txXfrm>
        <a:off x="4654266" y="1722010"/>
        <a:ext cx="3476752" cy="1641162"/>
      </dsp:txXfrm>
    </dsp:sp>
    <dsp:sp modelId="{19D697D0-DE5C-439C-A1A0-8863F7DAAA92}">
      <dsp:nvSpPr>
        <dsp:cNvPr id="0" name=""/>
        <dsp:cNvSpPr/>
      </dsp:nvSpPr>
      <dsp:spPr>
        <a:xfrm>
          <a:off x="4267571" y="1337018"/>
          <a:ext cx="365534" cy="2991470"/>
        </a:xfrm>
        <a:custGeom>
          <a:avLst/>
          <a:gdLst/>
          <a:ahLst/>
          <a:cxnLst/>
          <a:rect l="0" t="0" r="0" b="0"/>
          <a:pathLst>
            <a:path>
              <a:moveTo>
                <a:pt x="0" y="0"/>
              </a:moveTo>
              <a:lnTo>
                <a:pt x="0" y="2991470"/>
              </a:lnTo>
              <a:lnTo>
                <a:pt x="365534" y="299147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291006-42AE-403C-9221-75E669F5D099}">
      <dsp:nvSpPr>
        <dsp:cNvPr id="0" name=""/>
        <dsp:cNvSpPr/>
      </dsp:nvSpPr>
      <dsp:spPr>
        <a:xfrm>
          <a:off x="4633106" y="3660621"/>
          <a:ext cx="3294732" cy="13357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itchFamily="18" charset="0"/>
              <a:cs typeface="Times New Roman" pitchFamily="18" charset="0"/>
            </a:rPr>
            <a:t>ethionamid</a:t>
          </a:r>
          <a:r>
            <a:rPr lang="en-US" sz="2400" kern="1200" dirty="0" smtClean="0">
              <a:latin typeface="Times New Roman" pitchFamily="18" charset="0"/>
              <a:cs typeface="Times New Roman" pitchFamily="18" charset="0"/>
            </a:rPr>
            <a:t>, kanamycin, </a:t>
          </a:r>
          <a:r>
            <a:rPr lang="en-US" sz="2400" kern="1200" dirty="0" err="1" smtClean="0">
              <a:latin typeface="Times New Roman" pitchFamily="18" charset="0"/>
              <a:cs typeface="Times New Roman" pitchFamily="18" charset="0"/>
            </a:rPr>
            <a:t>amikacin</a:t>
          </a:r>
          <a:r>
            <a:rPr lang="en-US" sz="2400" kern="1200" dirty="0" smtClean="0">
              <a:latin typeface="Times New Roman" pitchFamily="18" charset="0"/>
              <a:cs typeface="Times New Roman" pitchFamily="18" charset="0"/>
            </a:rPr>
            <a:t>, PAS,..</a:t>
          </a:r>
          <a:endParaRPr lang="en-US" sz="2400" kern="1200" dirty="0">
            <a:latin typeface="Times New Roman" pitchFamily="18" charset="0"/>
            <a:cs typeface="Times New Roman" pitchFamily="18" charset="0"/>
          </a:endParaRPr>
        </a:p>
      </dsp:txBody>
      <dsp:txXfrm>
        <a:off x="4672228" y="3699743"/>
        <a:ext cx="3216488" cy="125749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95AC0B-5CC4-44BA-BD95-E2A8E56E506E}" type="datetimeFigureOut">
              <a:rPr lang="en-US" smtClean="0"/>
              <a:t>3/7/2019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2F1630-D03D-4939-AAE6-7879A21F4B1C}" type="slidenum">
              <a:rPr lang="en-US" smtClean="0"/>
              <a:t>‹#›</a:t>
            </a:fld>
            <a:endParaRPr lang="en-US"/>
          </a:p>
        </p:txBody>
      </p:sp>
    </p:spTree>
    <p:extLst>
      <p:ext uri="{BB962C8B-B14F-4D97-AF65-F5344CB8AC3E}">
        <p14:creationId xmlns:p14="http://schemas.microsoft.com/office/powerpoint/2010/main" val="1564368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2F1630-D03D-4939-AAE6-7879A21F4B1C}" type="slidenum">
              <a:rPr lang="en-US" smtClean="0"/>
              <a:t>2</a:t>
            </a:fld>
            <a:endParaRPr lang="en-US"/>
          </a:p>
        </p:txBody>
      </p:sp>
    </p:spTree>
    <p:extLst>
      <p:ext uri="{BB962C8B-B14F-4D97-AF65-F5344CB8AC3E}">
        <p14:creationId xmlns:p14="http://schemas.microsoft.com/office/powerpoint/2010/main" val="3487744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2F1630-D03D-4939-AAE6-7879A21F4B1C}" type="slidenum">
              <a:rPr lang="en-US" smtClean="0"/>
              <a:t>7</a:t>
            </a:fld>
            <a:endParaRPr lang="en-US"/>
          </a:p>
        </p:txBody>
      </p:sp>
    </p:spTree>
    <p:extLst>
      <p:ext uri="{BB962C8B-B14F-4D97-AF65-F5344CB8AC3E}">
        <p14:creationId xmlns:p14="http://schemas.microsoft.com/office/powerpoint/2010/main" val="396617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2F1630-D03D-4939-AAE6-7879A21F4B1C}" type="slidenum">
              <a:rPr lang="en-US" smtClean="0"/>
              <a:t>26</a:t>
            </a:fld>
            <a:endParaRPr lang="en-US"/>
          </a:p>
        </p:txBody>
      </p:sp>
    </p:spTree>
    <p:extLst>
      <p:ext uri="{BB962C8B-B14F-4D97-AF65-F5344CB8AC3E}">
        <p14:creationId xmlns:p14="http://schemas.microsoft.com/office/powerpoint/2010/main" val="2746271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91A1-1748-4527-BAA4-6B329A1EC1D9}"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3092622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91A1-1748-4527-BAA4-6B329A1EC1D9}"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3532121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91A1-1748-4527-BAA4-6B329A1EC1D9}"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3454075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91A1-1748-4527-BAA4-6B329A1EC1D9}"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1336239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91A1-1748-4527-BAA4-6B329A1EC1D9}"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2791090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91A1-1748-4527-BAA4-6B329A1EC1D9}" type="datetimeFigureOut">
              <a:rPr lang="en-US" smtClean="0"/>
              <a:t>3/7/2019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2987393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91A1-1748-4527-BAA4-6B329A1EC1D9}" type="datetimeFigureOut">
              <a:rPr lang="en-US" smtClean="0"/>
              <a:t>3/7/2019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512858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91A1-1748-4527-BAA4-6B329A1EC1D9}" type="datetimeFigureOut">
              <a:rPr lang="en-US" smtClean="0"/>
              <a:t>3/7/2019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759869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91A1-1748-4527-BAA4-6B329A1EC1D9}" type="datetimeFigureOut">
              <a:rPr lang="en-US" smtClean="0"/>
              <a:t>3/7/2019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1836829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91A1-1748-4527-BAA4-6B329A1EC1D9}" type="datetimeFigureOut">
              <a:rPr lang="en-US" smtClean="0"/>
              <a:t>3/7/2019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3625348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91A1-1748-4527-BAA4-6B329A1EC1D9}" type="datetimeFigureOut">
              <a:rPr lang="en-US" smtClean="0"/>
              <a:t>3/7/2019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F23097-7E91-4F7B-8E9C-F4BD69A7D05A}" type="slidenum">
              <a:rPr lang="en-US" smtClean="0"/>
              <a:t>‹#›</a:t>
            </a:fld>
            <a:endParaRPr lang="en-US"/>
          </a:p>
        </p:txBody>
      </p:sp>
    </p:spTree>
    <p:extLst>
      <p:ext uri="{BB962C8B-B14F-4D97-AF65-F5344CB8AC3E}">
        <p14:creationId xmlns:p14="http://schemas.microsoft.com/office/powerpoint/2010/main" val="3612035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91A1-1748-4527-BAA4-6B329A1EC1D9}" type="datetimeFigureOut">
              <a:rPr lang="en-US" smtClean="0"/>
              <a:t>3/7/2019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23097-7E91-4F7B-8E9C-F4BD69A7D05A}" type="slidenum">
              <a:rPr lang="en-US" smtClean="0"/>
              <a:t>‹#›</a:t>
            </a:fld>
            <a:endParaRPr lang="en-US"/>
          </a:p>
        </p:txBody>
      </p:sp>
    </p:spTree>
    <p:extLst>
      <p:ext uri="{BB962C8B-B14F-4D97-AF65-F5344CB8AC3E}">
        <p14:creationId xmlns:p14="http://schemas.microsoft.com/office/powerpoint/2010/main" val="338493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mp"/><Relationship Id="rId3" Type="http://schemas.openxmlformats.org/officeDocument/2006/relationships/image" Target="../media/image2.tmp"/><Relationship Id="rId7" Type="http://schemas.openxmlformats.org/officeDocument/2006/relationships/image" Target="../media/image6.tm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tmp"/><Relationship Id="rId5" Type="http://schemas.openxmlformats.org/officeDocument/2006/relationships/image" Target="../media/image4.tmp"/><Relationship Id="rId4" Type="http://schemas.openxmlformats.org/officeDocument/2006/relationships/image" Target="../media/image3.tmp"/><Relationship Id="rId9" Type="http://schemas.openxmlformats.org/officeDocument/2006/relationships/image" Target="../media/image8.tmp"/></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tmp"/></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123728" y="2276872"/>
            <a:ext cx="5472608" cy="954107"/>
          </a:xfrm>
          <a:prstGeom prst="rect">
            <a:avLst/>
          </a:prstGeom>
          <a:noFill/>
        </p:spPr>
        <p:txBody>
          <a:bodyPr wrap="square" rtlCol="0">
            <a:spAutoFit/>
          </a:bodyPr>
          <a:lstStyle/>
          <a:p>
            <a:r>
              <a:rPr lang="en-US" sz="2800" b="1" smtClean="0">
                <a:latin typeface="Times New Roman" pitchFamily="18" charset="0"/>
                <a:cs typeface="Times New Roman" pitchFamily="18" charset="0"/>
              </a:rPr>
              <a:t>TRƯỜNG ĐẠI HỌC DUY TÂN</a:t>
            </a:r>
          </a:p>
          <a:p>
            <a:r>
              <a:rPr lang="en-US" sz="2800" b="1">
                <a:latin typeface="Times New Roman" pitchFamily="18" charset="0"/>
                <a:cs typeface="Times New Roman" pitchFamily="18" charset="0"/>
              </a:rPr>
              <a:t> </a:t>
            </a:r>
            <a:r>
              <a:rPr lang="en-US" sz="2800" b="1" smtClean="0">
                <a:latin typeface="Times New Roman" pitchFamily="18" charset="0"/>
                <a:cs typeface="Times New Roman" pitchFamily="18" charset="0"/>
              </a:rPr>
              <a:t>                Khoa Dược</a:t>
            </a:r>
            <a:endParaRPr lang="en-US" sz="2800" b="1">
              <a:latin typeface="Times New Roman" pitchFamily="18" charset="0"/>
              <a:cs typeface="Times New Roman" pitchFamily="18" charset="0"/>
            </a:endParaRPr>
          </a:p>
        </p:txBody>
      </p:sp>
      <p:sp>
        <p:nvSpPr>
          <p:cNvPr id="7" name="TextBox 6"/>
          <p:cNvSpPr txBox="1"/>
          <p:nvPr/>
        </p:nvSpPr>
        <p:spPr>
          <a:xfrm>
            <a:off x="2427823" y="3618593"/>
            <a:ext cx="4472699" cy="584775"/>
          </a:xfrm>
          <a:prstGeom prst="rect">
            <a:avLst/>
          </a:prstGeom>
          <a:noFill/>
        </p:spPr>
        <p:txBody>
          <a:bodyPr wrap="none" rtlCol="0">
            <a:spAutoFit/>
          </a:bodyPr>
          <a:lstStyle/>
          <a:p>
            <a:r>
              <a:rPr lang="en-US" sz="3200" b="1" smtClean="0">
                <a:solidFill>
                  <a:srgbClr val="FF0000"/>
                </a:solidFill>
                <a:latin typeface="Times New Roman" pitchFamily="18" charset="0"/>
                <a:cs typeface="Times New Roman" pitchFamily="18" charset="0"/>
              </a:rPr>
              <a:t>CHỦ ĐỀ :   BỆNH LAO</a:t>
            </a:r>
            <a:endParaRPr lang="en-US" sz="3200" b="1">
              <a:solidFill>
                <a:srgbClr val="FF0000"/>
              </a:solidFill>
              <a:latin typeface="Times New Roman" pitchFamily="18" charset="0"/>
              <a:cs typeface="Times New Roman" pitchFamily="18" charset="0"/>
            </a:endParaRPr>
          </a:p>
        </p:txBody>
      </p:sp>
      <p:sp>
        <p:nvSpPr>
          <p:cNvPr id="8" name="TextBox 7"/>
          <p:cNvSpPr txBox="1"/>
          <p:nvPr/>
        </p:nvSpPr>
        <p:spPr>
          <a:xfrm>
            <a:off x="2613262" y="4581128"/>
            <a:ext cx="4623033" cy="1200329"/>
          </a:xfrm>
          <a:prstGeom prst="rect">
            <a:avLst/>
          </a:prstGeom>
          <a:noFill/>
        </p:spPr>
        <p:txBody>
          <a:bodyPr wrap="square" rtlCol="0">
            <a:spAutoFit/>
          </a:bodyPr>
          <a:lstStyle/>
          <a:p>
            <a:r>
              <a:rPr lang="en-US" sz="2400" smtClean="0">
                <a:latin typeface="Times New Roman" pitchFamily="18" charset="0"/>
                <a:cs typeface="Times New Roman" pitchFamily="18" charset="0"/>
              </a:rPr>
              <a:t>MÔN  :     Bệnh lý học</a:t>
            </a:r>
          </a:p>
          <a:p>
            <a:r>
              <a:rPr lang="en-US" sz="2400" smtClean="0">
                <a:latin typeface="Times New Roman" pitchFamily="18" charset="0"/>
                <a:cs typeface="Times New Roman" pitchFamily="18" charset="0"/>
              </a:rPr>
              <a:t>LỚP    :     PTH 350 D</a:t>
            </a:r>
          </a:p>
          <a:p>
            <a:r>
              <a:rPr lang="en-US" sz="2400" smtClean="0">
                <a:latin typeface="Times New Roman" pitchFamily="18" charset="0"/>
                <a:cs typeface="Times New Roman" pitchFamily="18" charset="0"/>
              </a:rPr>
              <a:t>GVHD:     Nguyễn Phúc Học</a:t>
            </a:r>
          </a:p>
        </p:txBody>
      </p:sp>
    </p:spTree>
    <p:extLst>
      <p:ext uri="{BB962C8B-B14F-4D97-AF65-F5344CB8AC3E}">
        <p14:creationId xmlns:p14="http://schemas.microsoft.com/office/powerpoint/2010/main" val="223048338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50"/>
            <a:ext cx="9144000" cy="6849750"/>
          </a:xfrm>
          <a:prstGeom prst="rect">
            <a:avLst/>
          </a:prstGeom>
        </p:spPr>
      </p:pic>
    </p:spTree>
    <p:extLst>
      <p:ext uri="{BB962C8B-B14F-4D97-AF65-F5344CB8AC3E}">
        <p14:creationId xmlns:p14="http://schemas.microsoft.com/office/powerpoint/2010/main" val="322219870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0"/>
            <a:ext cx="7499176" cy="980728"/>
          </a:xfrm>
        </p:spPr>
        <p:txBody>
          <a:bodyPr/>
          <a:lstStyle/>
          <a:p>
            <a:r>
              <a:rPr lang="en-US" dirty="0" smtClean="0">
                <a:latin typeface="Times New Roman" panose="02020603050405020304" pitchFamily="18" charset="0"/>
                <a:cs typeface="Times New Roman" panose="02020603050405020304" pitchFamily="18" charset="0"/>
              </a:rPr>
              <a:t>III. </a:t>
            </a:r>
            <a:r>
              <a:rPr lang="en-US" dirty="0" err="1" smtClean="0">
                <a:latin typeface="Times New Roman" panose="02020603050405020304" pitchFamily="18" charset="0"/>
                <a:cs typeface="Times New Roman" panose="02020603050405020304" pitchFamily="18" charset="0"/>
              </a:rPr>
              <a:t>Cơ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bệnh</a:t>
            </a:r>
            <a:endParaRPr lang="en-US"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998" y="980728"/>
            <a:ext cx="3938587"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9512" y="836712"/>
            <a:ext cx="5004486" cy="6001643"/>
          </a:xfrm>
          <a:prstGeom prst="rect">
            <a:avLst/>
          </a:prstGeom>
          <a:noFill/>
        </p:spPr>
        <p:txBody>
          <a:bodyPr wrap="square" rtlCol="0">
            <a:spAutoFit/>
          </a:bodyPr>
          <a:lstStyle/>
          <a:p>
            <a:pPr marL="342900" indent="-342900">
              <a:buFont typeface="Arial" pitchFamily="34" charset="0"/>
              <a:buChar char="•"/>
            </a:pPr>
            <a:r>
              <a:rPr lang="vi-VN" sz="2400">
                <a:latin typeface="+mj-lt"/>
              </a:rPr>
              <a:t>Bệnh lao phổi khi </a:t>
            </a:r>
            <a:r>
              <a:rPr lang="vi-VN" sz="2400" smtClean="0">
                <a:latin typeface="+mj-lt"/>
              </a:rPr>
              <a:t>ho( </a:t>
            </a:r>
            <a:r>
              <a:rPr lang="vi-VN" sz="2400">
                <a:latin typeface="+mj-lt"/>
              </a:rPr>
              <a:t>hoặc hắt hơi ) bắn ra các hạt rất nhỏ lơ lưng trong không khí, phân tán xung quanh người bệnh, người lành hít phải các hạt này hít phải có thể bị bệnh.</a:t>
            </a:r>
          </a:p>
          <a:p>
            <a:pPr marL="342900" indent="-342900">
              <a:buFont typeface="Arial" pitchFamily="34" charset="0"/>
              <a:buChar char="•"/>
            </a:pPr>
            <a:r>
              <a:rPr lang="vi-VN" sz="2400">
                <a:latin typeface="+mj-lt"/>
              </a:rPr>
              <a:t>Các hạt lơ lửng trong không khí có kích thước lớn bị lọc lại và lắng đọng ở bề mặt niêm mạc mũi, miệng hầu, chỉ những hạt nhỏ có kích thước 1-5nm mang vi khuẩn được hít vào tận phế nang.</a:t>
            </a:r>
          </a:p>
          <a:p>
            <a:pPr marL="342900" indent="-342900">
              <a:buFont typeface="Arial" pitchFamily="34" charset="0"/>
              <a:buChar char="•"/>
            </a:pPr>
            <a:r>
              <a:rPr lang="vi-VN" sz="2400">
                <a:latin typeface="+mj-lt"/>
              </a:rPr>
              <a:t>Các mô của phế nang bị vi khuẩn xâm nhập tạo ra ổ vi khuẩn đầu tiên. Từ đây vi khuẩn được gieo rắc đến hạch lympho trong vùng rồi đến các mô </a:t>
            </a:r>
            <a:r>
              <a:rPr lang="vi-VN" sz="2400" smtClean="0">
                <a:latin typeface="+mj-lt"/>
              </a:rPr>
              <a:t>khác</a:t>
            </a:r>
            <a:r>
              <a:rPr lang="en-US" sz="2400" smtClean="0">
                <a:latin typeface="+mj-lt"/>
              </a:rPr>
              <a:t>.</a:t>
            </a:r>
            <a:endParaRPr lang="en-US" sz="2400">
              <a:latin typeface="+mj-lt"/>
            </a:endParaRPr>
          </a:p>
        </p:txBody>
      </p:sp>
    </p:spTree>
    <p:extLst>
      <p:ext uri="{BB962C8B-B14F-4D97-AF65-F5344CB8AC3E}">
        <p14:creationId xmlns:p14="http://schemas.microsoft.com/office/powerpoint/2010/main" val="28349514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706090"/>
          </a:xfrm>
        </p:spPr>
        <p:txBody>
          <a:bodyPr>
            <a:noAutofit/>
          </a:bodyPr>
          <a:lstStyle/>
          <a:p>
            <a:pPr algn="l"/>
            <a:r>
              <a:rPr lang="en-US" dirty="0" smtClean="0">
                <a:latin typeface="Times New Roman" pitchFamily="18" charset="0"/>
                <a:cs typeface="Times New Roman" pitchFamily="18" charset="0"/>
              </a:rPr>
              <a:t>IV. </a:t>
            </a:r>
            <a:r>
              <a:rPr lang="en-US" dirty="0" err="1" smtClean="0">
                <a:latin typeface="Times New Roman" pitchFamily="18" charset="0"/>
                <a:cs typeface="Times New Roman" pitchFamily="18" charset="0"/>
              </a:rPr>
              <a:t>Phân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loại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một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số</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lâm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sàn</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a, </a:t>
            </a:r>
            <a:r>
              <a:rPr lang="en-US" sz="2800" dirty="0" err="1" smtClean="0">
                <a:latin typeface="Times New Roman" pitchFamily="18" charset="0"/>
                <a:cs typeface="Times New Roman" pitchFamily="18" charset="0"/>
              </a:rPr>
              <a:t>Phân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loại</a:t>
            </a:r>
            <a:endParaRPr lang="en-US" sz="2800" dirty="0">
              <a:latin typeface="Times New Roman" pitchFamily="18" charset="0"/>
              <a:cs typeface="Times New Roman" pitchFamily="18" charset="0"/>
            </a:endParaRPr>
          </a:p>
        </p:txBody>
      </p:sp>
      <p:graphicFrame>
        <p:nvGraphicFramePr>
          <p:cNvPr id="4" name="Diagram 3"/>
          <p:cNvGraphicFramePr/>
          <p:nvPr>
            <p:extLst>
              <p:ext uri="{D42A27DB-BD31-4B8C-83A1-F6EECF244321}">
                <p14:modId xmlns:p14="http://schemas.microsoft.com/office/powerpoint/2010/main" val="2238602891"/>
              </p:ext>
            </p:extLst>
          </p:nvPr>
        </p:nvGraphicFramePr>
        <p:xfrm>
          <a:off x="107504" y="1484784"/>
          <a:ext cx="9036496"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7101956"/>
      </p:ext>
    </p:extLst>
  </p:cSld>
  <p:clrMapOvr>
    <a:masterClrMapping/>
  </p:clrMapOvr>
  <p:transition spd="slow">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83568" y="2979006"/>
            <a:ext cx="2075510" cy="269857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Alternate Process 15"/>
          <p:cNvSpPr/>
          <p:nvPr/>
        </p:nvSpPr>
        <p:spPr>
          <a:xfrm>
            <a:off x="6588224" y="2990868"/>
            <a:ext cx="2088232" cy="2728308"/>
          </a:xfrm>
          <a:prstGeom prst="flowChartAlternateProces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Alternate Process 12"/>
          <p:cNvSpPr/>
          <p:nvPr/>
        </p:nvSpPr>
        <p:spPr>
          <a:xfrm>
            <a:off x="3635897" y="2990868"/>
            <a:ext cx="2090572" cy="2728308"/>
          </a:xfrm>
          <a:prstGeom prst="flowChartAlternateProces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Alternate Process 4"/>
          <p:cNvSpPr/>
          <p:nvPr/>
        </p:nvSpPr>
        <p:spPr>
          <a:xfrm>
            <a:off x="1504777" y="600939"/>
            <a:ext cx="5990430" cy="980728"/>
          </a:xfrm>
          <a:prstGeom prst="flowChartAlternateProcess">
            <a:avLst/>
          </a:prstGeom>
          <a:solidFill>
            <a:schemeClr val="tx2">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30205" y="737360"/>
            <a:ext cx="6696744" cy="707886"/>
          </a:xfrm>
          <a:prstGeom prst="rect">
            <a:avLst/>
          </a:prstGeom>
          <a:noFill/>
        </p:spPr>
        <p:txBody>
          <a:bodyPr wrap="square" rtlCol="0">
            <a:spAutoFit/>
          </a:bodyPr>
          <a:lstStyle/>
          <a:p>
            <a:pPr algn="ctr"/>
            <a:r>
              <a:rPr lang="en-US" sz="4000" b="1" dirty="0" err="1" smtClean="0">
                <a:latin typeface="Times New Roman" pitchFamily="18" charset="0"/>
                <a:cs typeface="Times New Roman" pitchFamily="18" charset="0"/>
              </a:rPr>
              <a:t>Triệu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chứng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của</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lao</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phổi</a:t>
            </a:r>
            <a:endParaRPr lang="en-US" sz="4000" b="1" dirty="0">
              <a:latin typeface="Times New Roman" pitchFamily="18" charset="0"/>
              <a:cs typeface="Times New Roman" pitchFamily="18" charset="0"/>
            </a:endParaRPr>
          </a:p>
        </p:txBody>
      </p:sp>
      <p:cxnSp>
        <p:nvCxnSpPr>
          <p:cNvPr id="6" name="Straight Arrow Connector 5"/>
          <p:cNvCxnSpPr/>
          <p:nvPr/>
        </p:nvCxnSpPr>
        <p:spPr>
          <a:xfrm flipH="1">
            <a:off x="1649343" y="1581667"/>
            <a:ext cx="1380817" cy="13749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3596" y="3076018"/>
            <a:ext cx="1931494" cy="2308324"/>
          </a:xfrm>
          <a:prstGeom prst="rect">
            <a:avLst/>
          </a:prstGeom>
          <a:noFill/>
        </p:spPr>
        <p:txBody>
          <a:bodyPr wrap="square" rtlCol="0">
            <a:spAutoFit/>
          </a:bodyPr>
          <a:lstStyle/>
          <a:p>
            <a:pPr algn="ctr"/>
            <a:r>
              <a:rPr lang="vi-VN" sz="2400" dirty="0" smtClean="0">
                <a:latin typeface="Times New Roman" pitchFamily="18" charset="0"/>
                <a:cs typeface="Times New Roman" pitchFamily="18" charset="0"/>
              </a:rPr>
              <a:t>Toàn thân: Sốt nhẹ về chiều, ra mồ hôi đêm, chán ăn, mệt mỏi, gầy sút cân.</a:t>
            </a:r>
            <a:endParaRPr lang="en-US" sz="2400" dirty="0">
              <a:latin typeface="Times New Roman" pitchFamily="18" charset="0"/>
              <a:cs typeface="Times New Roman" pitchFamily="18" charset="0"/>
            </a:endParaRPr>
          </a:p>
        </p:txBody>
      </p:sp>
      <p:cxnSp>
        <p:nvCxnSpPr>
          <p:cNvPr id="11" name="Straight Arrow Connector 10"/>
          <p:cNvCxnSpPr/>
          <p:nvPr/>
        </p:nvCxnSpPr>
        <p:spPr>
          <a:xfrm flipH="1">
            <a:off x="4703796" y="1581279"/>
            <a:ext cx="29121" cy="14389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10244" y="3198896"/>
            <a:ext cx="2016224" cy="1754326"/>
          </a:xfrm>
          <a:prstGeom prst="rect">
            <a:avLst/>
          </a:prstGeom>
          <a:noFill/>
        </p:spPr>
        <p:txBody>
          <a:bodyPr wrap="square" rtlCol="0">
            <a:spAutoFit/>
          </a:bodyPr>
          <a:lstStyle/>
          <a:p>
            <a:pPr algn="ctr"/>
            <a:r>
              <a:rPr lang="vi-VN" sz="2400" dirty="0" smtClean="0">
                <a:latin typeface="+mj-lt"/>
              </a:rPr>
              <a:t>Cơ năng: Ho, khạc đờm, ho ra máu, đau ngực, khó thở</a:t>
            </a:r>
            <a:r>
              <a:rPr lang="vi-VN" sz="3600" dirty="0" smtClean="0">
                <a:latin typeface="+mj-lt"/>
              </a:rPr>
              <a:t>. </a:t>
            </a:r>
            <a:endParaRPr lang="en-US" sz="3600" dirty="0">
              <a:latin typeface="+mj-lt"/>
            </a:endParaRPr>
          </a:p>
        </p:txBody>
      </p:sp>
      <p:cxnSp>
        <p:nvCxnSpPr>
          <p:cNvPr id="14" name="Straight Arrow Connector 13"/>
          <p:cNvCxnSpPr/>
          <p:nvPr/>
        </p:nvCxnSpPr>
        <p:spPr>
          <a:xfrm>
            <a:off x="6156176" y="1615947"/>
            <a:ext cx="1457019" cy="13911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88224" y="3076018"/>
            <a:ext cx="2088232" cy="1938992"/>
          </a:xfrm>
          <a:prstGeom prst="rect">
            <a:avLst/>
          </a:prstGeom>
          <a:noFill/>
        </p:spPr>
        <p:txBody>
          <a:bodyPr wrap="square" rtlCol="0">
            <a:spAutoFit/>
          </a:bodyPr>
          <a:lstStyle/>
          <a:p>
            <a:pPr algn="ctr"/>
            <a:r>
              <a:rPr lang="en-US" sz="2400" dirty="0" err="1" smtClean="0">
                <a:latin typeface="Times New Roman" pitchFamily="18" charset="0"/>
                <a:cs typeface="Times New Roman" pitchFamily="18" charset="0"/>
              </a:rPr>
              <a:t>Thực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phổi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bệnh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lý</a:t>
            </a:r>
            <a:r>
              <a:rPr lang="en-US" sz="2400" dirty="0" smtClean="0">
                <a:latin typeface="Times New Roman" pitchFamily="18" charset="0"/>
                <a:cs typeface="Times New Roman" pitchFamily="18" charset="0"/>
              </a:rPr>
              <a:t> (ran </a:t>
            </a:r>
            <a:r>
              <a:rPr lang="en-US" sz="2400" dirty="0" err="1" smtClean="0">
                <a:latin typeface="Times New Roman" pitchFamily="18" charset="0"/>
                <a:cs typeface="Times New Roman" pitchFamily="18" charset="0"/>
              </a:rPr>
              <a:t>ẩm</a:t>
            </a:r>
            <a:r>
              <a:rPr lang="en-US" sz="2400" dirty="0" smtClean="0">
                <a:latin typeface="Times New Roman" pitchFamily="18" charset="0"/>
                <a:cs typeface="Times New Roman" pitchFamily="18" charset="0"/>
              </a:rPr>
              <a:t>, ran </a:t>
            </a:r>
            <a:r>
              <a:rPr lang="en-US" sz="2400" dirty="0" err="1" smtClean="0">
                <a:latin typeface="Times New Roman" pitchFamily="18" charset="0"/>
                <a:cs typeface="Times New Roman" pitchFamily="18" charset="0"/>
              </a:rPr>
              <a:t>nổ</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2151871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704151807"/>
              </p:ext>
            </p:extLst>
          </p:nvPr>
        </p:nvGraphicFramePr>
        <p:xfrm>
          <a:off x="143000" y="1196752"/>
          <a:ext cx="9001000"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547664" y="404664"/>
            <a:ext cx="6336704" cy="769441"/>
          </a:xfrm>
          <a:prstGeom prst="rect">
            <a:avLst/>
          </a:prstGeom>
          <a:noFill/>
        </p:spPr>
        <p:txBody>
          <a:bodyPr wrap="square" rtlCol="0">
            <a:spAutoFit/>
          </a:bodyPr>
          <a:lstStyle/>
          <a:p>
            <a:r>
              <a:rPr lang="en-US" sz="4400" b="1" dirty="0" err="1" smtClean="0">
                <a:latin typeface="Times New Roman" pitchFamily="18" charset="0"/>
                <a:cs typeface="Times New Roman" pitchFamily="18" charset="0"/>
              </a:rPr>
              <a:t>Triệu</a:t>
            </a:r>
            <a:r>
              <a:rPr lang="en-US" sz="4400" b="1" dirty="0" smtClean="0">
                <a:latin typeface="Times New Roman" pitchFamily="18" charset="0"/>
                <a:cs typeface="Times New Roman" pitchFamily="18" charset="0"/>
              </a:rPr>
              <a:t> </a:t>
            </a:r>
            <a:r>
              <a:rPr lang="en-US" sz="4400" b="1" dirty="0" err="1">
                <a:latin typeface="Times New Roman" pitchFamily="18" charset="0"/>
                <a:cs typeface="Times New Roman" pitchFamily="18" charset="0"/>
              </a:rPr>
              <a:t>chứng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cận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lâm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sàn</a:t>
            </a:r>
            <a:endParaRPr lang="en-US" sz="4400" b="1" dirty="0"/>
          </a:p>
        </p:txBody>
      </p:sp>
    </p:spTree>
    <p:extLst>
      <p:ext uri="{BB962C8B-B14F-4D97-AF65-F5344CB8AC3E}">
        <p14:creationId xmlns:p14="http://schemas.microsoft.com/office/powerpoint/2010/main" val="1446248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err="1" smtClean="0">
                <a:latin typeface="Times New Roman" pitchFamily="18" charset="0"/>
                <a:cs typeface="Times New Roman" pitchFamily="18" charset="0"/>
              </a:rPr>
              <a:t>Tổn</a:t>
            </a:r>
            <a:r>
              <a:rPr lang="en-US" sz="4900" b="1" dirty="0" smtClean="0">
                <a:latin typeface="Times New Roman" pitchFamily="18" charset="0"/>
                <a:cs typeface="Times New Roman" pitchFamily="18" charset="0"/>
              </a:rPr>
              <a:t> </a:t>
            </a:r>
            <a:r>
              <a:rPr lang="en-US" sz="4900" b="1" dirty="0" err="1">
                <a:latin typeface="Times New Roman" pitchFamily="18" charset="0"/>
                <a:cs typeface="Times New Roman" pitchFamily="18" charset="0"/>
              </a:rPr>
              <a:t>thương</a:t>
            </a:r>
            <a:r>
              <a:rPr lang="en-US" sz="4900" b="1" dirty="0">
                <a:latin typeface="Times New Roman" pitchFamily="18" charset="0"/>
                <a:cs typeface="Times New Roman" pitchFamily="18" charset="0"/>
              </a:rPr>
              <a:t> </a:t>
            </a:r>
            <a:r>
              <a:rPr lang="en-US" sz="4900" b="1" dirty="0" err="1">
                <a:latin typeface="Times New Roman" pitchFamily="18" charset="0"/>
                <a:cs typeface="Times New Roman" pitchFamily="18" charset="0"/>
              </a:rPr>
              <a:t>trên</a:t>
            </a:r>
            <a:r>
              <a:rPr lang="en-US" sz="4900" b="1" dirty="0">
                <a:latin typeface="Times New Roman" pitchFamily="18" charset="0"/>
                <a:cs typeface="Times New Roman" pitchFamily="18" charset="0"/>
              </a:rPr>
              <a:t> X </a:t>
            </a:r>
            <a:r>
              <a:rPr lang="en-US" sz="4900" b="1" dirty="0" err="1">
                <a:latin typeface="Times New Roman" pitchFamily="18" charset="0"/>
                <a:cs typeface="Times New Roman" pitchFamily="18" charset="0"/>
              </a:rPr>
              <a:t>quang</a:t>
            </a:r>
            <a:r>
              <a:rPr lang="en-US" sz="4900" b="1" dirty="0">
                <a:latin typeface="Times New Roman" pitchFamily="18" charset="0"/>
                <a:cs typeface="Times New Roman" pitchFamily="18" charset="0"/>
              </a:rPr>
              <a:t> </a:t>
            </a:r>
            <a:r>
              <a:rPr lang="en-US" sz="4900" b="1" dirty="0" err="1">
                <a:latin typeface="Times New Roman" pitchFamily="18" charset="0"/>
                <a:cs typeface="Times New Roman" pitchFamily="18" charset="0"/>
              </a:rPr>
              <a:t>phổi</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p>
        </p:txBody>
      </p:sp>
      <p:graphicFrame>
        <p:nvGraphicFramePr>
          <p:cNvPr id="5" name="Diagram 4"/>
          <p:cNvGraphicFramePr/>
          <p:nvPr>
            <p:extLst>
              <p:ext uri="{D42A27DB-BD31-4B8C-83A1-F6EECF244321}">
                <p14:modId xmlns:p14="http://schemas.microsoft.com/office/powerpoint/2010/main" val="3386640257"/>
              </p:ext>
            </p:extLst>
          </p:nvPr>
        </p:nvGraphicFramePr>
        <p:xfrm>
          <a:off x="0" y="908720"/>
          <a:ext cx="914400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305984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sz="4900" b="1" dirty="0" smtClean="0">
                <a:latin typeface="Times New Roman" pitchFamily="18" charset="0"/>
                <a:cs typeface="Times New Roman" pitchFamily="18" charset="0"/>
              </a:rPr>
              <a:t>Chẩn </a:t>
            </a:r>
            <a:r>
              <a:rPr lang="vi-VN" sz="4900" b="1" dirty="0">
                <a:latin typeface="Times New Roman" pitchFamily="18" charset="0"/>
                <a:cs typeface="Times New Roman" pitchFamily="18" charset="0"/>
              </a:rPr>
              <a:t>đoán xác định:</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p>
        </p:txBody>
      </p:sp>
      <p:graphicFrame>
        <p:nvGraphicFramePr>
          <p:cNvPr id="4" name="Diagram 3"/>
          <p:cNvGraphicFramePr/>
          <p:nvPr>
            <p:extLst>
              <p:ext uri="{D42A27DB-BD31-4B8C-83A1-F6EECF244321}">
                <p14:modId xmlns:p14="http://schemas.microsoft.com/office/powerpoint/2010/main" val="699807289"/>
              </p:ext>
            </p:extLst>
          </p:nvPr>
        </p:nvGraphicFramePr>
        <p:xfrm>
          <a:off x="107504" y="692696"/>
          <a:ext cx="8892480"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801883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188640"/>
            <a:ext cx="8316416" cy="5937523"/>
          </a:xfrm>
        </p:spPr>
        <p:txBody>
          <a:bodyPr>
            <a:normAutofit/>
          </a:bodyPr>
          <a:lstStyle/>
          <a:p>
            <a:pPr marL="0" indent="0">
              <a:buNone/>
            </a:pPr>
            <a:r>
              <a:rPr lang="vi-VN" sz="4800" b="1" dirty="0">
                <a:latin typeface="+mj-lt"/>
              </a:rPr>
              <a:t>IV. Nguyên tắc điều </a:t>
            </a:r>
            <a:r>
              <a:rPr lang="vi-VN" sz="4800" b="1" dirty="0" smtClean="0">
                <a:latin typeface="+mj-lt"/>
              </a:rPr>
              <a:t>trị</a:t>
            </a:r>
            <a:endParaRPr lang="en-US" sz="4800" b="1" dirty="0" smtClean="0">
              <a:latin typeface="+mj-lt"/>
            </a:endParaRPr>
          </a:p>
          <a:p>
            <a:pPr marL="0" indent="0">
              <a:buNone/>
            </a:pPr>
            <a:endParaRPr lang="vi-VN" sz="4400" b="1" u="sng" dirty="0">
              <a:latin typeface="+mj-lt"/>
            </a:endParaRPr>
          </a:p>
          <a:p>
            <a:r>
              <a:rPr lang="vi-VN" sz="2600" dirty="0" smtClean="0">
                <a:latin typeface="+mj-lt"/>
              </a:rPr>
              <a:t>Phải </a:t>
            </a:r>
            <a:r>
              <a:rPr lang="vi-VN" sz="2600" dirty="0">
                <a:latin typeface="+mj-lt"/>
              </a:rPr>
              <a:t>phối hợp thuốc</a:t>
            </a:r>
          </a:p>
          <a:p>
            <a:r>
              <a:rPr lang="vi-VN" sz="2600" dirty="0" smtClean="0">
                <a:latin typeface="+mj-lt"/>
              </a:rPr>
              <a:t>Phải </a:t>
            </a:r>
            <a:r>
              <a:rPr lang="vi-VN" sz="2600" dirty="0">
                <a:latin typeface="+mj-lt"/>
              </a:rPr>
              <a:t>dùng thuốc đúng liều và đủ thời gian quy định</a:t>
            </a:r>
          </a:p>
          <a:p>
            <a:r>
              <a:rPr lang="vi-VN" sz="2600" dirty="0" smtClean="0">
                <a:latin typeface="+mj-lt"/>
              </a:rPr>
              <a:t>Phải </a:t>
            </a:r>
            <a:r>
              <a:rPr lang="vi-VN" sz="2600" dirty="0">
                <a:latin typeface="+mj-lt"/>
              </a:rPr>
              <a:t>dùng thuốc liên tục, đều đặn</a:t>
            </a:r>
          </a:p>
          <a:p>
            <a:r>
              <a:rPr lang="vi-VN" sz="2600" dirty="0" smtClean="0">
                <a:latin typeface="+mj-lt"/>
              </a:rPr>
              <a:t>Điều </a:t>
            </a:r>
            <a:r>
              <a:rPr lang="vi-VN" sz="2600" dirty="0">
                <a:latin typeface="+mj-lt"/>
              </a:rPr>
              <a:t>trị thường chia hai giai đoạn:</a:t>
            </a:r>
          </a:p>
          <a:p>
            <a:r>
              <a:rPr lang="vi-VN" sz="2600" dirty="0" smtClean="0">
                <a:latin typeface="+mj-lt"/>
              </a:rPr>
              <a:t>Giai </a:t>
            </a:r>
            <a:r>
              <a:rPr lang="vi-VN" sz="2600" dirty="0">
                <a:latin typeface="+mj-lt"/>
              </a:rPr>
              <a:t>đoạn tấn công</a:t>
            </a:r>
          </a:p>
          <a:p>
            <a:r>
              <a:rPr lang="vi-VN" sz="2600" dirty="0" smtClean="0">
                <a:latin typeface="+mj-lt"/>
              </a:rPr>
              <a:t>Giai </a:t>
            </a:r>
            <a:r>
              <a:rPr lang="vi-VN" sz="2600" dirty="0">
                <a:latin typeface="+mj-lt"/>
              </a:rPr>
              <a:t>đoạn duy trì</a:t>
            </a:r>
          </a:p>
          <a:p>
            <a:r>
              <a:rPr lang="vi-VN" sz="2600" dirty="0" smtClean="0">
                <a:latin typeface="+mj-lt"/>
              </a:rPr>
              <a:t>Điều </a:t>
            </a:r>
            <a:r>
              <a:rPr lang="vi-VN" sz="2600" dirty="0">
                <a:latin typeface="+mj-lt"/>
              </a:rPr>
              <a:t>trị có kiểm soát</a:t>
            </a:r>
          </a:p>
          <a:p>
            <a:r>
              <a:rPr lang="vi-VN" sz="2600" dirty="0" smtClean="0">
                <a:latin typeface="+mj-lt"/>
              </a:rPr>
              <a:t>Cải </a:t>
            </a:r>
            <a:r>
              <a:rPr lang="vi-VN" sz="2600" dirty="0">
                <a:latin typeface="+mj-lt"/>
              </a:rPr>
              <a:t>thiện chế độ dinh dưỡng</a:t>
            </a:r>
          </a:p>
          <a:p>
            <a:endParaRPr lang="en-US" dirty="0"/>
          </a:p>
        </p:txBody>
      </p:sp>
    </p:spTree>
    <p:extLst>
      <p:ext uri="{BB962C8B-B14F-4D97-AF65-F5344CB8AC3E}">
        <p14:creationId xmlns:p14="http://schemas.microsoft.com/office/powerpoint/2010/main" val="308847138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39952260"/>
              </p:ext>
            </p:extLst>
          </p:nvPr>
        </p:nvGraphicFramePr>
        <p:xfrm>
          <a:off x="0" y="0"/>
          <a:ext cx="903649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39070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27584" y="-5112"/>
            <a:ext cx="7427168" cy="850106"/>
          </a:xfrm>
        </p:spPr>
        <p:txBody>
          <a:bodyPr/>
          <a:lstStyle/>
          <a:p>
            <a:endParaRPr lang="en-US" b="1" dirty="0">
              <a:latin typeface="Times New Roman" pitchFamily="18" charset="0"/>
              <a:cs typeface="Times New Roman" pitchFamily="18" charset="0"/>
            </a:endParaRPr>
          </a:p>
        </p:txBody>
      </p:sp>
      <p:sp>
        <p:nvSpPr>
          <p:cNvPr id="5" name="TextBox 4"/>
          <p:cNvSpPr txBox="1"/>
          <p:nvPr/>
        </p:nvSpPr>
        <p:spPr>
          <a:xfrm>
            <a:off x="668064" y="964429"/>
            <a:ext cx="4047952"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nét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lịch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đời</a:t>
            </a:r>
            <a:endParaRPr lang="en-US" sz="2800" dirty="0">
              <a:latin typeface="Times New Roman" pitchFamily="18" charset="0"/>
              <a:cs typeface="Times New Roman" pitchFamily="18" charset="0"/>
            </a:endParaRPr>
          </a:p>
        </p:txBody>
      </p:sp>
      <p:sp>
        <p:nvSpPr>
          <p:cNvPr id="6" name="TextBox 5"/>
          <p:cNvSpPr txBox="1"/>
          <p:nvPr/>
        </p:nvSpPr>
        <p:spPr>
          <a:xfrm>
            <a:off x="395536" y="1772816"/>
            <a:ext cx="4796113" cy="3231654"/>
          </a:xfrm>
          <a:prstGeom prst="rect">
            <a:avLst/>
          </a:prstGeom>
          <a:noFill/>
        </p:spPr>
        <p:txBody>
          <a:bodyPr wrap="square" rtlCol="0">
            <a:spAutoFit/>
          </a:bodyPr>
          <a:lstStyle/>
          <a:p>
            <a:r>
              <a:rPr lang="vi-VN" sz="2400" i="1" dirty="0">
                <a:latin typeface="Times New Roman" pitchFamily="18" charset="0"/>
                <a:cs typeface="Times New Roman" pitchFamily="18" charset="0"/>
              </a:rPr>
              <a:t>Vacin  Calmette-Guérin </a:t>
            </a:r>
            <a:r>
              <a:rPr lang="vi-VN" sz="2400" dirty="0">
                <a:latin typeface="Times New Roman" pitchFamily="18" charset="0"/>
                <a:cs typeface="Times New Roman" pitchFamily="18" charset="0"/>
              </a:rPr>
              <a:t>(BCG) đã ở tuổi 90, được sử dụng lần đầu vào năm </a:t>
            </a:r>
            <a:r>
              <a:rPr lang="vi-VN" sz="2400" dirty="0" smtClean="0">
                <a:latin typeface="Times New Roman" pitchFamily="18" charset="0"/>
                <a:cs typeface="Times New Roman" pitchFamily="18" charset="0"/>
              </a:rPr>
              <a:t>1921</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a:t>
            </a:r>
            <a:r>
              <a:rPr lang="en-US" sz="2400" dirty="0" err="1" smtClean="0">
                <a:latin typeface="Times New Roman" pitchFamily="18" charset="0"/>
                <a:cs typeface="Times New Roman" pitchFamily="18" charset="0"/>
              </a:rPr>
              <a:t>ên</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của </a:t>
            </a:r>
            <a:r>
              <a:rPr lang="vi-VN" sz="2400" dirty="0">
                <a:latin typeface="Times New Roman" pitchFamily="18" charset="0"/>
                <a:cs typeface="Times New Roman" pitchFamily="18" charset="0"/>
              </a:rPr>
              <a:t>nó được đặt theo tên của hai nhà khoa học </a:t>
            </a:r>
            <a:r>
              <a:rPr lang="vi-VN" sz="2400" dirty="0" smtClean="0">
                <a:latin typeface="Times New Roman" pitchFamily="18" charset="0"/>
                <a:cs typeface="Times New Roman" pitchFamily="18" charset="0"/>
              </a:rPr>
              <a:t>Calmette </a:t>
            </a:r>
            <a:r>
              <a:rPr lang="en-US" sz="2400" dirty="0" err="1" smtClean="0">
                <a:latin typeface="Times New Roman" pitchFamily="18" charset="0"/>
                <a:cs typeface="Times New Roman" pitchFamily="18" charset="0"/>
              </a:rPr>
              <a:t>và</a:t>
            </a:r>
            <a:r>
              <a:rPr lang="vi-VN" sz="2400" dirty="0" smtClean="0">
                <a:latin typeface="Times New Roman" pitchFamily="18" charset="0"/>
                <a:cs typeface="Times New Roman" pitchFamily="18" charset="0"/>
              </a:rPr>
              <a:t> Guérin,</a:t>
            </a:r>
            <a:r>
              <a:rPr lang="en-US" sz="2400" dirty="0">
                <a:latin typeface="Times New Roman" pitchFamily="18" charset="0"/>
                <a:cs typeface="Times New Roman" pitchFamily="18" charset="0"/>
              </a:rPr>
              <a:t> </a:t>
            </a:r>
            <a:r>
              <a:rPr lang="vi-VN" sz="2400" dirty="0" smtClean="0">
                <a:latin typeface="Times New Roman" pitchFamily="18" charset="0"/>
                <a:cs typeface="Times New Roman" pitchFamily="18" charset="0"/>
              </a:rPr>
              <a:t>người </a:t>
            </a:r>
            <a:r>
              <a:rPr lang="vi-VN" sz="2400" dirty="0">
                <a:latin typeface="Times New Roman" pitchFamily="18" charset="0"/>
                <a:cs typeface="Times New Roman" pitchFamily="18" charset="0"/>
              </a:rPr>
              <a:t>đã tìm và phát triển loại vaccin này sau 13 tại viên Pasteur Institute, Paris, </a:t>
            </a:r>
            <a:r>
              <a:rPr lang="vi-VN" sz="2400" dirty="0" smtClean="0">
                <a:latin typeface="Times New Roman" pitchFamily="18" charset="0"/>
                <a:cs typeface="Times New Roman" pitchFamily="18" charset="0"/>
              </a:rPr>
              <a:t>Pháp</a:t>
            </a:r>
            <a:r>
              <a:rPr lang="en-US"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a:p>
            <a:r>
              <a:rPr lang="vi-VN" dirty="0"/>
              <a:t/>
            </a:r>
            <a:br>
              <a:rPr lang="vi-VN" dirty="0"/>
            </a:b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246769"/>
            <a:ext cx="3457244" cy="4178329"/>
          </a:xfrm>
          <a:prstGeom prst="rect">
            <a:avLst/>
          </a:prstGeom>
        </p:spPr>
      </p:pic>
      <p:sp>
        <p:nvSpPr>
          <p:cNvPr id="2" name="TextBox 1"/>
          <p:cNvSpPr txBox="1"/>
          <p:nvPr/>
        </p:nvSpPr>
        <p:spPr>
          <a:xfrm>
            <a:off x="5839545" y="5425098"/>
            <a:ext cx="2954109" cy="523220"/>
          </a:xfrm>
          <a:prstGeom prst="rect">
            <a:avLst/>
          </a:prstGeom>
          <a:noFill/>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Albert </a:t>
            </a:r>
            <a:r>
              <a:rPr lang="en-US" sz="2800" i="1" dirty="0" err="1">
                <a:latin typeface="Times New Roman" panose="02020603050405020304" pitchFamily="18" charset="0"/>
                <a:cs typeface="Times New Roman" panose="02020603050405020304" pitchFamily="18" charset="0"/>
              </a:rPr>
              <a:t>Calmette</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2019437"/>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3000">
              <a:schemeClr val="accent1">
                <a:lumMod val="45000"/>
                <a:lumOff val="55000"/>
              </a:schemeClr>
            </a:gs>
            <a:gs pos="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5580" y="30515"/>
            <a:ext cx="8075240" cy="778098"/>
          </a:xfrm>
        </p:spPr>
        <p:txBody>
          <a:bodyPr/>
          <a:lstStyle/>
          <a:p>
            <a:r>
              <a:rPr lang="en-US" u="sng" dirty="0" err="1" smtClean="0">
                <a:latin typeface="Times New Roman" panose="02020603050405020304" pitchFamily="18" charset="0"/>
                <a:cs typeface="Times New Roman" panose="02020603050405020304" pitchFamily="18" charset="0"/>
              </a:rPr>
              <a:t>Thành</a:t>
            </a:r>
            <a:r>
              <a:rPr lang="en-US" u="sng" dirty="0" smtClean="0">
                <a:latin typeface="Times New Roman" panose="02020603050405020304" pitchFamily="18" charset="0"/>
                <a:cs typeface="Times New Roman" panose="02020603050405020304" pitchFamily="18" charset="0"/>
              </a:rPr>
              <a:t> </a:t>
            </a:r>
            <a:r>
              <a:rPr lang="en-US" u="sng" dirty="0" err="1" smtClean="0">
                <a:latin typeface="Times New Roman" panose="02020603050405020304" pitchFamily="18" charset="0"/>
                <a:cs typeface="Times New Roman" panose="02020603050405020304" pitchFamily="18" charset="0"/>
              </a:rPr>
              <a:t>viên</a:t>
            </a:r>
            <a:r>
              <a:rPr lang="en-US" u="sng" dirty="0" smtClean="0">
                <a:latin typeface="Times New Roman" panose="02020603050405020304" pitchFamily="18" charset="0"/>
                <a:cs typeface="Times New Roman" panose="02020603050405020304" pitchFamily="18" charset="0"/>
              </a:rPr>
              <a:t> </a:t>
            </a:r>
            <a:r>
              <a:rPr lang="en-US" u="sng" dirty="0" err="1" smtClean="0">
                <a:latin typeface="Times New Roman" panose="02020603050405020304" pitchFamily="18" charset="0"/>
                <a:cs typeface="Times New Roman" panose="02020603050405020304" pitchFamily="18" charset="0"/>
              </a:rPr>
              <a:t>trong</a:t>
            </a:r>
            <a:r>
              <a:rPr lang="en-US" u="sng" dirty="0" smtClean="0">
                <a:latin typeface="Times New Roman" panose="02020603050405020304" pitchFamily="18" charset="0"/>
                <a:cs typeface="Times New Roman" panose="02020603050405020304" pitchFamily="18" charset="0"/>
              </a:rPr>
              <a:t> </a:t>
            </a:r>
            <a:r>
              <a:rPr lang="en-US" u="sng" dirty="0" err="1" smtClean="0">
                <a:latin typeface="Times New Roman" panose="02020603050405020304" pitchFamily="18" charset="0"/>
                <a:cs typeface="Times New Roman" panose="02020603050405020304" pitchFamily="18" charset="0"/>
              </a:rPr>
              <a:t>nhóm</a:t>
            </a:r>
            <a:r>
              <a:rPr lang="en-US" u="sng" dirty="0" smtClean="0">
                <a:latin typeface="Times New Roman" panose="02020603050405020304" pitchFamily="18" charset="0"/>
                <a:cs typeface="Times New Roman" panose="02020603050405020304" pitchFamily="18" charset="0"/>
              </a:rPr>
              <a:t> :</a:t>
            </a:r>
            <a:endParaRPr lang="en-US" u="sng" dirty="0">
              <a:latin typeface="Times New Roman" panose="02020603050405020304" pitchFamily="18" charset="0"/>
              <a:cs typeface="Times New Roman" panose="02020603050405020304" pitchFamily="18" charset="0"/>
            </a:endParaRPr>
          </a:p>
        </p:txBody>
      </p:sp>
      <p:sp>
        <p:nvSpPr>
          <p:cNvPr id="5" name="TextBox 4"/>
          <p:cNvSpPr txBox="1"/>
          <p:nvPr/>
        </p:nvSpPr>
        <p:spPr>
          <a:xfrm>
            <a:off x="0" y="3634876"/>
            <a:ext cx="2448272"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Nguyễn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Thảo</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6976772" y="3646634"/>
            <a:ext cx="2381394"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Nguyễn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Thủy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Tiên</a:t>
            </a:r>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526590" y="3660096"/>
            <a:ext cx="2291539"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Nguyễn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Hồng</a:t>
            </a:r>
            <a:r>
              <a:rPr lang="en-US" dirty="0" smtClean="0">
                <a:latin typeface="Times New Roman" panose="02020603050405020304" pitchFamily="18" charset="0"/>
                <a:cs typeface="Times New Roman" panose="02020603050405020304" pitchFamily="18" charset="0"/>
              </a:rPr>
              <a:t> Tin</a:t>
            </a:r>
            <a:endParaRPr lang="en-US"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2739286" y="3634876"/>
            <a:ext cx="1778553"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Cao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Trang</a:t>
            </a:r>
            <a:endParaRPr lang="en-US"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277670" y="6549416"/>
            <a:ext cx="2556284"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Phạm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Hoàng</a:t>
            </a:r>
            <a:r>
              <a:rPr lang="en-US" dirty="0" smtClean="0">
                <a:latin typeface="Times New Roman" panose="02020603050405020304" pitchFamily="18" charset="0"/>
                <a:cs typeface="Times New Roman" panose="02020603050405020304" pitchFamily="18" charset="0"/>
              </a:rPr>
              <a:t> Ni</a:t>
            </a:r>
            <a:endParaRPr lang="en-US"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283754" y="6547176"/>
            <a:ext cx="1978580"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Đặng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Hằng</a:t>
            </a:r>
            <a:endParaRPr lang="en-US"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860797" y="6529649"/>
            <a:ext cx="1872208"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Nguyễn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a:t>
            </a:r>
            <a:endParaRPr lang="en-US" dirty="0">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l="7142" r="7141"/>
          <a:stretch/>
        </p:blipFill>
        <p:spPr>
          <a:xfrm>
            <a:off x="251520" y="1124697"/>
            <a:ext cx="2016224" cy="2489009"/>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995" y="1124697"/>
            <a:ext cx="2018674" cy="2473747"/>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606" y="1124697"/>
            <a:ext cx="1983882" cy="2513385"/>
          </a:xfrm>
          <a:prstGeom prst="rect">
            <a:avLst/>
          </a:prstGeom>
        </p:spPr>
      </p:pic>
      <p:pic>
        <p:nvPicPr>
          <p:cNvPr id="13" name="Picture 1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5245" y="1124697"/>
            <a:ext cx="1945785" cy="2518517"/>
          </a:xfrm>
          <a:prstGeom prst="rect">
            <a:avLst/>
          </a:prstGeom>
        </p:spPr>
      </p:pic>
      <p:pic>
        <p:nvPicPr>
          <p:cNvPr id="21" name="Picture 20"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7210" y="4164342"/>
            <a:ext cx="1816918" cy="2365307"/>
          </a:xfrm>
          <a:prstGeom prst="rect">
            <a:avLst/>
          </a:prstGeom>
        </p:spPr>
      </p:pic>
      <p:pic>
        <p:nvPicPr>
          <p:cNvPr id="22" name="Picture 2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520" y="4149080"/>
            <a:ext cx="1925486" cy="2380569"/>
          </a:xfrm>
          <a:prstGeom prst="rect">
            <a:avLst/>
          </a:prstGeom>
        </p:spPr>
      </p:pic>
      <p:pic>
        <p:nvPicPr>
          <p:cNvPr id="23" name="Picture 22"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3754" y="4167844"/>
            <a:ext cx="1883715" cy="2412120"/>
          </a:xfrm>
          <a:prstGeom prst="rect">
            <a:avLst/>
          </a:prstGeom>
        </p:spPr>
      </p:pic>
    </p:spTree>
    <p:extLst>
      <p:ext uri="{BB962C8B-B14F-4D97-AF65-F5344CB8AC3E}">
        <p14:creationId xmlns:p14="http://schemas.microsoft.com/office/powerpoint/2010/main" val="29208503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heel(1)">
                                      <p:cBhvr>
                                        <p:cTn id="47" dur="2000"/>
                                        <p:tgtEl>
                                          <p:spTgt spid="22"/>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heel(1)">
                                      <p:cBhvr>
                                        <p:cTn id="50" dur="2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circle(in)">
                                      <p:cBhvr>
                                        <p:cTn id="55" dur="2000"/>
                                        <p:tgtEl>
                                          <p:spTgt spid="21"/>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circle(in)">
                                      <p:cBhvr>
                                        <p:cTn id="58" dur="20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500" fill="hold"/>
                                        <p:tgtEl>
                                          <p:spTgt spid="23"/>
                                        </p:tgtEl>
                                        <p:attrNameLst>
                                          <p:attrName>ppt_w</p:attrName>
                                        </p:attrNameLst>
                                      </p:cBhvr>
                                      <p:tavLst>
                                        <p:tav tm="0">
                                          <p:val>
                                            <p:fltVal val="0"/>
                                          </p:val>
                                        </p:tav>
                                        <p:tav tm="100000">
                                          <p:val>
                                            <p:strVal val="#ppt_w"/>
                                          </p:val>
                                        </p:tav>
                                      </p:tavLst>
                                    </p:anim>
                                    <p:anim calcmode="lin" valueType="num">
                                      <p:cBhvr>
                                        <p:cTn id="64" dur="500" fill="hold"/>
                                        <p:tgtEl>
                                          <p:spTgt spid="23"/>
                                        </p:tgtEl>
                                        <p:attrNameLst>
                                          <p:attrName>ppt_h</p:attrName>
                                        </p:attrNameLst>
                                      </p:cBhvr>
                                      <p:tavLst>
                                        <p:tav tm="0">
                                          <p:val>
                                            <p:fltVal val="0"/>
                                          </p:val>
                                        </p:tav>
                                        <p:tav tm="100000">
                                          <p:val>
                                            <p:strVal val="#ppt_h"/>
                                          </p:val>
                                        </p:tav>
                                      </p:tavLst>
                                    </p:anim>
                                    <p:animEffect transition="in" filter="fade">
                                      <p:cBhvr>
                                        <p:cTn id="65" dur="500"/>
                                        <p:tgtEl>
                                          <p:spTgt spid="2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Effect transition="in" filter="fade">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7"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2767"/>
            <a:ext cx="7139136" cy="868958"/>
          </a:xfrm>
        </p:spPr>
        <p:txBody>
          <a:bodyPr>
            <a:normAutofit/>
          </a:bodyPr>
          <a:lstStyle/>
          <a:p>
            <a:endParaRPr lang="en-US" sz="4000" b="1" dirty="0">
              <a:latin typeface="Times New Roman" pitchFamily="18" charset="0"/>
              <a:cs typeface="Times New Roman" pitchFamily="18" charset="0"/>
            </a:endParaRPr>
          </a:p>
        </p:txBody>
      </p:sp>
      <p:sp>
        <p:nvSpPr>
          <p:cNvPr id="5" name="TextBox 4"/>
          <p:cNvSpPr txBox="1"/>
          <p:nvPr/>
        </p:nvSpPr>
        <p:spPr>
          <a:xfrm>
            <a:off x="589980" y="1014479"/>
            <a:ext cx="3168352" cy="646331"/>
          </a:xfrm>
          <a:prstGeom prst="rect">
            <a:avLst/>
          </a:prstGeom>
          <a:noFill/>
        </p:spPr>
        <p:txBody>
          <a:bodyPr wrap="square" rtlCol="0">
            <a:spAutoFit/>
          </a:bodyPr>
          <a:lstStyle/>
          <a:p>
            <a:r>
              <a:rPr lang="en-US" sz="3600" smtClean="0">
                <a:latin typeface="Times New Roman" pitchFamily="18" charset="0"/>
                <a:cs typeface="Times New Roman" pitchFamily="18" charset="0"/>
              </a:rPr>
              <a:t>Vacxin BCG</a:t>
            </a:r>
            <a:endParaRPr lang="en-US" sz="3600">
              <a:latin typeface="Times New Roman" pitchFamily="18" charset="0"/>
              <a:cs typeface="Times New Roman"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9775" y="3974528"/>
            <a:ext cx="4096149" cy="288347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965267"/>
            <a:ext cx="4133304" cy="20193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0808" y="738655"/>
            <a:ext cx="4723680" cy="3127076"/>
          </a:xfrm>
          <a:prstGeom prst="rect">
            <a:avLst/>
          </a:prstGeom>
        </p:spPr>
      </p:pic>
    </p:spTree>
    <p:extLst>
      <p:ext uri="{BB962C8B-B14F-4D97-AF65-F5344CB8AC3E}">
        <p14:creationId xmlns:p14="http://schemas.microsoft.com/office/powerpoint/2010/main" val="1403960919"/>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8481120" y="-188260"/>
            <a:ext cx="3363688" cy="188260"/>
          </a:xfrm>
        </p:spPr>
        <p:txBody>
          <a:bodyPr>
            <a:normAutofit fontScale="90000"/>
          </a:bodyPr>
          <a:lstStyle/>
          <a:p>
            <a:endParaRPr lang="en-US" b="1" u="sng" dirty="0">
              <a:latin typeface="Times New Roman" pitchFamily="18" charset="0"/>
              <a:cs typeface="Times New Roman" pitchFamily="18" charset="0"/>
            </a:endParaRPr>
          </a:p>
        </p:txBody>
      </p:sp>
      <p:sp>
        <p:nvSpPr>
          <p:cNvPr id="4" name="TextBox 3"/>
          <p:cNvSpPr txBox="1"/>
          <p:nvPr/>
        </p:nvSpPr>
        <p:spPr>
          <a:xfrm>
            <a:off x="611560" y="1052736"/>
            <a:ext cx="7056784" cy="646331"/>
          </a:xfrm>
          <a:prstGeom prst="rect">
            <a:avLst/>
          </a:prstGeom>
          <a:noFill/>
        </p:spPr>
        <p:txBody>
          <a:bodyPr wrap="square" rtlCol="0">
            <a:spAutoFit/>
          </a:bodyPr>
          <a:lstStyle/>
          <a:p>
            <a:r>
              <a:rPr lang="en-US" sz="3600" b="1" dirty="0" smtClean="0">
                <a:latin typeface="Times New Roman" pitchFamily="18" charset="0"/>
                <a:cs typeface="Times New Roman" pitchFamily="18" charset="0"/>
              </a:rPr>
              <a:t>a. </a:t>
            </a:r>
            <a:r>
              <a:rPr lang="en-US" sz="3600" b="1" dirty="0" err="1" smtClean="0">
                <a:latin typeface="Times New Roman" pitchFamily="18" charset="0"/>
                <a:cs typeface="Times New Roman" pitchFamily="18" charset="0"/>
              </a:rPr>
              <a:t>Phân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loại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thuốc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chống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lao</a:t>
            </a:r>
            <a:endParaRPr lang="en-US" sz="3600" b="1" dirty="0">
              <a:latin typeface="Times New Roman" pitchFamily="18" charset="0"/>
              <a:cs typeface="Times New Roman" pitchFamily="18" charset="0"/>
            </a:endParaRPr>
          </a:p>
        </p:txBody>
      </p:sp>
      <p:graphicFrame>
        <p:nvGraphicFramePr>
          <p:cNvPr id="5" name="Diagram 4"/>
          <p:cNvGraphicFramePr/>
          <p:nvPr>
            <p:extLst>
              <p:ext uri="{D42A27DB-BD31-4B8C-83A1-F6EECF244321}">
                <p14:modId xmlns:p14="http://schemas.microsoft.com/office/powerpoint/2010/main" val="3752857778"/>
              </p:ext>
            </p:extLst>
          </p:nvPr>
        </p:nvGraphicFramePr>
        <p:xfrm>
          <a:off x="467544" y="1772816"/>
          <a:ext cx="8352928" cy="5085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611560" y="188640"/>
            <a:ext cx="6133730" cy="707886"/>
          </a:xfrm>
          <a:prstGeom prst="rect">
            <a:avLst/>
          </a:prstGeom>
        </p:spPr>
        <p:txBody>
          <a:bodyPr wrap="none">
            <a:spAutoFit/>
          </a:bodyPr>
          <a:lstStyle/>
          <a:p>
            <a:r>
              <a:rPr lang="en-US" sz="4000" b="1" dirty="0">
                <a:latin typeface="Times New Roman" pitchFamily="18" charset="0"/>
                <a:cs typeface="Times New Roman" pitchFamily="18" charset="0"/>
              </a:rPr>
              <a:t>VI. </a:t>
            </a:r>
            <a:r>
              <a:rPr lang="en-US" sz="4000" b="1" dirty="0" err="1">
                <a:latin typeface="Times New Roman" pitchFamily="18" charset="0"/>
                <a:cs typeface="Times New Roman" pitchFamily="18" charset="0"/>
              </a:rPr>
              <a:t>Thuốc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điều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trị</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bệnh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lao</a:t>
            </a:r>
            <a:endParaRPr lang="en-US" sz="4000" dirty="0"/>
          </a:p>
        </p:txBody>
      </p:sp>
    </p:spTree>
    <p:extLst>
      <p:ext uri="{BB962C8B-B14F-4D97-AF65-F5344CB8AC3E}">
        <p14:creationId xmlns:p14="http://schemas.microsoft.com/office/powerpoint/2010/main" val="3261804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35080" cy="634082"/>
          </a:xfrm>
        </p:spPr>
        <p:txBody>
          <a:bodyPr>
            <a:normAutofit/>
          </a:bodyPr>
          <a:lstStyle/>
          <a:p>
            <a:r>
              <a:rPr lang="vi-VN" sz="2400" b="1" dirty="0"/>
              <a:t>Hiện nay, thuốc chữa lao được chia làm 5 </a:t>
            </a:r>
            <a:r>
              <a:rPr lang="vi-VN" sz="2400" b="1" dirty="0" smtClean="0"/>
              <a:t>nhóm</a:t>
            </a:r>
            <a:r>
              <a:rPr lang="en-US" sz="2400" b="1" dirty="0" smtClean="0"/>
              <a:t>:</a:t>
            </a:r>
            <a:endParaRPr lang="en-US" sz="2400" b="1"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799149982"/>
              </p:ext>
            </p:extLst>
          </p:nvPr>
        </p:nvGraphicFramePr>
        <p:xfrm>
          <a:off x="448141" y="1700808"/>
          <a:ext cx="8219256" cy="5029200"/>
        </p:xfrm>
        <a:graphic>
          <a:graphicData uri="http://schemas.openxmlformats.org/drawingml/2006/table">
            <a:tbl>
              <a:tblPr firstRow="1" bandRow="1">
                <a:tableStyleId>{5940675A-B579-460E-94D1-54222C63F5DA}</a:tableStyleId>
              </a:tblPr>
              <a:tblGrid>
                <a:gridCol w="5122912"/>
                <a:gridCol w="3096344"/>
              </a:tblGrid>
              <a:tr h="2400408">
                <a:tc>
                  <a:txBody>
                    <a:bodyPr/>
                    <a:lstStyle/>
                    <a:p>
                      <a:pPr algn="ctr"/>
                      <a:r>
                        <a:rPr lang="en-US" sz="2400" b="1" dirty="0" err="1" smtClean="0">
                          <a:latin typeface="Times New Roman" panose="02020603050405020304" pitchFamily="18" charset="0"/>
                          <a:cs typeface="Times New Roman" panose="02020603050405020304" pitchFamily="18" charset="0"/>
                        </a:rPr>
                        <a:t>Nhóm</a:t>
                      </a:r>
                      <a:r>
                        <a:rPr lang="en-US" sz="2400" b="1" baseline="0" dirty="0" smtClean="0">
                          <a:latin typeface="Times New Roman" panose="02020603050405020304" pitchFamily="18" charset="0"/>
                          <a:cs typeface="Times New Roman" panose="02020603050405020304" pitchFamily="18" charset="0"/>
                        </a:rPr>
                        <a:t> I.</a:t>
                      </a:r>
                    </a:p>
                    <a:p>
                      <a:pPr algn="ctr"/>
                      <a:r>
                        <a:rPr lang="en-US" sz="2400" b="1" baseline="0" dirty="0" err="1" smtClean="0">
                          <a:latin typeface="Times New Roman" panose="02020603050405020304" pitchFamily="18" charset="0"/>
                          <a:cs typeface="Times New Roman" panose="02020603050405020304" pitchFamily="18" charset="0"/>
                        </a:rPr>
                        <a:t>Thuốc</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chống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lao</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hàng</a:t>
                      </a:r>
                      <a:r>
                        <a:rPr lang="en-US" sz="2400" b="1" baseline="0" dirty="0" smtClean="0">
                          <a:latin typeface="Times New Roman" panose="02020603050405020304" pitchFamily="18" charset="0"/>
                          <a:cs typeface="Times New Roman" panose="02020603050405020304" pitchFamily="18" charset="0"/>
                        </a:rPr>
                        <a:t> 1.</a:t>
                      </a:r>
                      <a:endParaRPr lang="en-US" sz="2400" b="1" dirty="0">
                        <a:latin typeface="Times New Roman" panose="02020603050405020304" pitchFamily="18" charset="0"/>
                        <a:cs typeface="Times New Roman" panose="02020603050405020304" pitchFamily="18" charset="0"/>
                      </a:endParaRPr>
                    </a:p>
                  </a:txBody>
                  <a:tcPr/>
                </a:tc>
                <a:tc>
                  <a:txBody>
                    <a:bodyPr/>
                    <a:lstStyle/>
                    <a:p>
                      <a:pPr algn="l"/>
                      <a:r>
                        <a:rPr lang="en-US" dirty="0" smtClean="0"/>
                        <a:t> </a:t>
                      </a:r>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Streptomycin</a:t>
                      </a:r>
                    </a:p>
                    <a:p>
                      <a:pPr algn="l"/>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 Rifampicin</a:t>
                      </a:r>
                    </a:p>
                    <a:p>
                      <a:pPr algn="l"/>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 Isoniazid</a:t>
                      </a:r>
                    </a:p>
                    <a:p>
                      <a:pPr algn="l"/>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Ethambutol</a:t>
                      </a:r>
                      <a:endPar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l"/>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 Pyrazinamide</a:t>
                      </a:r>
                    </a:p>
                    <a:p>
                      <a:pPr algn="l"/>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Rifabutin</a:t>
                      </a:r>
                      <a:endPar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l"/>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Rifapentine</a:t>
                      </a:r>
                      <a:endParaRPr lang="en-US" sz="2400" dirty="0">
                        <a:latin typeface="Times New Roman" panose="02020603050405020304" pitchFamily="18" charset="0"/>
                        <a:cs typeface="Times New Roman" panose="02020603050405020304" pitchFamily="18" charset="0"/>
                      </a:endParaRPr>
                    </a:p>
                  </a:txBody>
                  <a:tcPr/>
                </a:tc>
              </a:tr>
              <a:tr h="1068048">
                <a:tc>
                  <a:txBody>
                    <a:bodyPr/>
                    <a:lstStyle/>
                    <a:p>
                      <a:pPr algn="ctr"/>
                      <a:r>
                        <a:rPr lang="en-US" sz="2400" b="1" dirty="0" err="1" smtClean="0">
                          <a:latin typeface="Times New Roman" panose="02020603050405020304" pitchFamily="18" charset="0"/>
                          <a:cs typeface="Times New Roman" panose="02020603050405020304" pitchFamily="18" charset="0"/>
                        </a:rPr>
                        <a:t>Nhóm</a:t>
                      </a:r>
                      <a:r>
                        <a:rPr lang="en-US" sz="2400" b="1" baseline="0" dirty="0" smtClean="0">
                          <a:latin typeface="Times New Roman" panose="02020603050405020304" pitchFamily="18" charset="0"/>
                          <a:cs typeface="Times New Roman" panose="02020603050405020304" pitchFamily="18" charset="0"/>
                        </a:rPr>
                        <a:t> II.</a:t>
                      </a:r>
                    </a:p>
                    <a:p>
                      <a:pPr algn="ctr"/>
                      <a:r>
                        <a:rPr lang="en-US" sz="2400" b="1" baseline="0" dirty="0" err="1" smtClean="0">
                          <a:latin typeface="Times New Roman" panose="02020603050405020304" pitchFamily="18" charset="0"/>
                          <a:cs typeface="Times New Roman" panose="02020603050405020304" pitchFamily="18" charset="0"/>
                        </a:rPr>
                        <a:t>Thuốc</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chống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lao</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hàng</a:t>
                      </a:r>
                      <a:r>
                        <a:rPr lang="en-US" sz="2400" b="1" baseline="0" dirty="0" smtClean="0">
                          <a:latin typeface="Times New Roman" panose="02020603050405020304" pitchFamily="18" charset="0"/>
                          <a:cs typeface="Times New Roman" panose="02020603050405020304" pitchFamily="18" charset="0"/>
                        </a:rPr>
                        <a:t> 2( </a:t>
                      </a:r>
                      <a:r>
                        <a:rPr lang="en-US" sz="2400" b="1" baseline="0" dirty="0" err="1" smtClean="0">
                          <a:latin typeface="Times New Roman" panose="02020603050405020304" pitchFamily="18" charset="0"/>
                          <a:cs typeface="Times New Roman" panose="02020603050405020304" pitchFamily="18" charset="0"/>
                        </a:rPr>
                        <a:t>tiêm</a:t>
                      </a:r>
                      <a:r>
                        <a:rPr lang="en-US" sz="2400" b="1" baseline="0"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txBody>
                  <a:tcPr/>
                </a:tc>
                <a:tc>
                  <a:txBody>
                    <a:bodyPr/>
                    <a:lstStyle/>
                    <a:p>
                      <a:r>
                        <a:rPr lang="en-US" sz="1800" b="0" i="0" kern="1200" dirty="0" smtClean="0">
                          <a:solidFill>
                            <a:schemeClr val="tx1"/>
                          </a:solidFill>
                          <a:effectLst/>
                          <a:latin typeface="+mn-lt"/>
                          <a:ea typeface="+mn-ea"/>
                          <a:cs typeface="+mn-cs"/>
                        </a:rPr>
                        <a:t> </a:t>
                      </a:r>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Kanamycin</a:t>
                      </a:r>
                    </a:p>
                    <a:p>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Amikacin</a:t>
                      </a:r>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 </a:t>
                      </a:r>
                    </a:p>
                    <a:p>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Capreomycin</a:t>
                      </a:r>
                      <a:endParaRPr lang="en-US" sz="2400" dirty="0">
                        <a:latin typeface="Times New Roman" panose="02020603050405020304" pitchFamily="18" charset="0"/>
                        <a:cs typeface="Times New Roman" panose="02020603050405020304" pitchFamily="18" charset="0"/>
                      </a:endParaRPr>
                    </a:p>
                  </a:txBody>
                  <a:tcPr/>
                </a:tc>
              </a:tr>
              <a:tr h="1068048">
                <a:tc>
                  <a:txBody>
                    <a:bodyPr/>
                    <a:lstStyle/>
                    <a:p>
                      <a:pPr algn="ctr"/>
                      <a:r>
                        <a:rPr lang="en-US" sz="2400" b="1" dirty="0" err="1" smtClean="0">
                          <a:latin typeface="Times New Roman" panose="02020603050405020304" pitchFamily="18" charset="0"/>
                          <a:cs typeface="Times New Roman" panose="02020603050405020304" pitchFamily="18" charset="0"/>
                        </a:rPr>
                        <a:t>Nhóm</a:t>
                      </a:r>
                      <a:r>
                        <a:rPr lang="en-US" sz="2400" b="1" baseline="0" dirty="0" smtClean="0">
                          <a:latin typeface="Times New Roman" panose="02020603050405020304" pitchFamily="18" charset="0"/>
                          <a:cs typeface="Times New Roman" panose="02020603050405020304" pitchFamily="18" charset="0"/>
                        </a:rPr>
                        <a:t> III.</a:t>
                      </a:r>
                    </a:p>
                    <a:p>
                      <a:pPr algn="ctr"/>
                      <a:r>
                        <a:rPr lang="en-US" sz="2400" b="1" i="0" kern="1200" dirty="0" err="1" smtClean="0">
                          <a:solidFill>
                            <a:schemeClr val="tx1"/>
                          </a:solidFill>
                          <a:effectLst/>
                          <a:latin typeface="Times New Roman" panose="02020603050405020304" pitchFamily="18" charset="0"/>
                          <a:ea typeface="+mn-ea"/>
                          <a:cs typeface="Times New Roman" panose="02020603050405020304" pitchFamily="18" charset="0"/>
                        </a:rPr>
                        <a:t>Fluoroquinolones</a:t>
                      </a:r>
                      <a:r>
                        <a:rPr lang="en-US" sz="2400" b="1" i="0" kern="1200" dirty="0" smtClean="0">
                          <a:solidFill>
                            <a:schemeClr val="tx1"/>
                          </a:solidFill>
                          <a:effectLst/>
                          <a:latin typeface="Times New Roman" panose="02020603050405020304" pitchFamily="18" charset="0"/>
                          <a:ea typeface="+mn-ea"/>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a:txBody>
                  <a:tcPr/>
                </a:tc>
                <a:tc>
                  <a:txBody>
                    <a:bodyPr/>
                    <a:lstStyle/>
                    <a:p>
                      <a:r>
                        <a:rPr lang="en-US" sz="1800" b="0" i="0" kern="1200" dirty="0" smtClean="0">
                          <a:solidFill>
                            <a:schemeClr val="tx1"/>
                          </a:solidFill>
                          <a:effectLst/>
                          <a:latin typeface="+mn-lt"/>
                          <a:ea typeface="+mn-ea"/>
                          <a:cs typeface="+mn-cs"/>
                        </a:rPr>
                        <a:t> </a:t>
                      </a:r>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Levofloxacin</a:t>
                      </a:r>
                    </a:p>
                    <a:p>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Moxifloxacin</a:t>
                      </a:r>
                      <a:endPar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Gatifloxacin</a:t>
                      </a:r>
                      <a:endParaRPr lang="en-US" sz="2400" dirty="0">
                        <a:latin typeface="Times New Roman" panose="02020603050405020304" pitchFamily="18" charset="0"/>
                        <a:cs typeface="Times New Roman" panose="02020603050405020304" pitchFamily="18" charset="0"/>
                      </a:endParaRPr>
                    </a:p>
                  </a:txBody>
                  <a:tcPr/>
                </a:tc>
              </a:tr>
            </a:tbl>
          </a:graphicData>
        </a:graphic>
      </p:graphicFrame>
      <p:sp>
        <p:nvSpPr>
          <p:cNvPr id="11" name="TextBox 10"/>
          <p:cNvSpPr txBox="1"/>
          <p:nvPr/>
        </p:nvSpPr>
        <p:spPr>
          <a:xfrm>
            <a:off x="1475656" y="888972"/>
            <a:ext cx="6408712" cy="461665"/>
          </a:xfrm>
          <a:prstGeom prst="rect">
            <a:avLst/>
          </a:prstGeom>
          <a:noFill/>
        </p:spPr>
        <p:txBody>
          <a:bodyPr wrap="square" rtlCol="0">
            <a:spAutoFit/>
          </a:bodyPr>
          <a:lstStyle/>
          <a:p>
            <a:pPr algn="ctr"/>
            <a:r>
              <a:rPr lang="en-US" sz="2400" i="1" u="sng" dirty="0" err="1" smtClean="0">
                <a:latin typeface="Times New Roman" panose="02020603050405020304" pitchFamily="18" charset="0"/>
                <a:cs typeface="Times New Roman" panose="02020603050405020304" pitchFamily="18" charset="0"/>
              </a:rPr>
              <a:t>Bảng</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phân</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loại</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các</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thuốc</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chống</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lao</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theo</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nhóm</a:t>
            </a:r>
            <a:endParaRPr lang="en-US" sz="2400" i="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3651090"/>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93589348"/>
              </p:ext>
            </p:extLst>
          </p:nvPr>
        </p:nvGraphicFramePr>
        <p:xfrm>
          <a:off x="467544" y="476672"/>
          <a:ext cx="8229600" cy="6021738"/>
        </p:xfrm>
        <a:graphic>
          <a:graphicData uri="http://schemas.openxmlformats.org/drawingml/2006/table">
            <a:tbl>
              <a:tblPr firstRow="1" bandRow="1">
                <a:tableStyleId>{5940675A-B579-460E-94D1-54222C63F5DA}</a:tableStyleId>
              </a:tblPr>
              <a:tblGrid>
                <a:gridCol w="4680520"/>
                <a:gridCol w="3549080"/>
              </a:tblGrid>
              <a:tr h="2553014">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dirty="0" smtClean="0">
                          <a:latin typeface="Times New Roman" panose="02020603050405020304" pitchFamily="18" charset="0"/>
                          <a:cs typeface="Times New Roman" panose="02020603050405020304" pitchFamily="18" charset="0"/>
                        </a:rPr>
                        <a:t> IV. </a:t>
                      </a:r>
                    </a:p>
                    <a:p>
                      <a:pPr algn="ctr"/>
                      <a:r>
                        <a:rPr lang="en-US" sz="2400" b="1" dirty="0" err="1" smtClean="0">
                          <a:latin typeface="Times New Roman" panose="02020603050405020304" pitchFamily="18" charset="0"/>
                          <a:cs typeface="Times New Roman" panose="02020603050405020304" pitchFamily="18" charset="0"/>
                        </a:rPr>
                        <a:t>Thuốc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lao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hàng</a:t>
                      </a:r>
                      <a:r>
                        <a:rPr lang="en-US" sz="2400" b="1" dirty="0" smtClean="0">
                          <a:latin typeface="Times New Roman" panose="02020603050405020304" pitchFamily="18" charset="0"/>
                          <a:cs typeface="Times New Roman" panose="02020603050405020304" pitchFamily="18" charset="0"/>
                        </a:rPr>
                        <a:t> 2 (</a:t>
                      </a:r>
                      <a:r>
                        <a:rPr lang="en-US" sz="2400" b="1" dirty="0" err="1" smtClean="0">
                          <a:latin typeface="Times New Roman" panose="02020603050405020304" pitchFamily="18" charset="0"/>
                          <a:cs typeface="Times New Roman" panose="02020603050405020304" pitchFamily="18" charset="0"/>
                        </a:rPr>
                        <a:t>uống</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txBody>
                  <a:tcPr/>
                </a:tc>
                <a:tc>
                  <a:txBody>
                    <a:bodyPr/>
                    <a:lstStyle/>
                    <a:p>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Ethionamide</a:t>
                      </a:r>
                      <a:endPar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Prothionamide</a:t>
                      </a:r>
                      <a:endPar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Cycloserine</a:t>
                      </a:r>
                      <a:endPar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Terizidone</a:t>
                      </a:r>
                      <a:endPar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Para-</a:t>
                      </a:r>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aminosalicylic</a:t>
                      </a:r>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 acid</a:t>
                      </a:r>
                    </a:p>
                    <a:p>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Para-</a:t>
                      </a:r>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aminosalicylate</a:t>
                      </a:r>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 sodium</a:t>
                      </a:r>
                      <a:endParaRPr lang="en-US" sz="2400" dirty="0">
                        <a:latin typeface="Times New Roman" panose="02020603050405020304" pitchFamily="18" charset="0"/>
                        <a:cs typeface="Times New Roman" panose="02020603050405020304" pitchFamily="18" charset="0"/>
                      </a:endParaRPr>
                    </a:p>
                  </a:txBody>
                  <a:tcPr/>
                </a:tc>
              </a:tr>
              <a:tr h="3369978">
                <a:tc>
                  <a:txBody>
                    <a:bodyPr/>
                    <a:lstStyle/>
                    <a:p>
                      <a:pPr algn="ctr"/>
                      <a:r>
                        <a:rPr lang="vi-VN" sz="2400" b="1" i="0" kern="1200" dirty="0" smtClean="0">
                          <a:solidFill>
                            <a:schemeClr val="tx1"/>
                          </a:solidFill>
                          <a:effectLst/>
                          <a:latin typeface="Times New Roman" panose="02020603050405020304" pitchFamily="18" charset="0"/>
                          <a:ea typeface="+mn-ea"/>
                          <a:cs typeface="Times New Roman" panose="02020603050405020304" pitchFamily="18" charset="0"/>
                        </a:rPr>
                        <a:t>Nhóm V. </a:t>
                      </a:r>
                      <a:endParaRPr lang="en-US" sz="2400" b="1" i="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ctr"/>
                      <a:r>
                        <a:rPr lang="vi-VN" sz="2400" b="1" i="0" kern="1200" dirty="0" smtClean="0">
                          <a:solidFill>
                            <a:schemeClr val="tx1"/>
                          </a:solidFill>
                          <a:effectLst/>
                          <a:latin typeface="Times New Roman" panose="02020603050405020304" pitchFamily="18" charset="0"/>
                          <a:ea typeface="+mn-ea"/>
                          <a:cs typeface="Times New Roman" panose="02020603050405020304" pitchFamily="18" charset="0"/>
                        </a:rPr>
                        <a:t>Thuốc chống lao hàng 2 chưa rõ hiệu quả (bao gồm cả thuốc mới)</a:t>
                      </a:r>
                      <a:endParaRPr lang="en-US" sz="2400" b="1" dirty="0">
                        <a:latin typeface="Times New Roman" panose="02020603050405020304" pitchFamily="18" charset="0"/>
                        <a:cs typeface="Times New Roman" panose="02020603050405020304" pitchFamily="18" charset="0"/>
                      </a:endParaRPr>
                    </a:p>
                  </a:txBody>
                  <a:tcPr/>
                </a:tc>
                <a:tc>
                  <a:txBody>
                    <a:bodyPr/>
                    <a:lstStyle/>
                    <a:p>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Bedaquiline</a:t>
                      </a:r>
                      <a:endPar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Delamanid</a:t>
                      </a:r>
                      <a:endPar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Linezolid</a:t>
                      </a:r>
                    </a:p>
                    <a:p>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Clofazimine</a:t>
                      </a:r>
                      <a:endPar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Amoxicilline</a:t>
                      </a:r>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 / </a:t>
                      </a:r>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Clavulanate</a:t>
                      </a:r>
                      <a:endPar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Meropenem</a:t>
                      </a:r>
                      <a:endPar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400" b="0" i="0" kern="1200" dirty="0" err="1" smtClean="0">
                          <a:solidFill>
                            <a:schemeClr val="tx1"/>
                          </a:solidFill>
                          <a:effectLst/>
                          <a:latin typeface="Times New Roman" panose="02020603050405020304" pitchFamily="18" charset="0"/>
                          <a:ea typeface="+mn-ea"/>
                          <a:cs typeface="Times New Roman" panose="02020603050405020304" pitchFamily="18" charset="0"/>
                        </a:rPr>
                        <a:t>Thioacetazone</a:t>
                      </a:r>
                      <a:endPar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400" b="0" i="0" kern="1200" dirty="0" smtClean="0">
                          <a:solidFill>
                            <a:schemeClr val="tx1"/>
                          </a:solidFill>
                          <a:effectLst/>
                          <a:latin typeface="Times New Roman" panose="02020603050405020304" pitchFamily="18" charset="0"/>
                          <a:ea typeface="+mn-ea"/>
                          <a:cs typeface="Times New Roman" panose="02020603050405020304" pitchFamily="18" charset="0"/>
                        </a:rPr>
                        <a:t>Clarithromycin</a:t>
                      </a:r>
                      <a:endParaRPr lang="en-US" sz="24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1919548511"/>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640" y="692696"/>
            <a:ext cx="4971960" cy="1059377"/>
          </a:xfrm>
        </p:spPr>
        <p:txBody>
          <a:bodyPr>
            <a:normAutofit/>
          </a:bodyPr>
          <a:lstStyle/>
          <a:p>
            <a:r>
              <a:rPr lang="en-US" sz="4000" dirty="0" smtClean="0">
                <a:latin typeface="Times New Roman" pitchFamily="18" charset="0"/>
                <a:cs typeface="Times New Roman" pitchFamily="18" charset="0"/>
              </a:rPr>
              <a:t>1. Isoniazid</a:t>
            </a:r>
            <a:endParaRPr lang="en-US" sz="4000" dirty="0">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6662" y="2852935"/>
            <a:ext cx="4043535" cy="4027203"/>
          </a:xfrm>
          <a:prstGeom prst="rect">
            <a:avLst/>
          </a:prstGeom>
        </p:spPr>
      </p:pic>
      <p:sp>
        <p:nvSpPr>
          <p:cNvPr id="3" name="Rectangle 2"/>
          <p:cNvSpPr/>
          <p:nvPr/>
        </p:nvSpPr>
        <p:spPr>
          <a:xfrm>
            <a:off x="1119432" y="110389"/>
            <a:ext cx="6548588" cy="769441"/>
          </a:xfrm>
          <a:prstGeom prst="rect">
            <a:avLst/>
          </a:prstGeom>
        </p:spPr>
        <p:txBody>
          <a:bodyPr wrap="none">
            <a:spAutoFit/>
          </a:bodyPr>
          <a:lstStyle/>
          <a:p>
            <a:r>
              <a:rPr lang="en-US" sz="4400" b="1" dirty="0">
                <a:latin typeface="Times New Roman" pitchFamily="18" charset="0"/>
                <a:cs typeface="Times New Roman" pitchFamily="18" charset="0"/>
              </a:rPr>
              <a:t>b. </a:t>
            </a:r>
            <a:r>
              <a:rPr lang="en-US" sz="4400" b="1" dirty="0" err="1">
                <a:latin typeface="Times New Roman" pitchFamily="18" charset="0"/>
                <a:cs typeface="Times New Roman" pitchFamily="18" charset="0"/>
              </a:rPr>
              <a:t>Một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thuốc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chống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lao</a:t>
            </a:r>
            <a:r>
              <a:rPr lang="en-US" sz="4400" b="1" dirty="0">
                <a:latin typeface="Times New Roman" pitchFamily="18" charset="0"/>
                <a:cs typeface="Times New Roman" pitchFamily="18" charset="0"/>
              </a:rPr>
              <a:t>:</a:t>
            </a:r>
            <a:endParaRPr lang="en-US" sz="4400" dirty="0"/>
          </a:p>
        </p:txBody>
      </p:sp>
      <p:sp>
        <p:nvSpPr>
          <p:cNvPr id="6" name="TextBox 5"/>
          <p:cNvSpPr txBox="1"/>
          <p:nvPr/>
        </p:nvSpPr>
        <p:spPr>
          <a:xfrm>
            <a:off x="52058" y="1480312"/>
            <a:ext cx="8929152" cy="430887"/>
          </a:xfrm>
          <a:prstGeom prst="rect">
            <a:avLst/>
          </a:prstGeom>
          <a:noFill/>
        </p:spPr>
        <p:txBody>
          <a:bodyPr wrap="square" rtlCol="0">
            <a:spAutoFit/>
          </a:bodyPr>
          <a:lstStyle/>
          <a:p>
            <a:r>
              <a:rPr lang="en-US" sz="2200" i="1" dirty="0" err="1">
                <a:latin typeface="Times New Roman" panose="02020603050405020304" pitchFamily="18" charset="0"/>
                <a:cs typeface="Times New Roman" panose="02020603050405020304" pitchFamily="18" charset="0"/>
              </a:rPr>
              <a:t>Viên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nén</a:t>
            </a:r>
            <a:r>
              <a:rPr lang="en-US" sz="2200" i="1" dirty="0">
                <a:latin typeface="Times New Roman" panose="02020603050405020304" pitchFamily="18" charset="0"/>
                <a:cs typeface="Times New Roman" panose="02020603050405020304" pitchFamily="18" charset="0"/>
              </a:rPr>
              <a:t> 50 mg, 100 mg, 300 mg. </a:t>
            </a:r>
            <a:r>
              <a:rPr lang="en-US" sz="2200" i="1" dirty="0" err="1">
                <a:latin typeface="Times New Roman" panose="02020603050405020304" pitchFamily="18" charset="0"/>
                <a:cs typeface="Times New Roman" panose="02020603050405020304" pitchFamily="18" charset="0"/>
              </a:rPr>
              <a:t>ống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tiêm</a:t>
            </a:r>
            <a:r>
              <a:rPr lang="en-US" sz="2200" i="1" dirty="0">
                <a:latin typeface="Times New Roman" panose="02020603050405020304" pitchFamily="18" charset="0"/>
                <a:cs typeface="Times New Roman" panose="02020603050405020304" pitchFamily="18" charset="0"/>
              </a:rPr>
              <a:t> 2 ml (25 mg/1 ml) </a:t>
            </a:r>
            <a:r>
              <a:rPr lang="en-US" sz="2200" i="1" dirty="0" err="1">
                <a:latin typeface="Times New Roman" panose="02020603050405020304" pitchFamily="18" charset="0"/>
                <a:cs typeface="Times New Roman" panose="02020603050405020304" pitchFamily="18" charset="0"/>
              </a:rPr>
              <a:t>hoặc</a:t>
            </a:r>
            <a:r>
              <a:rPr lang="en-US" sz="2200" i="1" dirty="0">
                <a:latin typeface="Times New Roman" panose="02020603050405020304" pitchFamily="18" charset="0"/>
                <a:cs typeface="Times New Roman" panose="02020603050405020304" pitchFamily="18" charset="0"/>
              </a:rPr>
              <a:t> </a:t>
            </a:r>
            <a:r>
              <a:rPr lang="en-US" sz="2200" i="1" dirty="0" smtClean="0">
                <a:latin typeface="Times New Roman" panose="02020603050405020304" pitchFamily="18" charset="0"/>
                <a:cs typeface="Times New Roman" panose="02020603050405020304" pitchFamily="18" charset="0"/>
              </a:rPr>
              <a:t>1g/10 </a:t>
            </a:r>
            <a:r>
              <a:rPr lang="en-US" sz="2200" i="1" dirty="0">
                <a:latin typeface="Times New Roman" panose="02020603050405020304" pitchFamily="18" charset="0"/>
                <a:cs typeface="Times New Roman" panose="02020603050405020304" pitchFamily="18" charset="0"/>
              </a:rPr>
              <a:t>ml.</a:t>
            </a:r>
            <a:endParaRPr lang="en-US" sz="2200"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2058" y="2481538"/>
            <a:ext cx="5014605" cy="4524315"/>
          </a:xfrm>
          <a:prstGeom prst="rect">
            <a:avLst/>
          </a:prstGeom>
          <a:noFill/>
        </p:spPr>
        <p:txBody>
          <a:bodyPr wrap="square" rtlCol="0">
            <a:spAutoFit/>
          </a:bodyPr>
          <a:lstStyle/>
          <a:p>
            <a:r>
              <a:rPr lang="en-US" sz="2400" b="1" i="1" u="sng" dirty="0" err="1" smtClean="0">
                <a:latin typeface="Times New Roman" panose="02020603050405020304" pitchFamily="18" charset="0"/>
                <a:cs typeface="Times New Roman" panose="02020603050405020304" pitchFamily="18" charset="0"/>
              </a:rPr>
              <a:t>Chống</a:t>
            </a:r>
            <a:r>
              <a:rPr lang="en-US" sz="2400" b="1" i="1" u="sng" dirty="0" smtClean="0">
                <a:latin typeface="Times New Roman" panose="02020603050405020304" pitchFamily="18" charset="0"/>
                <a:cs typeface="Times New Roman" panose="02020603050405020304" pitchFamily="18" charset="0"/>
              </a:rPr>
              <a:t> chỉ </a:t>
            </a:r>
            <a:r>
              <a:rPr lang="en-US" sz="2400" b="1" i="1" u="sng" dirty="0" err="1" smtClean="0">
                <a:latin typeface="Times New Roman" panose="02020603050405020304" pitchFamily="18" charset="0"/>
                <a:cs typeface="Times New Roman" panose="02020603050405020304" pitchFamily="18" charset="0"/>
              </a:rPr>
              <a:t>định</a:t>
            </a:r>
            <a:r>
              <a:rPr lang="en-US" sz="2400" b="1" i="1" u="sng" dirty="0" smtClean="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S</a:t>
            </a:r>
            <a:r>
              <a:rPr lang="vi-VN" sz="2400" dirty="0" smtClean="0">
                <a:latin typeface="Times New Roman" panose="02020603050405020304" pitchFamily="18" charset="0"/>
                <a:cs typeface="Times New Roman" panose="02020603050405020304" pitchFamily="18" charset="0"/>
              </a:rPr>
              <a:t>uy </a:t>
            </a:r>
            <a:r>
              <a:rPr lang="vi-VN" sz="2400" dirty="0">
                <a:latin typeface="Times New Roman" panose="02020603050405020304" pitchFamily="18" charset="0"/>
                <a:cs typeface="Times New Roman" panose="02020603050405020304" pitchFamily="18" charset="0"/>
              </a:rPr>
              <a:t>gan nặng, viêm gan nặng, viêm đa dây thần kinh và người động </a:t>
            </a:r>
            <a:r>
              <a:rPr lang="vi-VN" sz="2400" dirty="0" smtClean="0">
                <a:latin typeface="Times New Roman" panose="02020603050405020304" pitchFamily="18" charset="0"/>
                <a:cs typeface="Times New Roman" panose="02020603050405020304" pitchFamily="18" charset="0"/>
              </a:rPr>
              <a:t>kinh</a:t>
            </a:r>
            <a:r>
              <a:rPr lang="en-US" sz="2400" dirty="0" smtClean="0">
                <a:latin typeface="Times New Roman" panose="02020603050405020304" pitchFamily="18" charset="0"/>
                <a:cs typeface="Times New Roman" panose="02020603050405020304" pitchFamily="18" charset="0"/>
              </a:rPr>
              <a:t>.</a:t>
            </a:r>
          </a:p>
          <a:p>
            <a:r>
              <a:rPr lang="en-US" sz="2400" b="1" i="1" u="sng" dirty="0" err="1" smtClean="0">
                <a:latin typeface="Times New Roman" panose="02020603050405020304" pitchFamily="18" charset="0"/>
                <a:cs typeface="Times New Roman" panose="02020603050405020304" pitchFamily="18" charset="0"/>
              </a:rPr>
              <a:t>Tác</a:t>
            </a:r>
            <a:r>
              <a:rPr lang="en-US" sz="2400" b="1" i="1" u="sng" dirty="0" smtClean="0">
                <a:latin typeface="Times New Roman" panose="02020603050405020304" pitchFamily="18" charset="0"/>
                <a:cs typeface="Times New Roman" panose="02020603050405020304" pitchFamily="18" charset="0"/>
              </a:rPr>
              <a:t> </a:t>
            </a:r>
            <a:r>
              <a:rPr lang="en-US" sz="2400" b="1" i="1" u="sng" dirty="0" err="1" smtClean="0">
                <a:latin typeface="Times New Roman" panose="02020603050405020304" pitchFamily="18" charset="0"/>
                <a:cs typeface="Times New Roman" panose="02020603050405020304" pitchFamily="18" charset="0"/>
              </a:rPr>
              <a:t>dụng</a:t>
            </a:r>
            <a:r>
              <a:rPr lang="en-US" sz="2400" b="1" i="1" u="sng" dirty="0" smtClean="0">
                <a:latin typeface="Times New Roman" panose="02020603050405020304" pitchFamily="18" charset="0"/>
                <a:cs typeface="Times New Roman" panose="02020603050405020304" pitchFamily="18" charset="0"/>
              </a:rPr>
              <a:t> </a:t>
            </a:r>
            <a:r>
              <a:rPr lang="en-US" sz="2400" b="1" i="1" u="sng" dirty="0" err="1" smtClean="0">
                <a:latin typeface="Times New Roman" panose="02020603050405020304" pitchFamily="18" charset="0"/>
                <a:cs typeface="Times New Roman" panose="02020603050405020304" pitchFamily="18" charset="0"/>
              </a:rPr>
              <a:t>phu</a:t>
            </a:r>
            <a:r>
              <a:rPr lang="en-US" sz="2400" b="1" i="1" u="sng" dirty="0" smtClean="0">
                <a:latin typeface="Times New Roman" panose="02020603050405020304" pitchFamily="18" charset="0"/>
                <a:cs typeface="Times New Roman" panose="02020603050405020304" pitchFamily="18" charset="0"/>
              </a:rPr>
              <a:t>̣: </a:t>
            </a:r>
          </a:p>
          <a:p>
            <a:r>
              <a:rPr lang="vi-VN" sz="2400" dirty="0">
                <a:latin typeface="Times New Roman" panose="02020603050405020304" pitchFamily="18" charset="0"/>
                <a:cs typeface="Times New Roman" panose="02020603050405020304" pitchFamily="18" charset="0"/>
              </a:rPr>
              <a:t>Phản ứng dị ứng (khó thở, tắc cổ họng, sưng môi, lưỡi, hoặc mặt hoặc phát ban);</a:t>
            </a:r>
          </a:p>
          <a:p>
            <a:r>
              <a:rPr lang="vi-VN" sz="2400" dirty="0" smtClean="0">
                <a:latin typeface="Times New Roman" panose="02020603050405020304" pitchFamily="18" charset="0"/>
                <a:cs typeface="Times New Roman" panose="02020603050405020304" pitchFamily="18" charset="0"/>
              </a:rPr>
              <a:t>Buồn </a:t>
            </a:r>
            <a:r>
              <a:rPr lang="vi-VN" sz="2400" dirty="0">
                <a:latin typeface="Times New Roman" panose="02020603050405020304" pitchFamily="18" charset="0"/>
                <a:cs typeface="Times New Roman" panose="02020603050405020304" pitchFamily="18" charset="0"/>
              </a:rPr>
              <a:t>nôn, nôn mửa hoặc mất cảm giác ngon miệng;</a:t>
            </a:r>
          </a:p>
          <a:p>
            <a:r>
              <a:rPr lang="vi-VN" sz="2400" dirty="0">
                <a:latin typeface="Times New Roman" panose="02020603050405020304" pitchFamily="18" charset="0"/>
                <a:cs typeface="Times New Roman" panose="02020603050405020304" pitchFamily="18" charset="0"/>
              </a:rPr>
              <a:t>Đau </a:t>
            </a:r>
            <a:r>
              <a:rPr lang="vi-VN" sz="2400" dirty="0" smtClean="0">
                <a:latin typeface="Times New Roman" panose="02020603050405020304" pitchFamily="18" charset="0"/>
                <a:cs typeface="Times New Roman" panose="02020603050405020304" pitchFamily="18" charset="0"/>
              </a:rPr>
              <a:t>bụng</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d</a:t>
            </a:r>
            <a:r>
              <a:rPr lang="vi-VN" sz="2400" dirty="0" smtClean="0">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cs typeface="Times New Roman" panose="02020603050405020304" pitchFamily="18" charset="0"/>
              </a:rPr>
              <a:t>hoặc mắt </a:t>
            </a:r>
            <a:r>
              <a:rPr lang="vi-VN" sz="2400" dirty="0" smtClean="0">
                <a:latin typeface="Times New Roman" panose="02020603050405020304" pitchFamily="18" charset="0"/>
                <a:cs typeface="Times New Roman" panose="02020603050405020304" pitchFamily="18" charset="0"/>
              </a:rPr>
              <a:t>vàng</a:t>
            </a:r>
            <a:r>
              <a:rPr lang="en-US"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n</a:t>
            </a:r>
            <a:r>
              <a:rPr lang="vi-VN" sz="2400" dirty="0" smtClean="0">
                <a:latin typeface="Times New Roman" panose="02020603050405020304" pitchFamily="18" charset="0"/>
                <a:cs typeface="Times New Roman" panose="02020603050405020304" pitchFamily="18" charset="0"/>
              </a:rPr>
              <a:t>ước </a:t>
            </a:r>
            <a:r>
              <a:rPr lang="vi-VN" sz="2400" dirty="0">
                <a:latin typeface="Times New Roman" panose="02020603050405020304" pitchFamily="18" charset="0"/>
                <a:cs typeface="Times New Roman" panose="02020603050405020304" pitchFamily="18" charset="0"/>
              </a:rPr>
              <a:t>tiểu sẫm </a:t>
            </a:r>
            <a:r>
              <a:rPr lang="vi-VN" sz="2400" dirty="0" smtClean="0">
                <a:latin typeface="Times New Roman" panose="02020603050405020304" pitchFamily="18" charset="0"/>
                <a:cs typeface="Times New Roman" panose="02020603050405020304" pitchFamily="18" charset="0"/>
              </a:rPr>
              <a:t>màu</a:t>
            </a:r>
            <a:r>
              <a:rPr lang="en-US" sz="2400" dirty="0" smtClean="0">
                <a:latin typeface="Times New Roman" panose="02020603050405020304" pitchFamily="18" charset="0"/>
                <a:cs typeface="Times New Roman" panose="02020603050405020304" pitchFamily="18" charset="0"/>
              </a:rPr>
              <a:t>, c</a:t>
            </a:r>
            <a:r>
              <a:rPr lang="vi-VN" sz="2400" dirty="0" smtClean="0">
                <a:latin typeface="Times New Roman" panose="02020603050405020304" pitchFamily="18" charset="0"/>
                <a:cs typeface="Times New Roman" panose="02020603050405020304" pitchFamily="18" charset="0"/>
              </a:rPr>
              <a:t>o giật</a:t>
            </a:r>
            <a:r>
              <a:rPr lang="en-US"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m</a:t>
            </a:r>
            <a:r>
              <a:rPr lang="vi-VN" sz="2400" dirty="0" smtClean="0">
                <a:latin typeface="Times New Roman" panose="02020603050405020304" pitchFamily="18" charset="0"/>
                <a:cs typeface="Times New Roman" panose="02020603050405020304" pitchFamily="18" charset="0"/>
              </a:rPr>
              <a:t>ờ </a:t>
            </a:r>
            <a:r>
              <a:rPr lang="vi-VN" sz="2400" dirty="0">
                <a:latin typeface="Times New Roman" panose="02020603050405020304" pitchFamily="18" charset="0"/>
                <a:cs typeface="Times New Roman" panose="02020603050405020304" pitchFamily="18" charset="0"/>
              </a:rPr>
              <a:t>mắt</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endParaRPr lang="en-US" sz="2400" b="1" i="1" u="sng" dirty="0" smtClean="0">
              <a:latin typeface="Times New Roman" panose="02020603050405020304" pitchFamily="18" charset="0"/>
              <a:cs typeface="Times New Roman" panose="02020603050405020304" pitchFamily="18" charset="0"/>
            </a:endParaRPr>
          </a:p>
        </p:txBody>
      </p:sp>
      <p:sp>
        <p:nvSpPr>
          <p:cNvPr id="9" name="TextBox 8"/>
          <p:cNvSpPr txBox="1"/>
          <p:nvPr/>
        </p:nvSpPr>
        <p:spPr>
          <a:xfrm>
            <a:off x="52057" y="1768414"/>
            <a:ext cx="5564344" cy="1107996"/>
          </a:xfrm>
          <a:prstGeom prst="rect">
            <a:avLst/>
          </a:prstGeom>
          <a:noFill/>
        </p:spPr>
        <p:txBody>
          <a:bodyPr wrap="none" rtlCol="0">
            <a:spAutoFit/>
          </a:bodyPr>
          <a:lstStyle/>
          <a:p>
            <a:r>
              <a:rPr lang="en-US" sz="2400" b="1" i="1" u="sng" dirty="0">
                <a:latin typeface="Times New Roman" panose="02020603050405020304" pitchFamily="18" charset="0"/>
                <a:cs typeface="Times New Roman" panose="02020603050405020304" pitchFamily="18" charset="0"/>
              </a:rPr>
              <a:t>Chỉ </a:t>
            </a:r>
            <a:r>
              <a:rPr lang="en-US" sz="2400" b="1" i="1" u="sng" dirty="0" err="1">
                <a:latin typeface="Times New Roman" panose="02020603050405020304" pitchFamily="18" charset="0"/>
                <a:cs typeface="Times New Roman" panose="02020603050405020304" pitchFamily="18" charset="0"/>
              </a:rPr>
              <a:t>định</a:t>
            </a:r>
            <a:r>
              <a:rPr lang="en-US" sz="2400" b="1" i="1" u="sng"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P</a:t>
            </a:r>
            <a:r>
              <a:rPr lang="vi-VN" sz="2400" dirty="0">
                <a:latin typeface="Times New Roman" panose="02020603050405020304" pitchFamily="18" charset="0"/>
                <a:cs typeface="Times New Roman" panose="02020603050405020304" pitchFamily="18" charset="0"/>
              </a:rPr>
              <a:t>hối hợp trong phác đồ điều trị lao các thể</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333106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5015408" cy="796950"/>
          </a:xfrm>
        </p:spPr>
        <p:txBody>
          <a:bodyPr>
            <a:normAutofit/>
          </a:bodyPr>
          <a:lstStyle/>
          <a:p>
            <a:pPr algn="l"/>
            <a:r>
              <a:rPr lang="en-US" sz="4000" dirty="0" smtClean="0">
                <a:latin typeface="Times New Roman" pitchFamily="18" charset="0"/>
                <a:cs typeface="Times New Roman" pitchFamily="18" charset="0"/>
              </a:rPr>
              <a:t>2. Rifampicin</a:t>
            </a:r>
            <a:endParaRPr lang="en-US" sz="40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606" t="22223" r="12122" b="5555"/>
          <a:stretch/>
        </p:blipFill>
        <p:spPr>
          <a:xfrm>
            <a:off x="4914292" y="0"/>
            <a:ext cx="4211960" cy="249289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817" y="2492896"/>
            <a:ext cx="2437183" cy="4365104"/>
          </a:xfrm>
          <a:prstGeom prst="rect">
            <a:avLst/>
          </a:prstGeom>
        </p:spPr>
      </p:pic>
      <p:sp>
        <p:nvSpPr>
          <p:cNvPr id="3" name="Rectangle 2"/>
          <p:cNvSpPr/>
          <p:nvPr/>
        </p:nvSpPr>
        <p:spPr>
          <a:xfrm>
            <a:off x="179512" y="1766960"/>
            <a:ext cx="5231432" cy="1938992"/>
          </a:xfrm>
          <a:prstGeom prst="rect">
            <a:avLst/>
          </a:prstGeom>
        </p:spPr>
        <p:txBody>
          <a:bodyPr wrap="square">
            <a:spAutoFit/>
          </a:bodyPr>
          <a:lstStyle/>
          <a:p>
            <a:r>
              <a:rPr lang="en-US" sz="2400" b="1" i="1" u="sng" dirty="0" err="1">
                <a:solidFill>
                  <a:srgbClr val="000000"/>
                </a:solidFill>
                <a:latin typeface="Times New Roman" panose="02020603050405020304" pitchFamily="18" charset="0"/>
                <a:cs typeface="Times New Roman" panose="02020603050405020304" pitchFamily="18" charset="0"/>
              </a:rPr>
              <a:t>Chỉ</a:t>
            </a:r>
            <a:r>
              <a:rPr lang="en-US" sz="2400" b="1" i="1" u="sng" dirty="0">
                <a:solidFill>
                  <a:srgbClr val="000000"/>
                </a:solidFill>
                <a:latin typeface="Times New Roman" panose="02020603050405020304" pitchFamily="18" charset="0"/>
                <a:cs typeface="Times New Roman" panose="02020603050405020304" pitchFamily="18" charset="0"/>
              </a:rPr>
              <a:t> </a:t>
            </a:r>
            <a:r>
              <a:rPr lang="en-US" sz="2400" b="1" i="1" u="sng" dirty="0" err="1">
                <a:solidFill>
                  <a:srgbClr val="000000"/>
                </a:solidFill>
                <a:latin typeface="Times New Roman" panose="02020603050405020304" pitchFamily="18" charset="0"/>
                <a:cs typeface="Times New Roman" panose="02020603050405020304" pitchFamily="18" charset="0"/>
              </a:rPr>
              <a:t>định</a:t>
            </a:r>
            <a:r>
              <a:rPr lang="en-US" sz="2400" b="1" i="1" u="sng" dirty="0">
                <a:solidFill>
                  <a:srgbClr val="000000"/>
                </a:solidFill>
                <a:latin typeface="Times New Roman" panose="02020603050405020304" pitchFamily="18" charset="0"/>
                <a:cs typeface="Times New Roman" panose="02020603050405020304" pitchFamily="18" charset="0"/>
              </a:rPr>
              <a:t>: </a:t>
            </a:r>
            <a:endParaRPr lang="en-US" sz="2400" b="1" i="1" u="sng" dirty="0" smtClean="0">
              <a:solidFill>
                <a:srgbClr val="000000"/>
              </a:solidFill>
              <a:latin typeface="Times New Roman" panose="02020603050405020304" pitchFamily="18" charset="0"/>
              <a:cs typeface="Times New Roman" panose="02020603050405020304" pitchFamily="18" charset="0"/>
            </a:endParaRPr>
          </a:p>
          <a:p>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Điều</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lao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bao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gồm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lao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màng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não</a:t>
            </a:r>
            <a:r>
              <a:rPr lang="en-US" sz="2400" dirty="0">
                <a:solidFill>
                  <a:srgbClr val="000000"/>
                </a:solidFill>
                <a:latin typeface="Times New Roman" panose="02020603050405020304" pitchFamily="18" charset="0"/>
                <a:cs typeface="Times New Roman" panose="02020603050405020304" pitchFamily="18" charset="0"/>
              </a:rPr>
              <a:t>. </a:t>
            </a:r>
          </a:p>
          <a:p>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Điều</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Phong</a:t>
            </a:r>
            <a:r>
              <a:rPr lang="en-US" sz="2400" dirty="0">
                <a:solidFill>
                  <a:srgbClr val="000000"/>
                </a:solidFill>
                <a:latin typeface="Times New Roman" panose="02020603050405020304" pitchFamily="18" charset="0"/>
                <a:cs typeface="Times New Roman" panose="02020603050405020304" pitchFamily="18" charset="0"/>
              </a:rPr>
              <a:t>. </a:t>
            </a:r>
          </a:p>
          <a:p>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Phòng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viêm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màng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não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smtClean="0">
                <a:solidFill>
                  <a:srgbClr val="000000"/>
                </a:solidFill>
                <a:latin typeface="Times New Roman" panose="02020603050405020304" pitchFamily="18" charset="0"/>
                <a:cs typeface="Times New Roman" panose="02020603050405020304" pitchFamily="18" charset="0"/>
              </a:rPr>
              <a:t>do </a:t>
            </a:r>
            <a:r>
              <a:rPr lang="en-US" sz="2400" dirty="0" err="1" smtClean="0">
                <a:solidFill>
                  <a:srgbClr val="000000"/>
                </a:solidFill>
                <a:latin typeface="Times New Roman" panose="02020603050405020304" pitchFamily="18" charset="0"/>
                <a:cs typeface="Times New Roman" panose="02020603050405020304" pitchFamily="18" charset="0"/>
              </a:rPr>
              <a:t>Haemophilus</a:t>
            </a:r>
            <a:endParaRPr lang="en-US" b="0" i="0" dirty="0">
              <a:solidFill>
                <a:srgbClr val="000000"/>
              </a:solidFill>
              <a:effectLst/>
              <a:latin typeface="inherit"/>
            </a:endParaRPr>
          </a:p>
        </p:txBody>
      </p:sp>
      <p:sp>
        <p:nvSpPr>
          <p:cNvPr id="8" name="Rectangle 7"/>
          <p:cNvSpPr/>
          <p:nvPr/>
        </p:nvSpPr>
        <p:spPr>
          <a:xfrm>
            <a:off x="163050" y="3575433"/>
            <a:ext cx="6840760" cy="3046988"/>
          </a:xfrm>
          <a:prstGeom prst="rect">
            <a:avLst/>
          </a:prstGeom>
        </p:spPr>
        <p:txBody>
          <a:bodyPr wrap="square">
            <a:spAutoFit/>
          </a:bodyPr>
          <a:lstStyle/>
          <a:p>
            <a:r>
              <a:rPr lang="en-US" sz="2400" dirty="0" err="1" smtClean="0">
                <a:solidFill>
                  <a:srgbClr val="000000"/>
                </a:solidFill>
                <a:latin typeface="Times New Roman" panose="02020603050405020304" pitchFamily="18" charset="0"/>
                <a:cs typeface="Times New Roman" panose="02020603050405020304" pitchFamily="18" charset="0"/>
              </a:rPr>
              <a:t>influenzae</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và</a:t>
            </a:r>
            <a:r>
              <a:rPr lang="en-US" sz="2400" dirty="0" smtClean="0">
                <a:solidFill>
                  <a:srgbClr val="000000"/>
                </a:solidFill>
                <a:latin typeface="Times New Roman" panose="02020603050405020304" pitchFamily="18" charset="0"/>
                <a:cs typeface="Times New Roman" panose="02020603050405020304" pitchFamily="18" charset="0"/>
              </a:rPr>
              <a:t> Neisseria </a:t>
            </a:r>
            <a:r>
              <a:rPr lang="en-US" sz="2400" dirty="0" err="1" smtClean="0">
                <a:solidFill>
                  <a:srgbClr val="000000"/>
                </a:solidFill>
                <a:latin typeface="Times New Roman" panose="02020603050405020304" pitchFamily="18" charset="0"/>
                <a:cs typeface="Times New Roman" panose="02020603050405020304" pitchFamily="18" charset="0"/>
              </a:rPr>
              <a:t>meningitidis</a:t>
            </a:r>
            <a:r>
              <a:rPr lang="en-US" sz="2400" dirty="0" smtClean="0">
                <a:solidFill>
                  <a:srgbClr val="000000"/>
                </a:solidFill>
                <a:latin typeface="Times New Roman" panose="02020603050405020304" pitchFamily="18" charset="0"/>
                <a:cs typeface="Times New Roman" panose="02020603050405020304" pitchFamily="18" charset="0"/>
              </a:rPr>
              <a:t>. </a:t>
            </a:r>
          </a:p>
          <a:p>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Điều</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trị</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nhiễm</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khuẩn</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nặng</a:t>
            </a:r>
            <a:r>
              <a:rPr lang="en-US" sz="2400" dirty="0" smtClean="0">
                <a:solidFill>
                  <a:srgbClr val="000000"/>
                </a:solidFill>
                <a:latin typeface="Times New Roman" panose="02020603050405020304" pitchFamily="18" charset="0"/>
                <a:cs typeface="Times New Roman" panose="02020603050405020304" pitchFamily="18" charset="0"/>
              </a:rPr>
              <a:t> do </a:t>
            </a:r>
            <a:r>
              <a:rPr lang="en-US" sz="2400" dirty="0" err="1" smtClean="0">
                <a:solidFill>
                  <a:srgbClr val="000000"/>
                </a:solidFill>
                <a:latin typeface="Times New Roman" panose="02020603050405020304" pitchFamily="18" charset="0"/>
                <a:cs typeface="Times New Roman" panose="02020603050405020304" pitchFamily="18" charset="0"/>
              </a:rPr>
              <a:t>các</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chủng</a:t>
            </a:r>
            <a:r>
              <a:rPr lang="en-US" sz="2400" dirty="0" smtClean="0">
                <a:solidFill>
                  <a:srgbClr val="000000"/>
                </a:solidFill>
                <a:latin typeface="Times New Roman" panose="02020603050405020304" pitchFamily="18" charset="0"/>
                <a:cs typeface="Times New Roman" panose="02020603050405020304" pitchFamily="18" charset="0"/>
              </a:rPr>
              <a:t> Staphylococcus </a:t>
            </a:r>
            <a:r>
              <a:rPr lang="en-US" sz="2400" dirty="0" err="1" smtClean="0">
                <a:solidFill>
                  <a:srgbClr val="000000"/>
                </a:solidFill>
                <a:latin typeface="Times New Roman" panose="02020603050405020304" pitchFamily="18" charset="0"/>
                <a:cs typeface="Times New Roman" panose="02020603050405020304" pitchFamily="18" charset="0"/>
              </a:rPr>
              <a:t>kể</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cả</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các</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chủng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đã</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kháng</a:t>
            </a:r>
            <a:r>
              <a:rPr lang="en-US" sz="2400" dirty="0" smtClean="0">
                <a:solidFill>
                  <a:srgbClr val="000000"/>
                </a:solidFill>
                <a:latin typeface="Times New Roman" panose="02020603050405020304" pitchFamily="18" charset="0"/>
                <a:cs typeface="Times New Roman" panose="02020603050405020304" pitchFamily="18" charset="0"/>
              </a:rPr>
              <a:t> Methicillin.</a:t>
            </a:r>
          </a:p>
          <a:p>
            <a:r>
              <a:rPr lang="en-US" sz="2400" b="1" i="1" u="sng" dirty="0" err="1" smtClean="0">
                <a:solidFill>
                  <a:srgbClr val="000000"/>
                </a:solidFill>
                <a:latin typeface="Times New Roman" panose="02020603050405020304" pitchFamily="18" charset="0"/>
                <a:cs typeface="Times New Roman" panose="02020603050405020304" pitchFamily="18" charset="0"/>
              </a:rPr>
              <a:t>Chống</a:t>
            </a:r>
            <a:r>
              <a:rPr lang="en-US" sz="2400" b="1" i="1" u="sng" dirty="0" smtClean="0">
                <a:solidFill>
                  <a:srgbClr val="000000"/>
                </a:solidFill>
                <a:latin typeface="Times New Roman" panose="02020603050405020304" pitchFamily="18" charset="0"/>
                <a:cs typeface="Times New Roman" panose="02020603050405020304" pitchFamily="18" charset="0"/>
              </a:rPr>
              <a:t> </a:t>
            </a:r>
            <a:r>
              <a:rPr lang="en-US" sz="2400" b="1" i="1" u="sng" dirty="0" err="1" smtClean="0">
                <a:solidFill>
                  <a:srgbClr val="000000"/>
                </a:solidFill>
                <a:latin typeface="Times New Roman" panose="02020603050405020304" pitchFamily="18" charset="0"/>
                <a:cs typeface="Times New Roman" panose="02020603050405020304" pitchFamily="18" charset="0"/>
              </a:rPr>
              <a:t>chỉ</a:t>
            </a:r>
            <a:r>
              <a:rPr lang="en-US" sz="2400" b="1" i="1" u="sng" dirty="0" smtClean="0">
                <a:solidFill>
                  <a:srgbClr val="000000"/>
                </a:solidFill>
                <a:latin typeface="Times New Roman" panose="02020603050405020304" pitchFamily="18" charset="0"/>
                <a:cs typeface="Times New Roman" panose="02020603050405020304" pitchFamily="18" charset="0"/>
              </a:rPr>
              <a:t> </a:t>
            </a:r>
            <a:r>
              <a:rPr lang="en-US" sz="2400" b="1" i="1" u="sng" dirty="0" err="1" smtClean="0">
                <a:solidFill>
                  <a:srgbClr val="000000"/>
                </a:solidFill>
                <a:latin typeface="Times New Roman" panose="02020603050405020304" pitchFamily="18" charset="0"/>
                <a:cs typeface="Times New Roman" panose="02020603050405020304" pitchFamily="18" charset="0"/>
              </a:rPr>
              <a:t>định</a:t>
            </a:r>
            <a:r>
              <a:rPr lang="en-US" sz="2400" b="1" i="1" u="sng" dirty="0" smtClean="0">
                <a:solidFill>
                  <a:srgbClr val="000000"/>
                </a:solidFill>
                <a:latin typeface="Times New Roman" panose="02020603050405020304" pitchFamily="18" charset="0"/>
                <a:cs typeface="Times New Roman" panose="02020603050405020304" pitchFamily="18" charset="0"/>
              </a:rPr>
              <a:t>: </a:t>
            </a:r>
          </a:p>
          <a:p>
            <a:r>
              <a:rPr lang="en-US" sz="2400" dirty="0" err="1" smtClean="0">
                <a:solidFill>
                  <a:srgbClr val="000000"/>
                </a:solidFill>
                <a:latin typeface="Times New Roman" panose="02020603050405020304" pitchFamily="18" charset="0"/>
                <a:cs typeface="Times New Roman" panose="02020603050405020304" pitchFamily="18" charset="0"/>
              </a:rPr>
              <a:t>Quá</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mẫn</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với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thuốc</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vàng</a:t>
            </a:r>
            <a:r>
              <a:rPr lang="en-US" sz="2400" dirty="0" smtClean="0">
                <a:solidFill>
                  <a:srgbClr val="000000"/>
                </a:solidFill>
                <a:latin typeface="Times New Roman" panose="02020603050405020304" pitchFamily="18" charset="0"/>
                <a:cs typeface="Times New Roman" panose="02020603050405020304" pitchFamily="18" charset="0"/>
              </a:rPr>
              <a:t> da.</a:t>
            </a:r>
          </a:p>
          <a:p>
            <a:r>
              <a:rPr lang="en-US" sz="2400" b="1" i="1" u="sng" dirty="0" err="1" smtClean="0">
                <a:solidFill>
                  <a:srgbClr val="000000"/>
                </a:solidFill>
                <a:latin typeface="Times New Roman" panose="02020603050405020304" pitchFamily="18" charset="0"/>
                <a:cs typeface="Times New Roman" panose="02020603050405020304" pitchFamily="18" charset="0"/>
              </a:rPr>
              <a:t>Tác</a:t>
            </a:r>
            <a:r>
              <a:rPr lang="en-US" sz="2400" b="1" i="1" u="sng" dirty="0" smtClean="0">
                <a:solidFill>
                  <a:srgbClr val="000000"/>
                </a:solidFill>
                <a:latin typeface="Times New Roman" panose="02020603050405020304" pitchFamily="18" charset="0"/>
                <a:cs typeface="Times New Roman" panose="02020603050405020304" pitchFamily="18" charset="0"/>
              </a:rPr>
              <a:t> </a:t>
            </a:r>
            <a:r>
              <a:rPr lang="en-US" sz="2400" b="1" i="1" u="sng" dirty="0" err="1" smtClean="0">
                <a:solidFill>
                  <a:srgbClr val="000000"/>
                </a:solidFill>
                <a:latin typeface="Times New Roman" panose="02020603050405020304" pitchFamily="18" charset="0"/>
                <a:cs typeface="Times New Roman" panose="02020603050405020304" pitchFamily="18" charset="0"/>
              </a:rPr>
              <a:t>dụng</a:t>
            </a:r>
            <a:r>
              <a:rPr lang="en-US" sz="2400" b="1" i="1" u="sng" dirty="0" smtClean="0">
                <a:solidFill>
                  <a:srgbClr val="000000"/>
                </a:solidFill>
                <a:latin typeface="Times New Roman" panose="02020603050405020304" pitchFamily="18" charset="0"/>
                <a:cs typeface="Times New Roman" panose="02020603050405020304" pitchFamily="18" charset="0"/>
              </a:rPr>
              <a:t> </a:t>
            </a:r>
            <a:r>
              <a:rPr lang="en-US" sz="2400" b="1" i="1" u="sng" dirty="0" err="1" smtClean="0">
                <a:solidFill>
                  <a:srgbClr val="000000"/>
                </a:solidFill>
                <a:latin typeface="Times New Roman" panose="02020603050405020304" pitchFamily="18" charset="0"/>
                <a:cs typeface="Times New Roman" panose="02020603050405020304" pitchFamily="18" charset="0"/>
              </a:rPr>
              <a:t>phụ</a:t>
            </a:r>
            <a:r>
              <a:rPr lang="en-US" sz="2400" b="1" i="1" u="sng" dirty="0" smtClean="0">
                <a:solidFill>
                  <a:srgbClr val="000000"/>
                </a:solidFill>
                <a:latin typeface="Times New Roman" panose="02020603050405020304" pitchFamily="18" charset="0"/>
                <a:cs typeface="Times New Roman" panose="02020603050405020304" pitchFamily="18" charset="0"/>
              </a:rPr>
              <a:t>:</a:t>
            </a:r>
          </a:p>
          <a:p>
            <a:r>
              <a:rPr lang="en-US" sz="2400" i="1"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Rối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loạn</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tiêu</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hóa</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nhẹ</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ngứa</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phát</a:t>
            </a:r>
            <a:r>
              <a:rPr lang="en-US" sz="2400" dirty="0" smtClean="0">
                <a:solidFill>
                  <a:srgbClr val="000000"/>
                </a:solidFill>
                <a:latin typeface="Times New Roman" panose="02020603050405020304" pitchFamily="18" charset="0"/>
                <a:cs typeface="Times New Roman" panose="02020603050405020304" pitchFamily="18" charset="0"/>
              </a:rPr>
              <a:t> ban. </a:t>
            </a:r>
            <a:r>
              <a:rPr lang="en-US" sz="2400" dirty="0" err="1" smtClean="0">
                <a:solidFill>
                  <a:srgbClr val="000000"/>
                </a:solidFill>
                <a:latin typeface="Times New Roman" panose="02020603050405020304" pitchFamily="18" charset="0"/>
                <a:cs typeface="Times New Roman" panose="02020603050405020304" pitchFamily="18" charset="0"/>
              </a:rPr>
              <a:t>Ít</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gặp</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đau</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đầu</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chóng</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mặt</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mệt</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mỏi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sốt</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tăng</a:t>
            </a:r>
            <a:r>
              <a:rPr lang="en-US" sz="2400" dirty="0" smtClean="0">
                <a:solidFill>
                  <a:srgbClr val="000000"/>
                </a:solidFill>
                <a:latin typeface="Times New Roman" panose="02020603050405020304" pitchFamily="18" charset="0"/>
                <a:cs typeface="Times New Roman" panose="02020603050405020304" pitchFamily="18" charset="0"/>
              </a:rPr>
              <a:t> men </a:t>
            </a:r>
            <a:r>
              <a:rPr lang="en-US" sz="2400" dirty="0" err="1" smtClean="0">
                <a:solidFill>
                  <a:srgbClr val="000000"/>
                </a:solidFill>
                <a:latin typeface="Times New Roman" panose="02020603050405020304" pitchFamily="18" charset="0"/>
                <a:cs typeface="Times New Roman" panose="02020603050405020304" pitchFamily="18" charset="0"/>
              </a:rPr>
              <a:t>gan</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vàng</a:t>
            </a:r>
            <a:r>
              <a:rPr lang="en-US" sz="2400" dirty="0" smtClean="0">
                <a:solidFill>
                  <a:srgbClr val="000000"/>
                </a:solidFill>
                <a:latin typeface="Times New Roman" panose="02020603050405020304" pitchFamily="18" charset="0"/>
                <a:cs typeface="Times New Roman" panose="02020603050405020304" pitchFamily="18" charset="0"/>
              </a:rPr>
              <a:t> da.</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260902" y="684423"/>
            <a:ext cx="4572000" cy="1107996"/>
          </a:xfrm>
          <a:prstGeom prst="rect">
            <a:avLst/>
          </a:prstGeom>
        </p:spPr>
        <p:txBody>
          <a:bodyPr>
            <a:spAutoFit/>
          </a:bodyPr>
          <a:lstStyle/>
          <a:p>
            <a:r>
              <a:rPr lang="en-US" sz="2200" i="1" dirty="0" err="1">
                <a:solidFill>
                  <a:srgbClr val="000000"/>
                </a:solidFill>
                <a:latin typeface="Times New Roman" panose="02020603050405020304" pitchFamily="18" charset="0"/>
                <a:cs typeface="Times New Roman" panose="02020603050405020304" pitchFamily="18" charset="0"/>
              </a:rPr>
              <a:t>Dạng</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thuốc</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Hỗn</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dịch</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uống</a:t>
            </a:r>
            <a:r>
              <a:rPr lang="en-US" sz="2200" i="1" dirty="0">
                <a:solidFill>
                  <a:srgbClr val="000000"/>
                </a:solidFill>
                <a:latin typeface="Times New Roman" panose="02020603050405020304" pitchFamily="18" charset="0"/>
                <a:cs typeface="Times New Roman" panose="02020603050405020304" pitchFamily="18" charset="0"/>
              </a:rPr>
              <a:t>; </a:t>
            </a:r>
            <a:endParaRPr lang="en-US" sz="2200" i="1" dirty="0" smtClean="0">
              <a:solidFill>
                <a:srgbClr val="000000"/>
              </a:solidFill>
              <a:latin typeface="Times New Roman" panose="02020603050405020304" pitchFamily="18" charset="0"/>
              <a:cs typeface="Times New Roman" panose="02020603050405020304" pitchFamily="18" charset="0"/>
            </a:endParaRPr>
          </a:p>
          <a:p>
            <a:r>
              <a:rPr lang="en-US" sz="2200" i="1" dirty="0" err="1" smtClean="0">
                <a:solidFill>
                  <a:srgbClr val="000000"/>
                </a:solidFill>
                <a:latin typeface="Times New Roman" panose="02020603050405020304" pitchFamily="18" charset="0"/>
                <a:cs typeface="Times New Roman" panose="02020603050405020304" pitchFamily="18" charset="0"/>
              </a:rPr>
              <a:t>Viên</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nang</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Thuốc</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mỡ</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bôi</a:t>
            </a:r>
            <a:r>
              <a:rPr lang="en-US" sz="2200" i="1" dirty="0">
                <a:solidFill>
                  <a:srgbClr val="000000"/>
                </a:solidFill>
                <a:latin typeface="Times New Roman" panose="02020603050405020304" pitchFamily="18" charset="0"/>
                <a:cs typeface="Times New Roman" panose="02020603050405020304" pitchFamily="18" charset="0"/>
              </a:rPr>
              <a:t> da; </a:t>
            </a:r>
            <a:endParaRPr lang="en-US" sz="2200" i="1" dirty="0" smtClean="0">
              <a:solidFill>
                <a:srgbClr val="000000"/>
              </a:solidFill>
              <a:latin typeface="Times New Roman" panose="02020603050405020304" pitchFamily="18" charset="0"/>
              <a:cs typeface="Times New Roman" panose="02020603050405020304" pitchFamily="18" charset="0"/>
            </a:endParaRPr>
          </a:p>
          <a:p>
            <a:r>
              <a:rPr lang="en-US" sz="2200" i="1" dirty="0" err="1" smtClean="0">
                <a:solidFill>
                  <a:srgbClr val="000000"/>
                </a:solidFill>
                <a:latin typeface="Times New Roman" panose="02020603050405020304" pitchFamily="18" charset="0"/>
                <a:cs typeface="Times New Roman" panose="02020603050405020304" pitchFamily="18" charset="0"/>
              </a:rPr>
              <a:t>Viên</a:t>
            </a:r>
            <a:r>
              <a:rPr lang="en-US" sz="2200" i="1" dirty="0" smtClean="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nén</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bao</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phim</a:t>
            </a:r>
            <a:endParaRPr lang="en-US" sz="2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1155224"/>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3384376" cy="778098"/>
          </a:xfrm>
        </p:spPr>
        <p:txBody>
          <a:bodyPr>
            <a:normAutofit fontScale="90000"/>
          </a:bodyPr>
          <a:lstStyle/>
          <a:p>
            <a:r>
              <a:rPr lang="en-US" dirty="0" smtClean="0">
                <a:latin typeface="Times New Roman" pitchFamily="18" charset="0"/>
                <a:cs typeface="Times New Roman" pitchFamily="18" charset="0"/>
              </a:rPr>
              <a:t>3. </a:t>
            </a:r>
            <a:r>
              <a:rPr lang="en-US" dirty="0" err="1" smtClean="0">
                <a:latin typeface="Times New Roman" pitchFamily="18" charset="0"/>
                <a:cs typeface="Times New Roman" pitchFamily="18" charset="0"/>
              </a:rPr>
              <a:t>Piraziamide</a:t>
            </a:r>
            <a:endParaRPr lang="en-US" dirty="0">
              <a:latin typeface="Times New Roman" pitchFamily="18" charset="0"/>
              <a:cs typeface="Times New Roman" pitchFamily="18" charset="0"/>
            </a:endParaRPr>
          </a:p>
        </p:txBody>
      </p:sp>
      <p:pic>
        <p:nvPicPr>
          <p:cNvPr id="5" name="Picture 4"/>
          <p:cNvPicPr>
            <a:picLocks noChangeAspect="1"/>
          </p:cNvPicPr>
          <p:nvPr/>
        </p:nvPicPr>
        <p:blipFill>
          <a:blip r:embed="rId3"/>
          <a:stretch>
            <a:fillRect/>
          </a:stretch>
        </p:blipFill>
        <p:spPr>
          <a:xfrm>
            <a:off x="251520" y="1628800"/>
            <a:ext cx="3797591" cy="5207318"/>
          </a:xfrm>
          <a:prstGeom prst="rect">
            <a:avLst/>
          </a:prstGeom>
        </p:spPr>
      </p:pic>
      <p:sp>
        <p:nvSpPr>
          <p:cNvPr id="4" name="Rectangle 3"/>
          <p:cNvSpPr/>
          <p:nvPr/>
        </p:nvSpPr>
        <p:spPr>
          <a:xfrm>
            <a:off x="4046265" y="1441495"/>
            <a:ext cx="5094889" cy="5262979"/>
          </a:xfrm>
          <a:prstGeom prst="rect">
            <a:avLst/>
          </a:prstGeom>
        </p:spPr>
        <p:txBody>
          <a:bodyPr wrap="square">
            <a:spAutoFit/>
          </a:bodyPr>
          <a:lstStyle/>
          <a:p>
            <a:r>
              <a:rPr lang="vi-VN" sz="2400" b="1" i="1" u="sng" dirty="0">
                <a:solidFill>
                  <a:srgbClr val="000000"/>
                </a:solidFill>
                <a:latin typeface="+mj-lt"/>
              </a:rPr>
              <a:t>Chỉ định : </a:t>
            </a:r>
            <a:endParaRPr lang="en-US" sz="2400" b="1" i="1" u="sng" dirty="0" smtClean="0">
              <a:solidFill>
                <a:srgbClr val="000000"/>
              </a:solidFill>
              <a:latin typeface="+mj-lt"/>
            </a:endParaRPr>
          </a:p>
          <a:p>
            <a:r>
              <a:rPr lang="vi-VN" sz="2400" dirty="0" smtClean="0">
                <a:solidFill>
                  <a:srgbClr val="000000"/>
                </a:solidFill>
                <a:latin typeface="+mj-lt"/>
              </a:rPr>
              <a:t>Kết </a:t>
            </a:r>
            <a:r>
              <a:rPr lang="vi-VN" sz="2400" dirty="0">
                <a:solidFill>
                  <a:srgbClr val="000000"/>
                </a:solidFill>
                <a:latin typeface="+mj-lt"/>
              </a:rPr>
              <a:t>hợp với các thuốc kháng lao khác, đặc biệt trong 8 tuần đầu giai đoạn điều trị ngắn hạn.</a:t>
            </a:r>
          </a:p>
          <a:p>
            <a:r>
              <a:rPr lang="vi-VN" sz="2400" b="1" i="1" u="sng" dirty="0">
                <a:solidFill>
                  <a:srgbClr val="000000"/>
                </a:solidFill>
                <a:latin typeface="+mj-lt"/>
              </a:rPr>
              <a:t>Chống chỉ định : </a:t>
            </a:r>
            <a:endParaRPr lang="en-US" sz="2400" b="1" i="1" u="sng" dirty="0" smtClean="0">
              <a:solidFill>
                <a:srgbClr val="000000"/>
              </a:solidFill>
              <a:latin typeface="+mj-lt"/>
            </a:endParaRPr>
          </a:p>
          <a:p>
            <a:r>
              <a:rPr lang="en-US" sz="2400" dirty="0" smtClean="0">
                <a:solidFill>
                  <a:srgbClr val="000000"/>
                </a:solidFill>
                <a:latin typeface="+mj-lt"/>
              </a:rPr>
              <a:t>- </a:t>
            </a:r>
            <a:r>
              <a:rPr lang="vi-VN" sz="2400" dirty="0" smtClean="0">
                <a:solidFill>
                  <a:srgbClr val="000000"/>
                </a:solidFill>
                <a:latin typeface="+mj-lt"/>
              </a:rPr>
              <a:t>Quá </a:t>
            </a:r>
            <a:r>
              <a:rPr lang="vi-VN" sz="2400" dirty="0">
                <a:solidFill>
                  <a:srgbClr val="000000"/>
                </a:solidFill>
                <a:latin typeface="+mj-lt"/>
              </a:rPr>
              <a:t>mẫn cảm với thuốc. Tổn thương gan nặng, bệnh gan cấp, gout cấp. </a:t>
            </a:r>
            <a:endParaRPr lang="en-US" sz="2400" dirty="0" smtClean="0">
              <a:solidFill>
                <a:srgbClr val="000000"/>
              </a:solidFill>
              <a:latin typeface="+mj-lt"/>
            </a:endParaRPr>
          </a:p>
          <a:p>
            <a:pPr marL="342900" indent="-342900">
              <a:buFontTx/>
              <a:buChar char="-"/>
            </a:pPr>
            <a:r>
              <a:rPr lang="vi-VN" sz="2400" dirty="0" smtClean="0">
                <a:solidFill>
                  <a:srgbClr val="000000"/>
                </a:solidFill>
                <a:latin typeface="+mj-lt"/>
              </a:rPr>
              <a:t>Suy </a:t>
            </a:r>
            <a:r>
              <a:rPr lang="vi-VN" sz="2400" dirty="0">
                <a:solidFill>
                  <a:srgbClr val="000000"/>
                </a:solidFill>
                <a:latin typeface="+mj-lt"/>
              </a:rPr>
              <a:t>gan. Phụ nữ có thai, cho con bú. Rối loạn chuyển hoá porphyrin</a:t>
            </a:r>
            <a:r>
              <a:rPr lang="vi-VN" sz="2400" dirty="0" smtClean="0">
                <a:solidFill>
                  <a:srgbClr val="000000"/>
                </a:solidFill>
                <a:latin typeface="+mj-lt"/>
              </a:rPr>
              <a:t>.</a:t>
            </a:r>
            <a:r>
              <a:rPr lang="vi-VN" sz="2400" dirty="0"/>
              <a:t> </a:t>
            </a:r>
            <a:endParaRPr lang="en-US" sz="2400" dirty="0" smtClean="0"/>
          </a:p>
          <a:p>
            <a:r>
              <a:rPr lang="en-US" sz="2400" b="1" i="1" u="sng" dirty="0" err="1" smtClean="0">
                <a:latin typeface="Times New Roman" panose="02020603050405020304" pitchFamily="18" charset="0"/>
                <a:cs typeface="Times New Roman" panose="02020603050405020304" pitchFamily="18" charset="0"/>
              </a:rPr>
              <a:t>Tác</a:t>
            </a:r>
            <a:r>
              <a:rPr lang="en-US" sz="2400" b="1" i="1" u="sng" dirty="0" smtClean="0">
                <a:latin typeface="Times New Roman" panose="02020603050405020304" pitchFamily="18" charset="0"/>
                <a:cs typeface="Times New Roman" panose="02020603050405020304" pitchFamily="18" charset="0"/>
              </a:rPr>
              <a:t> </a:t>
            </a:r>
            <a:r>
              <a:rPr lang="en-US" sz="2400" b="1" i="1" u="sng" dirty="0" err="1" smtClean="0">
                <a:latin typeface="Times New Roman" panose="02020603050405020304" pitchFamily="18" charset="0"/>
                <a:cs typeface="Times New Roman" panose="02020603050405020304" pitchFamily="18" charset="0"/>
              </a:rPr>
              <a:t>dụng</a:t>
            </a:r>
            <a:r>
              <a:rPr lang="en-US" sz="2400" b="1" i="1" u="sng" dirty="0" smtClean="0">
                <a:latin typeface="Times New Roman" panose="02020603050405020304" pitchFamily="18" charset="0"/>
                <a:cs typeface="Times New Roman" panose="02020603050405020304" pitchFamily="18" charset="0"/>
              </a:rPr>
              <a:t> </a:t>
            </a:r>
            <a:r>
              <a:rPr lang="en-US" sz="2400" b="1" i="1" u="sng" dirty="0" err="1" smtClean="0">
                <a:latin typeface="Times New Roman" panose="02020603050405020304" pitchFamily="18" charset="0"/>
                <a:cs typeface="Times New Roman" panose="02020603050405020304" pitchFamily="18" charset="0"/>
              </a:rPr>
              <a:t>phu</a:t>
            </a:r>
            <a:r>
              <a:rPr lang="en-US" sz="2400" b="1" i="1" u="sng" dirty="0" smtClean="0">
                <a:latin typeface="Times New Roman" panose="02020603050405020304" pitchFamily="18" charset="0"/>
                <a:cs typeface="Times New Roman" panose="02020603050405020304" pitchFamily="18" charset="0"/>
              </a:rPr>
              <a:t>̣: </a:t>
            </a:r>
          </a:p>
          <a:p>
            <a:pPr marL="342900" indent="-342900">
              <a:buFontTx/>
              <a:buChar char="-"/>
            </a:pPr>
            <a:r>
              <a:rPr lang="vi-VN" sz="2400" dirty="0" smtClean="0">
                <a:latin typeface="Times New Roman" panose="02020603050405020304" pitchFamily="18" charset="0"/>
                <a:cs typeface="Times New Roman" panose="02020603050405020304" pitchFamily="18" charset="0"/>
              </a:rPr>
              <a:t>Phản </a:t>
            </a:r>
            <a:r>
              <a:rPr lang="vi-VN" sz="2400" dirty="0">
                <a:latin typeface="Times New Roman" panose="02020603050405020304" pitchFamily="18" charset="0"/>
                <a:cs typeface="Times New Roman" panose="02020603050405020304" pitchFamily="18" charset="0"/>
              </a:rPr>
              <a:t>ứng có hại Suy gan, viêm </a:t>
            </a:r>
            <a:r>
              <a:rPr lang="vi-VN" sz="2400" dirty="0" smtClean="0">
                <a:latin typeface="Times New Roman" panose="02020603050405020304" pitchFamily="18" charset="0"/>
                <a:cs typeface="Times New Roman" panose="02020603050405020304" pitchFamily="18" charset="0"/>
              </a:rPr>
              <a:t>gan.</a:t>
            </a:r>
            <a:endParaRPr lang="en-US" sz="2400" dirty="0" smtClean="0">
              <a:latin typeface="Times New Roman" panose="02020603050405020304" pitchFamily="18" charset="0"/>
              <a:cs typeface="Times New Roman" panose="02020603050405020304" pitchFamily="18" charset="0"/>
            </a:endParaRPr>
          </a:p>
          <a:p>
            <a:pPr marL="342900" indent="-342900">
              <a:buFontTx/>
              <a:buChar char="-"/>
            </a:pPr>
            <a:r>
              <a:rPr lang="vi-VN" sz="2400" dirty="0" smtClean="0">
                <a:latin typeface="Times New Roman" panose="02020603050405020304" pitchFamily="18" charset="0"/>
                <a:cs typeface="Times New Roman" panose="02020603050405020304" pitchFamily="18" charset="0"/>
              </a:rPr>
              <a:t>Tăng </a:t>
            </a:r>
            <a:r>
              <a:rPr lang="vi-VN" sz="2400" dirty="0">
                <a:latin typeface="Times New Roman" panose="02020603050405020304" pitchFamily="18" charset="0"/>
                <a:cs typeface="Times New Roman" panose="02020603050405020304" pitchFamily="18" charset="0"/>
              </a:rPr>
              <a:t>urê máu &amp; bệnh gout. Rối loạn tiêu hóa. Ảnh hưởng lên hệ tạo máu, quá mẫn.</a:t>
            </a:r>
            <a:endParaRPr lang="vi-VN" sz="2400" i="0" dirty="0">
              <a:solidFill>
                <a:srgbClr val="000000"/>
              </a:solidFill>
              <a:effectLst/>
              <a:latin typeface="Times New Roman" panose="02020603050405020304" pitchFamily="18" charset="0"/>
              <a:cs typeface="Times New Roman" panose="02020603050405020304" pitchFamily="18" charset="0"/>
            </a:endParaRPr>
          </a:p>
        </p:txBody>
      </p:sp>
      <p:sp>
        <p:nvSpPr>
          <p:cNvPr id="8" name="Rectangle 7"/>
          <p:cNvSpPr/>
          <p:nvPr/>
        </p:nvSpPr>
        <p:spPr>
          <a:xfrm>
            <a:off x="899592" y="1010608"/>
            <a:ext cx="6408712" cy="430887"/>
          </a:xfrm>
          <a:prstGeom prst="rect">
            <a:avLst/>
          </a:prstGeom>
        </p:spPr>
        <p:txBody>
          <a:bodyPr wrap="square">
            <a:spAutoFit/>
          </a:bodyPr>
          <a:lstStyle/>
          <a:p>
            <a:r>
              <a:rPr lang="en-US" sz="2200" i="1" dirty="0" err="1">
                <a:solidFill>
                  <a:srgbClr val="000000"/>
                </a:solidFill>
                <a:latin typeface="Times New Roman" panose="02020603050405020304" pitchFamily="18" charset="0"/>
                <a:cs typeface="Times New Roman" panose="02020603050405020304" pitchFamily="18" charset="0"/>
              </a:rPr>
              <a:t>Dạng</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bào</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chế</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Viên</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nén</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viên</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nén</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bao</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phim</a:t>
            </a:r>
            <a:r>
              <a:rPr lang="en-US" sz="2200" i="1" dirty="0">
                <a:solidFill>
                  <a:srgbClr val="000000"/>
                </a:solidFill>
                <a:latin typeface="Times New Roman" panose="02020603050405020304" pitchFamily="18" charset="0"/>
                <a:cs typeface="Times New Roman" panose="02020603050405020304" pitchFamily="18" charset="0"/>
              </a:rPr>
              <a:t>. </a:t>
            </a:r>
            <a:endParaRPr lang="en-US" sz="2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2717376"/>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332979"/>
            <a:ext cx="8136904" cy="707886"/>
          </a:xfrm>
          <a:prstGeom prst="rect">
            <a:avLst/>
          </a:prstGeom>
          <a:noFill/>
        </p:spPr>
        <p:txBody>
          <a:bodyPr wrap="square" rtlCol="0">
            <a:spAutoFit/>
          </a:bodyPr>
          <a:lstStyle/>
          <a:p>
            <a:r>
              <a:rPr lang="en-US" sz="4000" smtClean="0">
                <a:latin typeface="Times New Roman" pitchFamily="18" charset="0"/>
                <a:cs typeface="Times New Roman" pitchFamily="18" charset="0"/>
              </a:rPr>
              <a:t>4. Ethambutol</a:t>
            </a:r>
            <a:endParaRPr lang="en-US" sz="4000" dirty="0">
              <a:latin typeface="Times New Roman" pitchFamily="18" charset="0"/>
              <a:cs typeface="Times New Roman" pitchFamily="18" charset="0"/>
            </a:endParaRPr>
          </a:p>
        </p:txBody>
      </p:sp>
      <p:pic>
        <p:nvPicPr>
          <p:cNvPr id="7" name="Picture 6"/>
          <p:cNvPicPr>
            <a:picLocks noChangeAspect="1"/>
          </p:cNvPicPr>
          <p:nvPr/>
        </p:nvPicPr>
        <p:blipFill>
          <a:blip r:embed="rId2"/>
          <a:stretch>
            <a:fillRect/>
          </a:stretch>
        </p:blipFill>
        <p:spPr>
          <a:xfrm>
            <a:off x="5635977" y="1556792"/>
            <a:ext cx="3508023" cy="5301208"/>
          </a:xfrm>
          <a:prstGeom prst="rect">
            <a:avLst/>
          </a:prstGeom>
        </p:spPr>
      </p:pic>
      <p:sp>
        <p:nvSpPr>
          <p:cNvPr id="2" name="Rectangle 1"/>
          <p:cNvSpPr/>
          <p:nvPr/>
        </p:nvSpPr>
        <p:spPr>
          <a:xfrm>
            <a:off x="397649" y="1083385"/>
            <a:ext cx="5238328" cy="430887"/>
          </a:xfrm>
          <a:prstGeom prst="rect">
            <a:avLst/>
          </a:prstGeom>
        </p:spPr>
        <p:txBody>
          <a:bodyPr wrap="square">
            <a:spAutoFit/>
          </a:bodyPr>
          <a:lstStyle/>
          <a:p>
            <a:r>
              <a:rPr lang="en-US" sz="2200" i="1" dirty="0" err="1">
                <a:solidFill>
                  <a:srgbClr val="000000"/>
                </a:solidFill>
                <a:latin typeface="Times New Roman" panose="02020603050405020304" pitchFamily="18" charset="0"/>
                <a:cs typeface="Times New Roman" panose="02020603050405020304" pitchFamily="18" charset="0"/>
              </a:rPr>
              <a:t>Dạng</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bào</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chế</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Viên</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nén</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viên</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nén</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bao</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phim</a:t>
            </a:r>
            <a:r>
              <a:rPr lang="en-US" sz="2200" i="1" dirty="0">
                <a:solidFill>
                  <a:srgbClr val="000000"/>
                </a:solidFill>
                <a:latin typeface="Times New Roman" panose="02020603050405020304" pitchFamily="18" charset="0"/>
                <a:cs typeface="Times New Roman" panose="02020603050405020304" pitchFamily="18" charset="0"/>
              </a:rPr>
              <a:t>. </a:t>
            </a:r>
            <a:endParaRPr lang="en-US" sz="2200" i="1" dirty="0">
              <a:latin typeface="Times New Roman" panose="02020603050405020304" pitchFamily="18" charset="0"/>
              <a:cs typeface="Times New Roman" panose="02020603050405020304" pitchFamily="18" charset="0"/>
            </a:endParaRPr>
          </a:p>
        </p:txBody>
      </p:sp>
      <p:sp>
        <p:nvSpPr>
          <p:cNvPr id="3" name="Rectangle 2"/>
          <p:cNvSpPr/>
          <p:nvPr/>
        </p:nvSpPr>
        <p:spPr>
          <a:xfrm>
            <a:off x="365215" y="1603446"/>
            <a:ext cx="5270761" cy="5262979"/>
          </a:xfrm>
          <a:prstGeom prst="rect">
            <a:avLst/>
          </a:prstGeom>
        </p:spPr>
        <p:txBody>
          <a:bodyPr wrap="square">
            <a:spAutoFit/>
          </a:bodyPr>
          <a:lstStyle/>
          <a:p>
            <a:r>
              <a:rPr lang="vi-VN" sz="2400" b="1" i="1" u="sng" dirty="0">
                <a:solidFill>
                  <a:srgbClr val="000000"/>
                </a:solidFill>
                <a:latin typeface="+mj-lt"/>
              </a:rPr>
              <a:t>Chỉ định : </a:t>
            </a:r>
            <a:endParaRPr lang="en-US" sz="2400" b="1" i="1" u="sng" dirty="0" smtClean="0">
              <a:solidFill>
                <a:srgbClr val="000000"/>
              </a:solidFill>
              <a:latin typeface="+mj-lt"/>
            </a:endParaRPr>
          </a:p>
          <a:p>
            <a:pPr marL="342900" indent="-342900">
              <a:buFontTx/>
              <a:buChar char="-"/>
            </a:pPr>
            <a:r>
              <a:rPr lang="vi-VN" sz="2400" dirty="0" smtClean="0">
                <a:solidFill>
                  <a:srgbClr val="000000"/>
                </a:solidFill>
                <a:latin typeface="+mj-lt"/>
              </a:rPr>
              <a:t>Lao </a:t>
            </a:r>
            <a:r>
              <a:rPr lang="vi-VN" sz="2400" dirty="0">
                <a:solidFill>
                  <a:srgbClr val="000000"/>
                </a:solidFill>
                <a:latin typeface="+mj-lt"/>
              </a:rPr>
              <a:t>phổi. </a:t>
            </a:r>
            <a:endParaRPr lang="en-US" sz="2400" dirty="0" smtClean="0">
              <a:solidFill>
                <a:srgbClr val="000000"/>
              </a:solidFill>
              <a:latin typeface="+mj-lt"/>
            </a:endParaRPr>
          </a:p>
          <a:p>
            <a:pPr marL="342900" indent="-342900">
              <a:buFontTx/>
              <a:buChar char="-"/>
            </a:pPr>
            <a:r>
              <a:rPr lang="vi-VN" sz="2400" dirty="0" smtClean="0">
                <a:solidFill>
                  <a:srgbClr val="000000"/>
                </a:solidFill>
                <a:latin typeface="+mj-lt"/>
              </a:rPr>
              <a:t>Lao </a:t>
            </a:r>
            <a:r>
              <a:rPr lang="vi-VN" sz="2400" dirty="0">
                <a:solidFill>
                  <a:srgbClr val="000000"/>
                </a:solidFill>
                <a:latin typeface="+mj-lt"/>
              </a:rPr>
              <a:t>ngoài phổi như lao màng não, lao niệu-sinh dục, lao xương-khớp hạch</a:t>
            </a:r>
            <a:r>
              <a:rPr lang="vi-VN" sz="2400" dirty="0" smtClean="0">
                <a:solidFill>
                  <a:srgbClr val="000000"/>
                </a:solidFill>
                <a:latin typeface="+mj-lt"/>
              </a:rPr>
              <a:t>.</a:t>
            </a:r>
            <a:endParaRPr lang="en-US" sz="2400" dirty="0" smtClean="0">
              <a:solidFill>
                <a:srgbClr val="000000"/>
              </a:solidFill>
              <a:latin typeface="+mj-lt"/>
            </a:endParaRPr>
          </a:p>
          <a:p>
            <a:pPr marL="342900" indent="-342900">
              <a:buFontTx/>
              <a:buChar char="-"/>
            </a:pPr>
            <a:r>
              <a:rPr lang="vi-VN" sz="2400" dirty="0" smtClean="0">
                <a:solidFill>
                  <a:srgbClr val="000000"/>
                </a:solidFill>
                <a:latin typeface="+mj-lt"/>
              </a:rPr>
              <a:t>Nhiễm </a:t>
            </a:r>
            <a:r>
              <a:rPr lang="vi-VN" sz="2400" dirty="0">
                <a:solidFill>
                  <a:srgbClr val="000000"/>
                </a:solidFill>
                <a:latin typeface="+mj-lt"/>
              </a:rPr>
              <a:t>Mycobacterium không điển hình.</a:t>
            </a:r>
          </a:p>
          <a:p>
            <a:r>
              <a:rPr lang="vi-VN" sz="2400" b="1" i="1" u="sng" dirty="0">
                <a:solidFill>
                  <a:srgbClr val="000000"/>
                </a:solidFill>
                <a:latin typeface="+mj-lt"/>
              </a:rPr>
              <a:t>Chống chỉ định : </a:t>
            </a:r>
            <a:endParaRPr lang="en-US" sz="2400" b="1" i="1" u="sng" dirty="0" smtClean="0">
              <a:solidFill>
                <a:srgbClr val="000000"/>
              </a:solidFill>
              <a:latin typeface="+mj-lt"/>
            </a:endParaRPr>
          </a:p>
          <a:p>
            <a:r>
              <a:rPr lang="en-US" sz="2400" dirty="0" smtClean="0">
                <a:solidFill>
                  <a:srgbClr val="000000"/>
                </a:solidFill>
                <a:latin typeface="+mj-lt"/>
              </a:rPr>
              <a:t>- </a:t>
            </a:r>
            <a:r>
              <a:rPr lang="vi-VN" sz="2400" dirty="0" smtClean="0">
                <a:solidFill>
                  <a:srgbClr val="000000"/>
                </a:solidFill>
                <a:latin typeface="+mj-lt"/>
              </a:rPr>
              <a:t>Quá </a:t>
            </a:r>
            <a:r>
              <a:rPr lang="vi-VN" sz="2400" dirty="0">
                <a:solidFill>
                  <a:srgbClr val="000000"/>
                </a:solidFill>
                <a:latin typeface="+mj-lt"/>
              </a:rPr>
              <a:t>mẫn cảm. Viêm dây thần kinh thị giác.</a:t>
            </a:r>
          </a:p>
          <a:p>
            <a:r>
              <a:rPr lang="vi-VN" sz="2400" b="1" i="1" u="sng" dirty="0">
                <a:solidFill>
                  <a:srgbClr val="000000"/>
                </a:solidFill>
                <a:latin typeface="+mj-lt"/>
              </a:rPr>
              <a:t>Tác dụng phụ </a:t>
            </a:r>
            <a:r>
              <a:rPr lang="en-US" sz="2400" u="sng" dirty="0" smtClean="0">
                <a:solidFill>
                  <a:srgbClr val="000000"/>
                </a:solidFill>
                <a:latin typeface="+mj-lt"/>
              </a:rPr>
              <a:t>:</a:t>
            </a:r>
          </a:p>
          <a:p>
            <a:pPr marL="342900" indent="-342900">
              <a:buFontTx/>
              <a:buChar char="-"/>
            </a:pPr>
            <a:r>
              <a:rPr lang="vi-VN" sz="2400" dirty="0" smtClean="0">
                <a:solidFill>
                  <a:srgbClr val="000000"/>
                </a:solidFill>
                <a:latin typeface="+mj-lt"/>
              </a:rPr>
              <a:t>Rối </a:t>
            </a:r>
            <a:r>
              <a:rPr lang="vi-VN" sz="2400" dirty="0">
                <a:solidFill>
                  <a:srgbClr val="000000"/>
                </a:solidFill>
                <a:latin typeface="+mj-lt"/>
              </a:rPr>
              <a:t>loạn thị lực, loạn sắc xanh &amp; </a:t>
            </a:r>
            <a:r>
              <a:rPr lang="vi-VN" sz="2400" dirty="0" smtClean="0">
                <a:solidFill>
                  <a:srgbClr val="000000"/>
                </a:solidFill>
                <a:latin typeface="+mj-lt"/>
              </a:rPr>
              <a:t>đỏ.</a:t>
            </a:r>
            <a:endParaRPr lang="en-US" sz="2400" dirty="0" smtClean="0">
              <a:solidFill>
                <a:srgbClr val="000000"/>
              </a:solidFill>
              <a:latin typeface="+mj-lt"/>
            </a:endParaRPr>
          </a:p>
          <a:p>
            <a:pPr marL="342900" indent="-342900">
              <a:buFontTx/>
              <a:buChar char="-"/>
            </a:pPr>
            <a:r>
              <a:rPr lang="vi-VN" sz="2400" dirty="0" smtClean="0">
                <a:solidFill>
                  <a:srgbClr val="000000"/>
                </a:solidFill>
                <a:latin typeface="+mj-lt"/>
              </a:rPr>
              <a:t>Viêm </a:t>
            </a:r>
            <a:r>
              <a:rPr lang="vi-VN" sz="2400" dirty="0">
                <a:solidFill>
                  <a:srgbClr val="000000"/>
                </a:solidFill>
                <a:latin typeface="+mj-lt"/>
              </a:rPr>
              <a:t>da, đau khớp, biếng ăn, buồn nôn, nôn, rối loạn tiêu hóa, nhức đầu, hoa mắt.</a:t>
            </a:r>
            <a:endParaRPr lang="vi-VN" sz="2400" b="0" i="0" dirty="0">
              <a:solidFill>
                <a:srgbClr val="000000"/>
              </a:solidFill>
              <a:effectLst/>
              <a:latin typeface="+mj-lt"/>
            </a:endParaRPr>
          </a:p>
        </p:txBody>
      </p:sp>
    </p:spTree>
    <p:extLst>
      <p:ext uri="{BB962C8B-B14F-4D97-AF65-F5344CB8AC3E}">
        <p14:creationId xmlns:p14="http://schemas.microsoft.com/office/powerpoint/2010/main" val="261711677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260648"/>
            <a:ext cx="7020272" cy="707886"/>
          </a:xfrm>
          <a:prstGeom prst="rect">
            <a:avLst/>
          </a:prstGeom>
          <a:noFill/>
        </p:spPr>
        <p:txBody>
          <a:bodyPr wrap="square" rtlCol="0">
            <a:spAutoFit/>
          </a:bodyPr>
          <a:lstStyle/>
          <a:p>
            <a:r>
              <a:rPr lang="en-US" sz="4000" smtClean="0">
                <a:latin typeface="Times New Roman" pitchFamily="18" charset="0"/>
                <a:cs typeface="Times New Roman" pitchFamily="18" charset="0"/>
              </a:rPr>
              <a:t>5. Streptomycin</a:t>
            </a:r>
            <a:endParaRPr lang="en-US" sz="4000" dirty="0">
              <a:latin typeface="Times New Roman" pitchFamily="18" charset="0"/>
              <a:cs typeface="Times New Roman" pitchFamily="18" charset="0"/>
            </a:endParaRPr>
          </a:p>
        </p:txBody>
      </p:sp>
      <p:pic>
        <p:nvPicPr>
          <p:cNvPr id="7" name="Picture 6"/>
          <p:cNvPicPr>
            <a:picLocks noChangeAspect="1"/>
          </p:cNvPicPr>
          <p:nvPr/>
        </p:nvPicPr>
        <p:blipFill rotWithShape="1">
          <a:blip r:embed="rId2"/>
          <a:srcRect l="-399" t="16214" r="49212" b="8408"/>
          <a:stretch/>
        </p:blipFill>
        <p:spPr>
          <a:xfrm>
            <a:off x="-8594" y="3419094"/>
            <a:ext cx="3860514" cy="3438905"/>
          </a:xfrm>
          <a:prstGeom prst="rect">
            <a:avLst/>
          </a:prstGeom>
        </p:spPr>
      </p:pic>
      <p:sp>
        <p:nvSpPr>
          <p:cNvPr id="2" name="Rectangle 1"/>
          <p:cNvSpPr/>
          <p:nvPr/>
        </p:nvSpPr>
        <p:spPr>
          <a:xfrm>
            <a:off x="835102" y="968534"/>
            <a:ext cx="3336170" cy="430887"/>
          </a:xfrm>
          <a:prstGeom prst="rect">
            <a:avLst/>
          </a:prstGeom>
        </p:spPr>
        <p:txBody>
          <a:bodyPr wrap="none">
            <a:spAutoFit/>
          </a:bodyPr>
          <a:lstStyle/>
          <a:p>
            <a:r>
              <a:rPr lang="en-US" sz="2200" i="1" dirty="0">
                <a:solidFill>
                  <a:srgbClr val="000000"/>
                </a:solidFill>
                <a:latin typeface="Times New Roman" panose="02020603050405020304" pitchFamily="18" charset="0"/>
                <a:cs typeface="Times New Roman" panose="02020603050405020304" pitchFamily="18" charset="0"/>
              </a:rPr>
              <a:t>Streptomycin : </a:t>
            </a:r>
            <a:r>
              <a:rPr lang="en-US" sz="2200" i="1" dirty="0" err="1">
                <a:solidFill>
                  <a:srgbClr val="000000"/>
                </a:solidFill>
                <a:latin typeface="Times New Roman" panose="02020603050405020304" pitchFamily="18" charset="0"/>
                <a:cs typeface="Times New Roman" panose="02020603050405020304" pitchFamily="18" charset="0"/>
              </a:rPr>
              <a:t>bột</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pha</a:t>
            </a:r>
            <a:r>
              <a:rPr lang="en-US" sz="2200" i="1" dirty="0">
                <a:solidFill>
                  <a:srgbClr val="000000"/>
                </a:solidFill>
                <a:latin typeface="Times New Roman" panose="02020603050405020304" pitchFamily="18" charset="0"/>
                <a:cs typeface="Times New Roman" panose="02020603050405020304" pitchFamily="18" charset="0"/>
              </a:rPr>
              <a:t> </a:t>
            </a:r>
            <a:r>
              <a:rPr lang="en-US" sz="2200" i="1" dirty="0" err="1">
                <a:solidFill>
                  <a:srgbClr val="000000"/>
                </a:solidFill>
                <a:latin typeface="Times New Roman" panose="02020603050405020304" pitchFamily="18" charset="0"/>
                <a:cs typeface="Times New Roman" panose="02020603050405020304" pitchFamily="18" charset="0"/>
              </a:rPr>
              <a:t>tiêm</a:t>
            </a:r>
            <a:endParaRPr lang="en-US" sz="2200" i="1" dirty="0">
              <a:latin typeface="Times New Roman" panose="02020603050405020304" pitchFamily="18" charset="0"/>
              <a:cs typeface="Times New Roman" panose="02020603050405020304" pitchFamily="18" charset="0"/>
            </a:endParaRPr>
          </a:p>
        </p:txBody>
      </p:sp>
      <p:sp>
        <p:nvSpPr>
          <p:cNvPr id="3" name="Rectangle 2"/>
          <p:cNvSpPr/>
          <p:nvPr/>
        </p:nvSpPr>
        <p:spPr>
          <a:xfrm>
            <a:off x="467544" y="1480103"/>
            <a:ext cx="8676456" cy="1938992"/>
          </a:xfrm>
          <a:prstGeom prst="rect">
            <a:avLst/>
          </a:prstGeom>
        </p:spPr>
        <p:txBody>
          <a:bodyPr wrap="square">
            <a:spAutoFit/>
          </a:bodyPr>
          <a:lstStyle/>
          <a:p>
            <a:r>
              <a:rPr lang="en-US" sz="2400" b="1" i="1" u="sng" dirty="0" err="1">
                <a:solidFill>
                  <a:srgbClr val="000000"/>
                </a:solidFill>
                <a:latin typeface="Times New Roman" panose="02020603050405020304" pitchFamily="18" charset="0"/>
                <a:cs typeface="Times New Roman" panose="02020603050405020304" pitchFamily="18" charset="0"/>
              </a:rPr>
              <a:t>Chỉ</a:t>
            </a:r>
            <a:r>
              <a:rPr lang="en-US" sz="2400" b="1" i="1" u="sng" dirty="0">
                <a:solidFill>
                  <a:srgbClr val="000000"/>
                </a:solidFill>
                <a:latin typeface="Times New Roman" panose="02020603050405020304" pitchFamily="18" charset="0"/>
                <a:cs typeface="Times New Roman" panose="02020603050405020304" pitchFamily="18" charset="0"/>
              </a:rPr>
              <a:t> </a:t>
            </a:r>
            <a:r>
              <a:rPr lang="en-US" sz="2400" b="1" i="1" u="sng" dirty="0" err="1">
                <a:solidFill>
                  <a:srgbClr val="000000"/>
                </a:solidFill>
                <a:latin typeface="Times New Roman" panose="02020603050405020304" pitchFamily="18" charset="0"/>
                <a:cs typeface="Times New Roman" panose="02020603050405020304" pitchFamily="18" charset="0"/>
              </a:rPr>
              <a:t>định</a:t>
            </a:r>
            <a:r>
              <a:rPr lang="en-US" sz="2400" b="1" i="1" u="sng" dirty="0">
                <a:solidFill>
                  <a:srgbClr val="000000"/>
                </a:solidFill>
                <a:latin typeface="Times New Roman" panose="02020603050405020304" pitchFamily="18" charset="0"/>
                <a:cs typeface="Times New Roman" panose="02020603050405020304" pitchFamily="18" charset="0"/>
              </a:rPr>
              <a:t> : </a:t>
            </a:r>
            <a:r>
              <a:rPr lang="en-US" sz="2400" b="1" i="1" u="sng" dirty="0" smtClean="0">
                <a:solidFill>
                  <a:srgbClr val="000000"/>
                </a:solidFill>
                <a:latin typeface="Times New Roman" panose="02020603050405020304" pitchFamily="18" charset="0"/>
                <a:cs typeface="Times New Roman" panose="02020603050405020304" pitchFamily="18" charset="0"/>
              </a:rPr>
              <a:t> </a:t>
            </a:r>
          </a:p>
          <a:p>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Bệnh</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lao</a:t>
            </a:r>
            <a:r>
              <a:rPr lang="en-US" sz="2400" dirty="0">
                <a:solidFill>
                  <a:srgbClr val="000000"/>
                </a:solidFill>
                <a:latin typeface="Times New Roman" panose="02020603050405020304" pitchFamily="18" charset="0"/>
                <a:cs typeface="Times New Roman" panose="02020603050405020304" pitchFamily="18" charset="0"/>
              </a:rPr>
              <a:t> BK(+) (</a:t>
            </a:r>
            <a:r>
              <a:rPr lang="en-US" sz="2400" dirty="0" err="1">
                <a:solidFill>
                  <a:srgbClr val="000000"/>
                </a:solidFill>
                <a:latin typeface="Times New Roman" panose="02020603050405020304" pitchFamily="18" charset="0"/>
                <a:cs typeface="Times New Roman" panose="02020603050405020304" pitchFamily="18" charset="0"/>
              </a:rPr>
              <a:t>phối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Bệnh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Brucella</a:t>
            </a:r>
            <a:r>
              <a:rPr lang="en-US" sz="2400" dirty="0">
                <a:solidFill>
                  <a:srgbClr val="000000"/>
                </a:solidFill>
                <a:latin typeface="Times New Roman" panose="02020603050405020304" pitchFamily="18" charset="0"/>
                <a:cs typeface="Times New Roman" panose="02020603050405020304" pitchFamily="18" charset="0"/>
              </a:rPr>
              <a:t>, Tularemia, </a:t>
            </a:r>
            <a:r>
              <a:rPr lang="en-US" sz="2400" dirty="0" err="1">
                <a:solidFill>
                  <a:srgbClr val="000000"/>
                </a:solidFill>
                <a:latin typeface="Times New Roman" panose="02020603050405020304" pitchFamily="18" charset="0"/>
                <a:cs typeface="Times New Roman" panose="02020603050405020304" pitchFamily="18" charset="0"/>
              </a:rPr>
              <a:t>dịch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hạch</a:t>
            </a:r>
            <a:r>
              <a:rPr lang="en-US" sz="2400" dirty="0">
                <a:solidFill>
                  <a:srgbClr val="000000"/>
                </a:solidFill>
                <a:latin typeface="Times New Roman" panose="02020603050405020304" pitchFamily="18" charset="0"/>
                <a:cs typeface="Times New Roman" panose="02020603050405020304" pitchFamily="18" charset="0"/>
              </a:rPr>
              <a:t>. </a:t>
            </a:r>
            <a:endParaRPr lang="en-US" sz="2400" dirty="0" smtClean="0">
              <a:solidFill>
                <a:srgbClr val="000000"/>
              </a:solidFill>
              <a:latin typeface="Times New Roman" panose="02020603050405020304" pitchFamily="18" charset="0"/>
              <a:cs typeface="Times New Roman" panose="02020603050405020304" pitchFamily="18" charset="0"/>
            </a:endParaRPr>
          </a:p>
          <a:p>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Phối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nhiễm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trùng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nhạy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nhiễm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trùng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huyết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viêm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nội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mạc</a:t>
            </a:r>
            <a:r>
              <a:rPr lang="en-US" sz="2400" dirty="0">
                <a:solidFill>
                  <a:srgbClr val="000000"/>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3851920" y="3335333"/>
            <a:ext cx="5292080" cy="3416320"/>
          </a:xfrm>
          <a:prstGeom prst="rect">
            <a:avLst/>
          </a:prstGeom>
        </p:spPr>
        <p:txBody>
          <a:bodyPr wrap="square">
            <a:spAutoFit/>
          </a:bodyPr>
          <a:lstStyle/>
          <a:p>
            <a:r>
              <a:rPr lang="vi-VN" sz="2400" b="1" i="1" u="sng" dirty="0">
                <a:solidFill>
                  <a:srgbClr val="000000"/>
                </a:solidFill>
                <a:latin typeface="Times New Roman" panose="02020603050405020304" pitchFamily="18" charset="0"/>
                <a:cs typeface="Times New Roman" panose="02020603050405020304" pitchFamily="18" charset="0"/>
              </a:rPr>
              <a:t>Chống chỉ định : </a:t>
            </a:r>
            <a:endParaRPr lang="en-US" sz="2400" b="1" i="1" u="sng" dirty="0" smtClean="0">
              <a:solidFill>
                <a:srgbClr val="000000"/>
              </a:solidFill>
              <a:latin typeface="Times New Roman" panose="02020603050405020304" pitchFamily="18" charset="0"/>
              <a:cs typeface="Times New Roman" panose="02020603050405020304" pitchFamily="18" charset="0"/>
            </a:endParaRPr>
          </a:p>
          <a:p>
            <a:r>
              <a:rPr lang="vi-VN" sz="2400" dirty="0" smtClean="0">
                <a:solidFill>
                  <a:srgbClr val="000000"/>
                </a:solidFill>
                <a:latin typeface="Times New Roman" panose="02020603050405020304" pitchFamily="18" charset="0"/>
                <a:cs typeface="Times New Roman" panose="02020603050405020304" pitchFamily="18" charset="0"/>
              </a:rPr>
              <a:t>Quá </a:t>
            </a:r>
            <a:r>
              <a:rPr lang="vi-VN" sz="2400" dirty="0">
                <a:solidFill>
                  <a:srgbClr val="000000"/>
                </a:solidFill>
                <a:latin typeface="Times New Roman" panose="02020603050405020304" pitchFamily="18" charset="0"/>
                <a:cs typeface="Times New Roman" panose="02020603050405020304" pitchFamily="18" charset="0"/>
              </a:rPr>
              <a:t>mẫn với nhóm aminoglycoside. Nhược cơ. </a:t>
            </a:r>
            <a:endParaRPr lang="en-US" sz="2400" dirty="0" smtClean="0">
              <a:solidFill>
                <a:srgbClr val="000000"/>
              </a:solidFill>
              <a:latin typeface="Times New Roman" panose="02020603050405020304" pitchFamily="18" charset="0"/>
              <a:cs typeface="Times New Roman" panose="02020603050405020304" pitchFamily="18" charset="0"/>
            </a:endParaRPr>
          </a:p>
          <a:p>
            <a:r>
              <a:rPr lang="vi-VN" sz="2400" b="1" i="1" u="sng" dirty="0" smtClean="0">
                <a:solidFill>
                  <a:srgbClr val="000000"/>
                </a:solidFill>
                <a:latin typeface="Times New Roman" panose="02020603050405020304" pitchFamily="18" charset="0"/>
                <a:cs typeface="Times New Roman" panose="02020603050405020304" pitchFamily="18" charset="0"/>
              </a:rPr>
              <a:t>Tác </a:t>
            </a:r>
            <a:r>
              <a:rPr lang="vi-VN" sz="2400" b="1" i="1" u="sng" dirty="0">
                <a:solidFill>
                  <a:srgbClr val="000000"/>
                </a:solidFill>
                <a:latin typeface="Times New Roman" panose="02020603050405020304" pitchFamily="18" charset="0"/>
                <a:cs typeface="Times New Roman" panose="02020603050405020304" pitchFamily="18" charset="0"/>
              </a:rPr>
              <a:t>dụng </a:t>
            </a:r>
            <a:r>
              <a:rPr lang="vi-VN" sz="2400" b="1" i="1" u="sng" dirty="0" smtClean="0">
                <a:solidFill>
                  <a:srgbClr val="000000"/>
                </a:solidFill>
                <a:latin typeface="Times New Roman" panose="02020603050405020304" pitchFamily="18" charset="0"/>
                <a:cs typeface="Times New Roman" panose="02020603050405020304" pitchFamily="18" charset="0"/>
              </a:rPr>
              <a:t>phụ</a:t>
            </a:r>
            <a:r>
              <a:rPr lang="en-US" sz="2400" b="1" i="1" u="sng" dirty="0" smtClean="0">
                <a:solidFill>
                  <a:srgbClr val="000000"/>
                </a:solidFill>
                <a:latin typeface="Times New Roman" panose="02020603050405020304" pitchFamily="18" charset="0"/>
                <a:cs typeface="Times New Roman" panose="02020603050405020304" pitchFamily="18" charset="0"/>
              </a:rPr>
              <a:t>:</a:t>
            </a:r>
            <a:r>
              <a:rPr lang="vi-VN" sz="2400" b="1" i="1" u="sng" dirty="0" smtClean="0">
                <a:solidFill>
                  <a:srgbClr val="000000"/>
                </a:solidFill>
                <a:latin typeface="Times New Roman" panose="02020603050405020304" pitchFamily="18" charset="0"/>
                <a:cs typeface="Times New Roman" panose="02020603050405020304" pitchFamily="18" charset="0"/>
              </a:rPr>
              <a:t> </a:t>
            </a:r>
            <a:endParaRPr lang="en-US" sz="2400" b="1" i="1" u="sng" dirty="0" smtClean="0">
              <a:solidFill>
                <a:srgbClr val="000000"/>
              </a:solidFill>
              <a:latin typeface="Times New Roman" panose="02020603050405020304" pitchFamily="18" charset="0"/>
              <a:cs typeface="Times New Roman" panose="02020603050405020304" pitchFamily="18" charset="0"/>
            </a:endParaRPr>
          </a:p>
          <a:p>
            <a:r>
              <a:rPr lang="vi-VN" sz="2400" dirty="0" smtClean="0">
                <a:solidFill>
                  <a:srgbClr val="000000"/>
                </a:solidFill>
                <a:latin typeface="Times New Roman" panose="02020603050405020304" pitchFamily="18" charset="0"/>
                <a:cs typeface="Times New Roman" panose="02020603050405020304" pitchFamily="18" charset="0"/>
              </a:rPr>
              <a:t>Streptomycin </a:t>
            </a:r>
            <a:r>
              <a:rPr lang="vi-VN" sz="2400" dirty="0">
                <a:solidFill>
                  <a:srgbClr val="000000"/>
                </a:solidFill>
                <a:latin typeface="Times New Roman" panose="02020603050405020304" pitchFamily="18" charset="0"/>
                <a:cs typeface="Times New Roman" panose="02020603050405020304" pitchFamily="18" charset="0"/>
              </a:rPr>
              <a:t>gây độc với thính giác mạnh nhất trong nhóm, như rối loạn </a:t>
            </a:r>
            <a:r>
              <a:rPr lang="vi-VN" sz="2400" dirty="0" smtClean="0">
                <a:solidFill>
                  <a:srgbClr val="000000"/>
                </a:solidFill>
                <a:latin typeface="Times New Roman" panose="02020603050405020304" pitchFamily="18" charset="0"/>
                <a:cs typeface="Times New Roman" panose="02020603050405020304" pitchFamily="18" charset="0"/>
              </a:rPr>
              <a:t>tiền</a:t>
            </a:r>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đình</a:t>
            </a:r>
            <a:r>
              <a:rPr lang="vi-VN" sz="2400" dirty="0">
                <a:solidFill>
                  <a:srgbClr val="000000"/>
                </a:solidFill>
                <a:latin typeface="Times New Roman" panose="02020603050405020304" pitchFamily="18" charset="0"/>
                <a:cs typeface="Times New Roman" panose="02020603050405020304" pitchFamily="18" charset="0"/>
              </a:rPr>
              <a:t>, ốc tai, gây ù tai, giảm thính </a:t>
            </a:r>
            <a:r>
              <a:rPr lang="vi-VN" sz="2400" dirty="0" smtClean="0">
                <a:solidFill>
                  <a:srgbClr val="000000"/>
                </a:solidFill>
                <a:latin typeface="Times New Roman" panose="02020603050405020304" pitchFamily="18" charset="0"/>
                <a:cs typeface="Times New Roman" panose="02020603050405020304" pitchFamily="18" charset="0"/>
              </a:rPr>
              <a:t>lực</a:t>
            </a:r>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điếc </a:t>
            </a:r>
            <a:r>
              <a:rPr lang="vi-VN" sz="2400" dirty="0">
                <a:solidFill>
                  <a:srgbClr val="000000"/>
                </a:solidFill>
                <a:latin typeface="Times New Roman" panose="02020603050405020304" pitchFamily="18" charset="0"/>
                <a:cs typeface="Times New Roman" panose="02020603050405020304" pitchFamily="18" charset="0"/>
              </a:rPr>
              <a:t>không hồi phục. Thuốc cũng gây độc với thận( mức độ nhẹ hơn gentamicin ).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334569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ệnh Lao (Mycobacterium tuberculos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252520" cy="6858000"/>
          </a:xfrm>
          <a:prstGeom prst="rect">
            <a:avLst/>
          </a:prstGeom>
        </p:spPr>
      </p:pic>
    </p:spTree>
    <p:extLst>
      <p:ext uri="{BB962C8B-B14F-4D97-AF65-F5344CB8AC3E}">
        <p14:creationId xmlns:p14="http://schemas.microsoft.com/office/powerpoint/2010/main" val="129943635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98485">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400582"/>
            <a:ext cx="9145016" cy="4832092"/>
          </a:xfrm>
          <a:prstGeom prst="rect">
            <a:avLst/>
          </a:prstGeom>
          <a:noFill/>
        </p:spPr>
        <p:txBody>
          <a:bodyPr wrap="square" rtlCol="0">
            <a:spAutoFit/>
          </a:bodyPr>
          <a:lstStyle/>
          <a:p>
            <a:pPr marL="400050" indent="-400050">
              <a:buAutoNum type="romanUcPeriod"/>
            </a:pPr>
            <a:r>
              <a:rPr lang="en-US" sz="4400" dirty="0" err="1" smtClean="0">
                <a:latin typeface="Times New Roman" pitchFamily="18" charset="0"/>
                <a:cs typeface="Times New Roman" pitchFamily="18" charset="0"/>
              </a:rPr>
              <a:t>Định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nghĩa</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và</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vài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nét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về</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bệnh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lao</a:t>
            </a:r>
            <a:endParaRPr lang="en-US" sz="4400" dirty="0" smtClean="0">
              <a:latin typeface="Times New Roman" pitchFamily="18" charset="0"/>
              <a:cs typeface="Times New Roman" pitchFamily="18" charset="0"/>
            </a:endParaRPr>
          </a:p>
          <a:p>
            <a:pPr marL="400050" indent="-400050">
              <a:buAutoNum type="romanUcPeriod"/>
            </a:pPr>
            <a:r>
              <a:rPr lang="en-US" sz="4400" dirty="0" err="1" smtClean="0">
                <a:latin typeface="Times New Roman" pitchFamily="18" charset="0"/>
                <a:cs typeface="Times New Roman" pitchFamily="18" charset="0"/>
              </a:rPr>
              <a:t>Nguyên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nhân</a:t>
            </a:r>
            <a:endParaRPr lang="en-US" sz="4400" dirty="0" smtClean="0">
              <a:latin typeface="Times New Roman" pitchFamily="18" charset="0"/>
              <a:cs typeface="Times New Roman" pitchFamily="18" charset="0"/>
            </a:endParaRPr>
          </a:p>
          <a:p>
            <a:pPr marL="400050" indent="-400050">
              <a:buAutoNum type="romanUcPeriod"/>
            </a:pPr>
            <a:r>
              <a:rPr lang="en-US" sz="4400" dirty="0" err="1" smtClean="0">
                <a:latin typeface="Times New Roman" pitchFamily="18" charset="0"/>
                <a:cs typeface="Times New Roman" pitchFamily="18" charset="0"/>
              </a:rPr>
              <a:t>Cơ</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chế</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sinh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bệnh</a:t>
            </a:r>
            <a:endParaRPr lang="en-US" sz="4400" dirty="0" smtClean="0">
              <a:latin typeface="Times New Roman" pitchFamily="18" charset="0"/>
              <a:cs typeface="Times New Roman" pitchFamily="18" charset="0"/>
            </a:endParaRPr>
          </a:p>
          <a:p>
            <a:pPr marL="400050" indent="-400050">
              <a:buAutoNum type="romanUcPeriod"/>
            </a:pPr>
            <a:r>
              <a:rPr lang="en-US" sz="4400" dirty="0" err="1" smtClean="0">
                <a:latin typeface="Times New Roman" pitchFamily="18" charset="0"/>
                <a:cs typeface="Times New Roman" pitchFamily="18" charset="0"/>
              </a:rPr>
              <a:t>Phân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loại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và</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một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số</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thể</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lâm</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sàn</a:t>
            </a:r>
            <a:endParaRPr lang="en-US" sz="4400" dirty="0" smtClean="0">
              <a:latin typeface="Times New Roman" pitchFamily="18" charset="0"/>
              <a:cs typeface="Times New Roman" pitchFamily="18" charset="0"/>
            </a:endParaRPr>
          </a:p>
          <a:p>
            <a:pPr marL="400050" indent="-400050">
              <a:buAutoNum type="romanUcPeriod"/>
            </a:pPr>
            <a:r>
              <a:rPr lang="en-US" sz="4400" dirty="0" err="1" smtClean="0">
                <a:latin typeface="Times New Roman" pitchFamily="18" charset="0"/>
                <a:cs typeface="Times New Roman" pitchFamily="18" charset="0"/>
              </a:rPr>
              <a:t>Triệu</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chứng</a:t>
            </a:r>
            <a:endParaRPr lang="en-US" sz="4400" dirty="0" smtClean="0">
              <a:latin typeface="Times New Roman" pitchFamily="18" charset="0"/>
              <a:cs typeface="Times New Roman" pitchFamily="18" charset="0"/>
            </a:endParaRPr>
          </a:p>
          <a:p>
            <a:pPr marL="400050" indent="-400050">
              <a:buAutoNum type="romanUcPeriod"/>
            </a:pPr>
            <a:r>
              <a:rPr lang="en-US" sz="4400" dirty="0" err="1" smtClean="0">
                <a:latin typeface="Times New Roman" pitchFamily="18" charset="0"/>
                <a:cs typeface="Times New Roman" pitchFamily="18" charset="0"/>
              </a:rPr>
              <a:t>Nguyên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tắc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điều</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trị</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và</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dự</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phòng</a:t>
            </a:r>
            <a:endParaRPr lang="en-US" sz="4400" dirty="0" smtClean="0">
              <a:latin typeface="Times New Roman" pitchFamily="18" charset="0"/>
              <a:cs typeface="Times New Roman" pitchFamily="18" charset="0"/>
            </a:endParaRPr>
          </a:p>
          <a:p>
            <a:pPr marL="400050" indent="-400050">
              <a:buAutoNum type="romanUcPeriod"/>
            </a:pPr>
            <a:r>
              <a:rPr lang="en-US" sz="4400" dirty="0" err="1" smtClean="0">
                <a:latin typeface="Times New Roman" pitchFamily="18" charset="0"/>
                <a:cs typeface="Times New Roman" pitchFamily="18" charset="0"/>
              </a:rPr>
              <a:t>Thuốc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đều</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trị</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bệnh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lao</a:t>
            </a:r>
            <a:endParaRPr lang="en-US" sz="4400" dirty="0">
              <a:latin typeface="Times New Roman" pitchFamily="18" charset="0"/>
              <a:cs typeface="Times New Roman" pitchFamily="18" charset="0"/>
            </a:endParaRPr>
          </a:p>
        </p:txBody>
      </p:sp>
      <p:sp>
        <p:nvSpPr>
          <p:cNvPr id="5" name="TextBox 4"/>
          <p:cNvSpPr txBox="1"/>
          <p:nvPr/>
        </p:nvSpPr>
        <p:spPr>
          <a:xfrm>
            <a:off x="2843808" y="332656"/>
            <a:ext cx="4104456" cy="923330"/>
          </a:xfrm>
          <a:prstGeom prst="rect">
            <a:avLst/>
          </a:prstGeom>
          <a:noFill/>
        </p:spPr>
        <p:txBody>
          <a:bodyPr wrap="square" rtlCol="0">
            <a:spAutoFit/>
          </a:bodyPr>
          <a:lstStyle/>
          <a:p>
            <a:r>
              <a:rPr lang="en-US" sz="5400" b="1" dirty="0" smtClean="0">
                <a:solidFill>
                  <a:srgbClr val="FF0000"/>
                </a:solidFill>
                <a:latin typeface="Times New Roman" pitchFamily="18" charset="0"/>
                <a:cs typeface="Times New Roman" pitchFamily="18" charset="0"/>
              </a:rPr>
              <a:t>NỘI DUNG</a:t>
            </a:r>
            <a:endParaRPr lang="en-US"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1091122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2550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48" y="908720"/>
            <a:ext cx="3384376" cy="1944216"/>
          </a:xfrm>
        </p:spPr>
        <p:txBody>
          <a:bodyPr>
            <a:noAutofit/>
          </a:bodyPr>
          <a:lstStyle/>
          <a:p>
            <a:r>
              <a:rPr lang="en-US" sz="6000" dirty="0" err="1" smtClean="0">
                <a:latin typeface="Times New Roman" pitchFamily="18" charset="0"/>
                <a:cs typeface="Times New Roman" pitchFamily="18" charset="0"/>
              </a:rPr>
              <a:t>Bạn</a:t>
            </a:r>
            <a:r>
              <a:rPr lang="en-US" sz="6000" dirty="0" smtClean="0">
                <a:latin typeface="Times New Roman" pitchFamily="18" charset="0"/>
                <a:cs typeface="Times New Roman" pitchFamily="18" charset="0"/>
              </a:rPr>
              <a:t> </a:t>
            </a:r>
            <a:r>
              <a:rPr lang="en-US" sz="6000" dirty="0" err="1" smtClean="0">
                <a:latin typeface="Times New Roman" pitchFamily="18" charset="0"/>
                <a:cs typeface="Times New Roman" pitchFamily="18" charset="0"/>
              </a:rPr>
              <a:t>thấy</a:t>
            </a:r>
            <a:r>
              <a:rPr lang="en-US" sz="6000" dirty="0" smtClean="0">
                <a:latin typeface="Times New Roman" pitchFamily="18" charset="0"/>
                <a:cs typeface="Times New Roman" pitchFamily="18" charset="0"/>
              </a:rPr>
              <a:t> </a:t>
            </a:r>
            <a:r>
              <a:rPr lang="en-US" sz="6000" dirty="0" err="1" smtClean="0">
                <a:latin typeface="Times New Roman" pitchFamily="18" charset="0"/>
                <a:cs typeface="Times New Roman" pitchFamily="18" charset="0"/>
              </a:rPr>
              <a:t>gì</a:t>
            </a:r>
            <a:r>
              <a:rPr lang="en-US" sz="6000" dirty="0" smtClean="0">
                <a:latin typeface="Times New Roman" pitchFamily="18" charset="0"/>
                <a:cs typeface="Times New Roman" pitchFamily="18" charset="0"/>
              </a:rPr>
              <a:t> ??</a:t>
            </a:r>
            <a:endParaRPr lang="en-US" sz="6000" dirty="0">
              <a:latin typeface="Times New Roman" pitchFamily="18" charset="0"/>
              <a:cs typeface="Times New Roman"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641" y="3429000"/>
            <a:ext cx="4676359" cy="3501205"/>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82217" cy="3677460"/>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4782217" cy="3501205"/>
          </a:xfrm>
          <a:prstGeom prst="rect">
            <a:avLst/>
          </a:prstGeom>
        </p:spPr>
      </p:pic>
    </p:spTree>
    <p:extLst>
      <p:ext uri="{BB962C8B-B14F-4D97-AF65-F5344CB8AC3E}">
        <p14:creationId xmlns:p14="http://schemas.microsoft.com/office/powerpoint/2010/main" val="3154411932"/>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sgn2-2.fna.fbcdn.net/v/t1.15752-0/p280x280/53423809_869929220010827_5184084625021992960_n.jpg?_nc_cat=100&amp;_nc_oc=AQmeaUS_n2KSTtyelU-G8xKAMFwqx9LFW0NBqH2zyHEWeCageVrMjEDFnbIQhs-JZZc&amp;_nc_ht=scontent.fsgn2-2.fna&amp;oh=0620d86e58e45fc6eb652b8c0eddb0e0&amp;oe=5D25354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41132" y="1546540"/>
            <a:ext cx="2845668" cy="38823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3568" y="1071646"/>
            <a:ext cx="4392488" cy="4832092"/>
          </a:xfrm>
          <a:prstGeom prst="rect">
            <a:avLst/>
          </a:prstGeom>
          <a:noFill/>
        </p:spPr>
        <p:txBody>
          <a:bodyPr wrap="square" rtlCol="0">
            <a:spAutoFit/>
          </a:bodyPr>
          <a:lstStyle/>
          <a:p>
            <a:r>
              <a:rPr lang="vi-VN" sz="2800" dirty="0">
                <a:latin typeface="Times New Roman" pitchFamily="18" charset="0"/>
                <a:cs typeface="Times New Roman" pitchFamily="18" charset="0"/>
              </a:rPr>
              <a:t>Ngày 24/3/1882 là một mốc quan trọng trong lịch sử y học. Trong buổi họp tại Viện Sinh lý học Berlin, bác sĩ Robert </a:t>
            </a:r>
            <a:r>
              <a:rPr lang="vi-VN" sz="2800" dirty="0" smtClean="0">
                <a:latin typeface="Times New Roman" pitchFamily="18" charset="0"/>
                <a:cs typeface="Times New Roman" pitchFamily="18" charset="0"/>
              </a:rPr>
              <a:t>Koch, </a:t>
            </a:r>
            <a:r>
              <a:rPr lang="vi-VN" sz="2800" dirty="0">
                <a:latin typeface="Times New Roman" pitchFamily="18" charset="0"/>
                <a:cs typeface="Times New Roman" pitchFamily="18" charset="0"/>
              </a:rPr>
              <a:t>dõng dạc khẳng định: "Bệnh lao do một loại trực khuẩn gây ra!". Thế là thủ phạm của một trong "tứ chứng nan y" từng gây kinh hoàng cho cả thế giới đã được tìm thấy. </a:t>
            </a:r>
            <a:endParaRPr lang="en-US" sz="2800" dirty="0">
              <a:latin typeface="Times New Roman" pitchFamily="18" charset="0"/>
              <a:cs typeface="Times New Roman" pitchFamily="18" charset="0"/>
            </a:endParaRPr>
          </a:p>
        </p:txBody>
      </p:sp>
      <p:sp>
        <p:nvSpPr>
          <p:cNvPr id="4" name="TextBox 3"/>
          <p:cNvSpPr txBox="1"/>
          <p:nvPr/>
        </p:nvSpPr>
        <p:spPr>
          <a:xfrm>
            <a:off x="6310536" y="5495979"/>
            <a:ext cx="2376264" cy="461665"/>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Robert Koch</a:t>
            </a:r>
          </a:p>
        </p:txBody>
      </p:sp>
      <p:sp>
        <p:nvSpPr>
          <p:cNvPr id="2" name="TextBox 1"/>
          <p:cNvSpPr txBox="1"/>
          <p:nvPr/>
        </p:nvSpPr>
        <p:spPr>
          <a:xfrm>
            <a:off x="683568" y="332656"/>
            <a:ext cx="5157564" cy="523220"/>
          </a:xfrm>
          <a:prstGeom prst="rect">
            <a:avLst/>
          </a:prstGeom>
          <a:noFill/>
        </p:spPr>
        <p:txBody>
          <a:bodyPr wrap="square" rtlCol="0">
            <a:spAutoFit/>
          </a:bodyPr>
          <a:lstStyle/>
          <a:p>
            <a:r>
              <a:rPr lang="en-US" sz="2800" b="1" i="1" u="sng" dirty="0" smtClean="0">
                <a:latin typeface="Times New Roman" panose="02020603050405020304" pitchFamily="18" charset="0"/>
                <a:cs typeface="Times New Roman" panose="02020603050405020304" pitchFamily="18" charset="0"/>
              </a:rPr>
              <a:t>Có </a:t>
            </a:r>
            <a:r>
              <a:rPr lang="en-US" sz="2800" b="1" i="1" u="sng" dirty="0" err="1" smtClean="0">
                <a:latin typeface="Times New Roman" panose="02020603050405020304" pitchFamily="18" charset="0"/>
                <a:cs typeface="Times New Roman" panose="02020603050405020304" pitchFamily="18" charset="0"/>
              </a:rPr>
              <a:t>thê</a:t>
            </a:r>
            <a:r>
              <a:rPr lang="en-US" sz="2800" b="1" i="1" u="sng" dirty="0" smtClean="0">
                <a:latin typeface="Times New Roman" panose="02020603050405020304" pitchFamily="18" charset="0"/>
                <a:cs typeface="Times New Roman" panose="02020603050405020304" pitchFamily="18" charset="0"/>
              </a:rPr>
              <a:t>̉ </a:t>
            </a:r>
            <a:r>
              <a:rPr lang="en-US" sz="2800" b="1" i="1" u="sng" dirty="0" err="1" smtClean="0">
                <a:latin typeface="Times New Roman" panose="02020603050405020304" pitchFamily="18" charset="0"/>
                <a:cs typeface="Times New Roman" panose="02020603050405020304" pitchFamily="18" charset="0"/>
              </a:rPr>
              <a:t>bạn</a:t>
            </a:r>
            <a:r>
              <a:rPr lang="en-US" sz="2800" b="1" i="1" u="sng" dirty="0" smtClean="0">
                <a:latin typeface="Times New Roman" panose="02020603050405020304" pitchFamily="18" charset="0"/>
                <a:cs typeface="Times New Roman" panose="02020603050405020304" pitchFamily="18" charset="0"/>
              </a:rPr>
              <a:t> </a:t>
            </a:r>
            <a:r>
              <a:rPr lang="en-US" sz="2800" b="1" i="1" u="sng" dirty="0" err="1" smtClean="0">
                <a:latin typeface="Times New Roman" panose="02020603050405020304" pitchFamily="18" charset="0"/>
                <a:cs typeface="Times New Roman" panose="02020603050405020304" pitchFamily="18" charset="0"/>
              </a:rPr>
              <a:t>chưa</a:t>
            </a:r>
            <a:r>
              <a:rPr lang="en-US" sz="2800" b="1" i="1" u="sng" dirty="0" smtClean="0">
                <a:latin typeface="Times New Roman" panose="02020603050405020304" pitchFamily="18" charset="0"/>
                <a:cs typeface="Times New Roman" panose="02020603050405020304" pitchFamily="18" charset="0"/>
              </a:rPr>
              <a:t> </a:t>
            </a:r>
            <a:r>
              <a:rPr lang="en-US" sz="2800" b="1" i="1" u="sng" dirty="0" err="1" smtClean="0">
                <a:latin typeface="Times New Roman" panose="02020603050405020304" pitchFamily="18" charset="0"/>
                <a:cs typeface="Times New Roman" panose="02020603050405020304" pitchFamily="18" charset="0"/>
              </a:rPr>
              <a:t>biết</a:t>
            </a:r>
            <a:r>
              <a:rPr lang="en-US" sz="2800" b="1" i="1" u="sng" dirty="0" smtClean="0">
                <a:latin typeface="Times New Roman" panose="02020603050405020304" pitchFamily="18" charset="0"/>
                <a:cs typeface="Times New Roman" panose="02020603050405020304" pitchFamily="18" charset="0"/>
              </a:rPr>
              <a:t> ?</a:t>
            </a:r>
            <a:endParaRPr lang="en-US" sz="2800" b="1" i="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26676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20688"/>
            <a:ext cx="5004048" cy="984885"/>
          </a:xfrm>
          <a:prstGeom prst="rect">
            <a:avLst/>
          </a:prstGeom>
          <a:noFill/>
        </p:spPr>
        <p:txBody>
          <a:bodyPr wrap="square" rtlCol="0">
            <a:spAutoFit/>
          </a:bodyPr>
          <a:lstStyle/>
          <a:p>
            <a:r>
              <a:rPr lang="en-US" sz="4000" dirty="0" smtClean="0">
                <a:latin typeface="Times New Roman" pitchFamily="18" charset="0"/>
                <a:cs typeface="Times New Roman" pitchFamily="18" charset="0"/>
              </a:rPr>
              <a:t>a. </a:t>
            </a:r>
            <a:r>
              <a:rPr lang="en-US" sz="4000" dirty="0" err="1" smtClean="0">
                <a:latin typeface="Times New Roman" pitchFamily="18" charset="0"/>
                <a:cs typeface="Times New Roman" pitchFamily="18" charset="0"/>
              </a:rPr>
              <a:t>Định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nghĩa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về</a:t>
            </a:r>
            <a:r>
              <a:rPr lang="en-US" sz="4000" dirty="0" smtClean="0">
                <a:latin typeface="Times New Roman" pitchFamily="18" charset="0"/>
                <a:cs typeface="Times New Roman" pitchFamily="18" charset="0"/>
              </a:rPr>
              <a:t> </a:t>
            </a:r>
            <a:r>
              <a:rPr lang="en-US" sz="4000" dirty="0">
                <a:latin typeface="Times New Roman" pitchFamily="18" charset="0"/>
                <a:cs typeface="Times New Roman" pitchFamily="18" charset="0"/>
              </a:rPr>
              <a:t>L</a:t>
            </a:r>
            <a:r>
              <a:rPr lang="en-US" sz="4000" dirty="0" smtClean="0">
                <a:latin typeface="Times New Roman" pitchFamily="18" charset="0"/>
                <a:cs typeface="Times New Roman" pitchFamily="18" charset="0"/>
              </a:rPr>
              <a:t>ao.</a:t>
            </a:r>
          </a:p>
          <a:p>
            <a:endParaRPr lang="en-US" dirty="0"/>
          </a:p>
        </p:txBody>
      </p:sp>
      <p:sp>
        <p:nvSpPr>
          <p:cNvPr id="5" name="TextBox 4"/>
          <p:cNvSpPr txBox="1"/>
          <p:nvPr/>
        </p:nvSpPr>
        <p:spPr>
          <a:xfrm>
            <a:off x="114839" y="1969815"/>
            <a:ext cx="4752528" cy="3416320"/>
          </a:xfrm>
          <a:prstGeom prst="rect">
            <a:avLst/>
          </a:prstGeom>
          <a:noFill/>
        </p:spPr>
        <p:txBody>
          <a:bodyPr wrap="square" rtlCol="0">
            <a:spAutoFit/>
          </a:bodyPr>
          <a:lstStyle/>
          <a:p>
            <a:r>
              <a:rPr lang="en-US" sz="3200" i="1" smtClean="0">
                <a:latin typeface="Times New Roman" pitchFamily="18" charset="0"/>
                <a:cs typeface="Times New Roman" pitchFamily="18" charset="0"/>
              </a:rPr>
              <a:t>- </a:t>
            </a:r>
            <a:r>
              <a:rPr lang="vi-VN" sz="2400" i="1" smtClean="0">
                <a:latin typeface="Times New Roman" pitchFamily="18" charset="0"/>
                <a:cs typeface="Times New Roman" pitchFamily="18" charset="0"/>
              </a:rPr>
              <a:t>Lao</a:t>
            </a:r>
            <a:r>
              <a:rPr lang="vi-VN" sz="2400" smtClean="0">
                <a:latin typeface="Times New Roman" pitchFamily="18" charset="0"/>
                <a:cs typeface="Times New Roman" pitchFamily="18" charset="0"/>
              </a:rPr>
              <a:t> </a:t>
            </a:r>
            <a:r>
              <a:rPr lang="vi-VN" sz="2400" dirty="0">
                <a:latin typeface="Times New Roman" pitchFamily="18" charset="0"/>
                <a:cs typeface="Times New Roman" pitchFamily="18" charset="0"/>
              </a:rPr>
              <a:t>là một bệnh truyền nhiễm do vi khuẩn lao (</a:t>
            </a:r>
            <a:r>
              <a:rPr lang="vi-VN" sz="2400" i="1" dirty="0">
                <a:latin typeface="Times New Roman" pitchFamily="18" charset="0"/>
                <a:cs typeface="Times New Roman" pitchFamily="18" charset="0"/>
              </a:rPr>
              <a:t>Mycobacterium tuberculosis</a:t>
            </a:r>
            <a:r>
              <a:rPr lang="vi-VN" sz="2400" dirty="0">
                <a:latin typeface="Times New Roman" pitchFamily="18" charset="0"/>
                <a:cs typeface="Times New Roman" pitchFamily="18" charset="0"/>
              </a:rPr>
              <a:t>) gây </a:t>
            </a:r>
            <a:r>
              <a:rPr lang="vi-VN" sz="2400">
                <a:latin typeface="Times New Roman" pitchFamily="18" charset="0"/>
                <a:cs typeface="Times New Roman" pitchFamily="18" charset="0"/>
              </a:rPr>
              <a:t>nên </a:t>
            </a:r>
            <a:r>
              <a:rPr lang="vi-VN" sz="2400" smtClean="0"/>
              <a:t>.</a:t>
            </a:r>
            <a:endParaRPr lang="en-US" sz="2400" smtClean="0"/>
          </a:p>
          <a:p>
            <a:r>
              <a:rPr lang="en-US" sz="2400">
                <a:latin typeface="Times New Roman" panose="02020603050405020304" pitchFamily="18" charset="0"/>
                <a:cs typeface="Times New Roman" panose="02020603050405020304" pitchFamily="18" charset="0"/>
              </a:rPr>
              <a:t>- Bệnh L</a:t>
            </a:r>
            <a:r>
              <a:rPr lang="en-US" sz="2400" smtClean="0">
                <a:latin typeface="Times New Roman" panose="02020603050405020304" pitchFamily="18" charset="0"/>
                <a:cs typeface="Times New Roman" panose="02020603050405020304" pitchFamily="18" charset="0"/>
              </a:rPr>
              <a:t>ao </a:t>
            </a:r>
            <a:r>
              <a:rPr lang="en-US" sz="2400">
                <a:latin typeface="Times New Roman" panose="02020603050405020304" pitchFamily="18" charset="0"/>
                <a:cs typeface="Times New Roman" panose="02020603050405020304" pitchFamily="18" charset="0"/>
              </a:rPr>
              <a:t>phổ biến hiện nay là lao phổi ( chiếm 80% - 85%) tổng số ca bệnh và là nguồn lây chính cho người xung quanh</a:t>
            </a:r>
            <a:r>
              <a:rPr lang="en-US" sz="3200">
                <a:latin typeface="Times New Roman" panose="02020603050405020304" pitchFamily="18" charset="0"/>
                <a:cs typeface="Times New Roman" panose="02020603050405020304" pitchFamily="18" charset="0"/>
              </a:rPr>
              <a:t>.</a:t>
            </a:r>
          </a:p>
          <a:p>
            <a:r>
              <a:rPr lang="vi-VN" sz="3200" smtClean="0"/>
              <a:t> </a:t>
            </a:r>
            <a:endParaRPr lang="en-US" sz="3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3644364"/>
            <a:ext cx="4139952" cy="321363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188640"/>
            <a:ext cx="4139952" cy="3562350"/>
          </a:xfrm>
          <a:prstGeom prst="rect">
            <a:avLst/>
          </a:prstGeom>
        </p:spPr>
      </p:pic>
    </p:spTree>
    <p:extLst>
      <p:ext uri="{BB962C8B-B14F-4D97-AF65-F5344CB8AC3E}">
        <p14:creationId xmlns:p14="http://schemas.microsoft.com/office/powerpoint/2010/main" val="19420752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53209283"/>
              </p:ext>
            </p:extLst>
          </p:nvPr>
        </p:nvGraphicFramePr>
        <p:xfrm>
          <a:off x="107504" y="764704"/>
          <a:ext cx="9036496" cy="6093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899592" y="33327"/>
            <a:ext cx="3960440" cy="707886"/>
          </a:xfrm>
          <a:prstGeom prst="rect">
            <a:avLst/>
          </a:prstGeom>
          <a:noFill/>
        </p:spPr>
        <p:txBody>
          <a:bodyPr wrap="square" rtlCol="0">
            <a:spAutoFit/>
          </a:bodyPr>
          <a:lstStyle/>
          <a:p>
            <a:r>
              <a:rPr lang="en-US" sz="4000" dirty="0" smtClean="0">
                <a:latin typeface="Times New Roman" pitchFamily="18" charset="0"/>
                <a:cs typeface="Times New Roman" pitchFamily="18" charset="0"/>
              </a:rPr>
              <a:t>b. </a:t>
            </a:r>
            <a:r>
              <a:rPr lang="en-US" sz="4000" dirty="0" err="1" smtClean="0">
                <a:latin typeface="Times New Roman" pitchFamily="18" charset="0"/>
                <a:cs typeface="Times New Roman" pitchFamily="18" charset="0"/>
              </a:rPr>
              <a:t>Vài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nét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về</a:t>
            </a:r>
            <a:r>
              <a:rPr lang="en-US" sz="4000" dirty="0" smtClean="0">
                <a:latin typeface="Times New Roman" pitchFamily="18" charset="0"/>
                <a:cs typeface="Times New Roman" pitchFamily="18" charset="0"/>
              </a:rPr>
              <a:t> Lao</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2926925707"/>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c. </a:t>
            </a:r>
            <a:r>
              <a:rPr lang="en-US" dirty="0" err="1" smtClean="0">
                <a:latin typeface="Times New Roman" panose="02020603050405020304" pitchFamily="18" charset="0"/>
                <a:cs typeface="Times New Roman" panose="02020603050405020304" pitchFamily="18" charset="0"/>
              </a:rPr>
              <a:t>Tình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bệnh</a:t>
            </a:r>
            <a:r>
              <a:rPr lang="en-US" dirty="0" smtClean="0">
                <a:latin typeface="Times New Roman" panose="02020603050405020304" pitchFamily="18" charset="0"/>
                <a:cs typeface="Times New Roman" panose="02020603050405020304" pitchFamily="18" charset="0"/>
              </a:rPr>
              <a:t> Lao </a:t>
            </a:r>
            <a:r>
              <a:rPr lang="en-US" dirty="0" err="1" smtClean="0">
                <a:latin typeface="Times New Roman" panose="02020603050405020304" pitchFamily="18" charset="0"/>
                <a:cs typeface="Times New Roman" panose="02020603050405020304" pitchFamily="18" charset="0"/>
              </a:rPr>
              <a:t>hiện</a:t>
            </a:r>
            <a:r>
              <a:rPr lang="en-US" dirty="0" smtClean="0">
                <a:latin typeface="Times New Roman" panose="02020603050405020304" pitchFamily="18" charset="0"/>
                <a:cs typeface="Times New Roman" panose="02020603050405020304" pitchFamily="18" charset="0"/>
              </a:rPr>
              <a:t> nay.</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340768"/>
            <a:ext cx="8579296" cy="4785395"/>
          </a:xfrm>
        </p:spPr>
        <p:txBody>
          <a:bodyPr>
            <a:normAutofit/>
          </a:bodyPr>
          <a:lstStyle/>
          <a:p>
            <a:r>
              <a:rPr lang="vi-VN" sz="2400" smtClean="0">
                <a:latin typeface="+mj-lt"/>
              </a:rPr>
              <a:t>Hiện </a:t>
            </a:r>
            <a:r>
              <a:rPr lang="vi-VN" sz="2400" dirty="0">
                <a:latin typeface="+mj-lt"/>
              </a:rPr>
              <a:t>nay lao là bệnh nhiễm khuẩn chính </a:t>
            </a:r>
            <a:r>
              <a:rPr lang="vi-VN" sz="2400" dirty="0" smtClean="0">
                <a:latin typeface="+mj-lt"/>
              </a:rPr>
              <a:t>và </a:t>
            </a:r>
            <a:r>
              <a:rPr lang="vi-VN" sz="2400" dirty="0">
                <a:latin typeface="+mj-lt"/>
              </a:rPr>
              <a:t>thường gặp </a:t>
            </a:r>
            <a:r>
              <a:rPr lang="vi-VN" sz="2400" dirty="0" smtClean="0">
                <a:latin typeface="+mj-lt"/>
              </a:rPr>
              <a:t>nhất</a:t>
            </a:r>
            <a:r>
              <a:rPr lang="en-US" sz="2400" dirty="0" smtClean="0">
                <a:latin typeface="+mj-lt"/>
              </a:rPr>
              <a:t>.</a:t>
            </a:r>
          </a:p>
          <a:p>
            <a:r>
              <a:rPr lang="vi-VN" sz="2400" dirty="0">
                <a:latin typeface="+mj-lt"/>
              </a:rPr>
              <a:t>Hầu hết (90%) các trường hợp nhiễm khuẩn lao là tiềm ẩn không triệu </a:t>
            </a:r>
            <a:r>
              <a:rPr lang="vi-VN" sz="2400" dirty="0" smtClean="0">
                <a:latin typeface="+mj-lt"/>
              </a:rPr>
              <a:t>chứng</a:t>
            </a:r>
            <a:r>
              <a:rPr lang="en-US" sz="2400" dirty="0" smtClean="0">
                <a:latin typeface="+mj-lt"/>
              </a:rPr>
              <a:t>.</a:t>
            </a:r>
          </a:p>
          <a:p>
            <a:r>
              <a:rPr lang="en-US" sz="2400" dirty="0">
                <a:latin typeface="Times New Roman" panose="02020603050405020304" pitchFamily="18" charset="0"/>
                <a:cs typeface="Times New Roman" panose="02020603050405020304" pitchFamily="18" charset="0"/>
              </a:rPr>
              <a:t> Lao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nhiễm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giới</a:t>
            </a:r>
            <a:r>
              <a:rPr lang="en-US" sz="2400" smtClean="0">
                <a:latin typeface="Times New Roman" panose="02020603050405020304" pitchFamily="18" charset="0"/>
                <a:cs typeface="Times New Roman" panose="02020603050405020304" pitchFamily="18" charset="0"/>
              </a:rPr>
              <a:t>.</a:t>
            </a:r>
          </a:p>
          <a:p>
            <a:r>
              <a:rPr lang="vi-VN" sz="2400">
                <a:latin typeface="Times New Roman" pitchFamily="18" charset="0"/>
                <a:cs typeface="Times New Roman" pitchFamily="18" charset="0"/>
              </a:rPr>
              <a:t>Việt Nam đứng thứ 12 trong số 22 nước có tỷ lệ lao cao trên toàn cầu.</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(MDR, multiple drug resistant)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1993,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Y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87919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385553958"/>
              </p:ext>
            </p:extLst>
          </p:nvPr>
        </p:nvGraphicFramePr>
        <p:xfrm>
          <a:off x="0" y="116632"/>
          <a:ext cx="9144000" cy="6741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8574798"/>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776</TotalTime>
  <Words>1823</Words>
  <Application>Microsoft Office PowerPoint</Application>
  <PresentationFormat>On-screen Show (4:3)</PresentationFormat>
  <Paragraphs>203</Paragraphs>
  <Slides>30</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inherit</vt:lpstr>
      <vt:lpstr>Times New Roman</vt:lpstr>
      <vt:lpstr>Office Theme</vt:lpstr>
      <vt:lpstr>PowerPoint Presentation</vt:lpstr>
      <vt:lpstr>Thành viên trong nhóm :</vt:lpstr>
      <vt:lpstr>PowerPoint Presentation</vt:lpstr>
      <vt:lpstr>Bạn thấy gì ??</vt:lpstr>
      <vt:lpstr>PowerPoint Presentation</vt:lpstr>
      <vt:lpstr>PowerPoint Presentation</vt:lpstr>
      <vt:lpstr>PowerPoint Presentation</vt:lpstr>
      <vt:lpstr>c. Tình hình bệnh Lao hiện nay.</vt:lpstr>
      <vt:lpstr>PowerPoint Presentation</vt:lpstr>
      <vt:lpstr>PowerPoint Presentation</vt:lpstr>
      <vt:lpstr>III. Cơ chế sinh bệnh</vt:lpstr>
      <vt:lpstr>IV. Phân loại và một số thể lâm sàn a, Phân loại</vt:lpstr>
      <vt:lpstr>PowerPoint Presentation</vt:lpstr>
      <vt:lpstr>PowerPoint Presentation</vt:lpstr>
      <vt:lpstr>Tổn thương trên X quang phổi </vt:lpstr>
      <vt:lpstr>Chẩn đoán xác định: </vt:lpstr>
      <vt:lpstr>PowerPoint Presentation</vt:lpstr>
      <vt:lpstr>PowerPoint Presentation</vt:lpstr>
      <vt:lpstr>PowerPoint Presentation</vt:lpstr>
      <vt:lpstr>PowerPoint Presentation</vt:lpstr>
      <vt:lpstr>PowerPoint Presentation</vt:lpstr>
      <vt:lpstr>Hiện nay, thuốc chữa lao được chia làm 5 nhóm:</vt:lpstr>
      <vt:lpstr>PowerPoint Presentation</vt:lpstr>
      <vt:lpstr>1. Isoniazid</vt:lpstr>
      <vt:lpstr>2. Rifampicin</vt:lpstr>
      <vt:lpstr>3. Piraziamide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58</cp:revision>
  <dcterms:created xsi:type="dcterms:W3CDTF">2019-03-03T01:49:32Z</dcterms:created>
  <dcterms:modified xsi:type="dcterms:W3CDTF">2019-03-07T08:59:39Z</dcterms:modified>
</cp:coreProperties>
</file>