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256" r:id="rId2"/>
    <p:sldId id="257" r:id="rId3"/>
    <p:sldId id="273" r:id="rId4"/>
    <p:sldId id="258" r:id="rId5"/>
    <p:sldId id="259" r:id="rId6"/>
    <p:sldId id="261" r:id="rId7"/>
    <p:sldId id="278" r:id="rId8"/>
    <p:sldId id="281" r:id="rId9"/>
    <p:sldId id="284" r:id="rId10"/>
    <p:sldId id="297" r:id="rId11"/>
    <p:sldId id="285" r:id="rId12"/>
    <p:sldId id="286" r:id="rId13"/>
    <p:sldId id="262" r:id="rId14"/>
    <p:sldId id="263" r:id="rId15"/>
    <p:sldId id="264" r:id="rId16"/>
    <p:sldId id="265" r:id="rId17"/>
    <p:sldId id="295" r:id="rId18"/>
    <p:sldId id="289" r:id="rId19"/>
    <p:sldId id="290" r:id="rId20"/>
    <p:sldId id="291" r:id="rId21"/>
    <p:sldId id="292" r:id="rId22"/>
    <p:sldId id="293" r:id="rId23"/>
    <p:sldId id="294" r:id="rId24"/>
    <p:sldId id="272" r:id="rId25"/>
    <p:sldId id="287" r:id="rId26"/>
    <p:sldId id="296"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78731" autoAdjust="0"/>
  </p:normalViewPr>
  <p:slideViewPr>
    <p:cSldViewPr>
      <p:cViewPr>
        <p:scale>
          <a:sx n="56" d="100"/>
          <a:sy n="56" d="100"/>
        </p:scale>
        <p:origin x="-1656" y="-72"/>
      </p:cViewPr>
      <p:guideLst>
        <p:guide orient="horz" pos="2160"/>
        <p:guide pos="2880"/>
      </p:guideLst>
    </p:cSldViewPr>
  </p:slideViewPr>
  <p:outlineViewPr>
    <p:cViewPr>
      <p:scale>
        <a:sx n="33" d="100"/>
        <a:sy n="33" d="100"/>
      </p:scale>
      <p:origin x="0" y="2649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9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C4B069-89C6-459E-8596-3E3AF2D48A25}" type="doc">
      <dgm:prSet loTypeId="urn:microsoft.com/office/officeart/2005/8/layout/process1" loCatId="process" qsTypeId="urn:microsoft.com/office/officeart/2005/8/quickstyle/simple1" qsCatId="simple" csTypeId="urn:microsoft.com/office/officeart/2005/8/colors/accent1_2" csCatId="accent1" phldr="1"/>
      <dgm:spPr/>
    </dgm:pt>
    <dgm:pt modelId="{FB7765D0-95FD-46A4-99F9-25C484E42924}">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b="1" smtClean="0">
              <a:latin typeface="Times New Roman" panose="02020603050405020304" pitchFamily="18" charset="0"/>
              <a:ea typeface="Tahoma" panose="020B0604030504040204" pitchFamily="34" charset="0"/>
              <a:cs typeface="Times New Roman" panose="02020603050405020304" pitchFamily="18" charset="0"/>
            </a:rPr>
            <a:t>Mất chú ý.</a:t>
          </a:r>
          <a:endParaRPr lang="en-US" sz="2400" b="1">
            <a:latin typeface="Times New Roman" panose="02020603050405020304" pitchFamily="18" charset="0"/>
            <a:ea typeface="Tahoma" panose="020B0604030504040204" pitchFamily="34" charset="0"/>
            <a:cs typeface="Times New Roman" panose="02020603050405020304" pitchFamily="18" charset="0"/>
          </a:endParaRPr>
        </a:p>
      </dgm:t>
    </dgm:pt>
    <dgm:pt modelId="{F03D52C8-174A-4702-9AC8-BD0603532C6A}" type="parTrans" cxnId="{62A92E25-041E-4D6B-A09D-78599EC814C5}">
      <dgm:prSet/>
      <dgm:spPr/>
      <dgm:t>
        <a:bodyPr/>
        <a:lstStyle/>
        <a:p>
          <a:endParaRPr lang="en-US"/>
        </a:p>
      </dgm:t>
    </dgm:pt>
    <dgm:pt modelId="{13917621-2BCB-451D-ABE8-B2C8167010B9}" type="sibTrans" cxnId="{62A92E25-041E-4D6B-A09D-78599EC814C5}">
      <dgm:prSet custT="1"/>
      <dgm:spPr/>
      <dgm:t>
        <a:bodyPr/>
        <a:lstStyle/>
        <a:p>
          <a:endParaRPr lang="en-US" sz="2400" b="1">
            <a:latin typeface="Times New Roman" panose="02020603050405020304" pitchFamily="18" charset="0"/>
            <a:ea typeface="Tahoma" panose="020B0604030504040204" pitchFamily="34" charset="0"/>
            <a:cs typeface="Times New Roman" panose="02020603050405020304" pitchFamily="18" charset="0"/>
          </a:endParaRPr>
        </a:p>
      </dgm:t>
    </dgm:pt>
    <dgm:pt modelId="{D161AB95-B22C-4AA0-AA00-D9D8CBEEA3C3}">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b="1" smtClean="0">
              <a:latin typeface="Times New Roman" panose="02020603050405020304" pitchFamily="18" charset="0"/>
              <a:ea typeface="Tahoma" panose="020B0604030504040204" pitchFamily="34" charset="0"/>
              <a:cs typeface="Times New Roman" panose="02020603050405020304" pitchFamily="18" charset="0"/>
            </a:rPr>
            <a:t>Ngủ gà.</a:t>
          </a:r>
          <a:endParaRPr lang="en-US" sz="2400" b="1">
            <a:latin typeface="Times New Roman" panose="02020603050405020304" pitchFamily="18" charset="0"/>
            <a:ea typeface="Tahoma" panose="020B0604030504040204" pitchFamily="34" charset="0"/>
            <a:cs typeface="Times New Roman" panose="02020603050405020304" pitchFamily="18" charset="0"/>
          </a:endParaRPr>
        </a:p>
      </dgm:t>
    </dgm:pt>
    <dgm:pt modelId="{F462BB23-ACAF-4ECD-B7ED-BF7883DC5554}" type="parTrans" cxnId="{648537A0-617A-42C9-81AD-0D514B8CF6CC}">
      <dgm:prSet/>
      <dgm:spPr/>
      <dgm:t>
        <a:bodyPr/>
        <a:lstStyle/>
        <a:p>
          <a:endParaRPr lang="en-US"/>
        </a:p>
      </dgm:t>
    </dgm:pt>
    <dgm:pt modelId="{FAC93A20-6FD7-4AD4-AFDC-538B7ED3D5A7}" type="sibTrans" cxnId="{648537A0-617A-42C9-81AD-0D514B8CF6CC}">
      <dgm:prSet custT="1"/>
      <dgm:spPr/>
      <dgm:t>
        <a:bodyPr/>
        <a:lstStyle/>
        <a:p>
          <a:endParaRPr lang="en-US" sz="2400" b="1">
            <a:latin typeface="Times New Roman" panose="02020603050405020304" pitchFamily="18" charset="0"/>
            <a:ea typeface="Tahoma" panose="020B0604030504040204" pitchFamily="34" charset="0"/>
            <a:cs typeface="Times New Roman" panose="02020603050405020304" pitchFamily="18" charset="0"/>
          </a:endParaRPr>
        </a:p>
      </dgm:t>
    </dgm:pt>
    <dgm:pt modelId="{42EE573E-72FA-4F0C-8371-6C151360B053}">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b="1" smtClean="0">
              <a:latin typeface="Times New Roman" panose="02020603050405020304" pitchFamily="18" charset="0"/>
              <a:ea typeface="Tahoma" panose="020B0604030504040204" pitchFamily="34" charset="0"/>
              <a:cs typeface="Times New Roman" panose="02020603050405020304" pitchFamily="18" charset="0"/>
            </a:rPr>
            <a:t>Đờ đẫn.</a:t>
          </a:r>
          <a:endParaRPr lang="en-US" sz="2400" b="1">
            <a:latin typeface="Times New Roman" panose="02020603050405020304" pitchFamily="18" charset="0"/>
            <a:ea typeface="Tahoma" panose="020B0604030504040204" pitchFamily="34" charset="0"/>
            <a:cs typeface="Times New Roman" panose="02020603050405020304" pitchFamily="18" charset="0"/>
          </a:endParaRPr>
        </a:p>
      </dgm:t>
    </dgm:pt>
    <dgm:pt modelId="{4D8CC49B-590B-4E4A-8B3C-A4D255588A1B}" type="parTrans" cxnId="{C1EDA200-49BE-48B1-9117-1BAD2A734C9A}">
      <dgm:prSet/>
      <dgm:spPr/>
      <dgm:t>
        <a:bodyPr/>
        <a:lstStyle/>
        <a:p>
          <a:endParaRPr lang="en-US"/>
        </a:p>
      </dgm:t>
    </dgm:pt>
    <dgm:pt modelId="{B3160640-C64C-484F-87E2-F1C165EB8DAA}" type="sibTrans" cxnId="{C1EDA200-49BE-48B1-9117-1BAD2A734C9A}">
      <dgm:prSet custT="1"/>
      <dgm:spPr/>
      <dgm:t>
        <a:bodyPr/>
        <a:lstStyle/>
        <a:p>
          <a:endParaRPr lang="en-US" sz="2400" b="1">
            <a:latin typeface="Times New Roman" panose="02020603050405020304" pitchFamily="18" charset="0"/>
            <a:ea typeface="Tahoma" panose="020B0604030504040204" pitchFamily="34" charset="0"/>
            <a:cs typeface="Times New Roman" panose="02020603050405020304" pitchFamily="18" charset="0"/>
          </a:endParaRPr>
        </a:p>
      </dgm:t>
    </dgm:pt>
    <dgm:pt modelId="{14E62198-1C25-49F5-A939-519FD1C3C9ED}">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b="1" smtClean="0">
              <a:latin typeface="Times New Roman" panose="02020603050405020304" pitchFamily="18" charset="0"/>
              <a:ea typeface="Tahoma" panose="020B0604030504040204" pitchFamily="34" charset="0"/>
              <a:cs typeface="Times New Roman" panose="02020603050405020304" pitchFamily="18" charset="0"/>
            </a:rPr>
            <a:t>Không tỉnh dù kích thích liên tục.</a:t>
          </a:r>
          <a:endParaRPr lang="en-US" sz="2400" b="1">
            <a:latin typeface="Times New Roman" panose="02020603050405020304" pitchFamily="18" charset="0"/>
            <a:ea typeface="Tahoma" panose="020B0604030504040204" pitchFamily="34" charset="0"/>
            <a:cs typeface="Times New Roman" panose="02020603050405020304" pitchFamily="18" charset="0"/>
          </a:endParaRPr>
        </a:p>
      </dgm:t>
    </dgm:pt>
    <dgm:pt modelId="{A71BDD6E-CCF4-45BF-8503-7BCFE0F24FE7}" type="parTrans" cxnId="{3057C9DD-8B74-4133-A51B-AE90A3B43D68}">
      <dgm:prSet/>
      <dgm:spPr/>
      <dgm:t>
        <a:bodyPr/>
        <a:lstStyle/>
        <a:p>
          <a:endParaRPr lang="en-US"/>
        </a:p>
      </dgm:t>
    </dgm:pt>
    <dgm:pt modelId="{43593F77-8EAF-48E7-B825-F4AC9CD0F0BF}" type="sibTrans" cxnId="{3057C9DD-8B74-4133-A51B-AE90A3B43D68}">
      <dgm:prSet/>
      <dgm:spPr/>
      <dgm:t>
        <a:bodyPr/>
        <a:lstStyle/>
        <a:p>
          <a:endParaRPr lang="en-US"/>
        </a:p>
      </dgm:t>
    </dgm:pt>
    <dgm:pt modelId="{BAD6E1C3-6262-486D-941F-A1DE13E32408}" type="pres">
      <dgm:prSet presAssocID="{14C4B069-89C6-459E-8596-3E3AF2D48A25}" presName="Name0" presStyleCnt="0">
        <dgm:presLayoutVars>
          <dgm:dir/>
          <dgm:resizeHandles val="exact"/>
        </dgm:presLayoutVars>
      </dgm:prSet>
      <dgm:spPr/>
    </dgm:pt>
    <dgm:pt modelId="{ED2B5E12-41D9-4F55-A2E6-E1F036133DF4}" type="pres">
      <dgm:prSet presAssocID="{FB7765D0-95FD-46A4-99F9-25C484E42924}" presName="node" presStyleLbl="node1" presStyleIdx="0" presStyleCnt="4" custScaleY="138098">
        <dgm:presLayoutVars>
          <dgm:bulletEnabled val="1"/>
        </dgm:presLayoutVars>
      </dgm:prSet>
      <dgm:spPr/>
      <dgm:t>
        <a:bodyPr/>
        <a:lstStyle/>
        <a:p>
          <a:endParaRPr lang="en-US"/>
        </a:p>
      </dgm:t>
    </dgm:pt>
    <dgm:pt modelId="{70E209A9-AE50-4F10-8485-C0237A171166}" type="pres">
      <dgm:prSet presAssocID="{13917621-2BCB-451D-ABE8-B2C8167010B9}" presName="sibTrans" presStyleLbl="sibTrans2D1" presStyleIdx="0" presStyleCnt="3" custScaleY="138098"/>
      <dgm:spPr/>
      <dgm:t>
        <a:bodyPr/>
        <a:lstStyle/>
        <a:p>
          <a:endParaRPr lang="en-US"/>
        </a:p>
      </dgm:t>
    </dgm:pt>
    <dgm:pt modelId="{52E6F15E-F5CF-4F6E-AA5C-5C9480FA7A2C}" type="pres">
      <dgm:prSet presAssocID="{13917621-2BCB-451D-ABE8-B2C8167010B9}" presName="connectorText" presStyleLbl="sibTrans2D1" presStyleIdx="0" presStyleCnt="3"/>
      <dgm:spPr/>
      <dgm:t>
        <a:bodyPr/>
        <a:lstStyle/>
        <a:p>
          <a:endParaRPr lang="en-US"/>
        </a:p>
      </dgm:t>
    </dgm:pt>
    <dgm:pt modelId="{A3C2080D-4A8B-46CC-AC14-22ED399C2FAA}" type="pres">
      <dgm:prSet presAssocID="{D161AB95-B22C-4AA0-AA00-D9D8CBEEA3C3}" presName="node" presStyleLbl="node1" presStyleIdx="1" presStyleCnt="4" custScaleY="138098">
        <dgm:presLayoutVars>
          <dgm:bulletEnabled val="1"/>
        </dgm:presLayoutVars>
      </dgm:prSet>
      <dgm:spPr/>
      <dgm:t>
        <a:bodyPr/>
        <a:lstStyle/>
        <a:p>
          <a:endParaRPr lang="en-US"/>
        </a:p>
      </dgm:t>
    </dgm:pt>
    <dgm:pt modelId="{11E72C7B-2247-48E1-8AE4-2A425E4359AC}" type="pres">
      <dgm:prSet presAssocID="{FAC93A20-6FD7-4AD4-AFDC-538B7ED3D5A7}" presName="sibTrans" presStyleLbl="sibTrans2D1" presStyleIdx="1" presStyleCnt="3" custScaleY="138098"/>
      <dgm:spPr/>
      <dgm:t>
        <a:bodyPr/>
        <a:lstStyle/>
        <a:p>
          <a:endParaRPr lang="en-US"/>
        </a:p>
      </dgm:t>
    </dgm:pt>
    <dgm:pt modelId="{F546B697-3A38-46AE-AFC9-EA3EBFC718D1}" type="pres">
      <dgm:prSet presAssocID="{FAC93A20-6FD7-4AD4-AFDC-538B7ED3D5A7}" presName="connectorText" presStyleLbl="sibTrans2D1" presStyleIdx="1" presStyleCnt="3"/>
      <dgm:spPr/>
      <dgm:t>
        <a:bodyPr/>
        <a:lstStyle/>
        <a:p>
          <a:endParaRPr lang="en-US"/>
        </a:p>
      </dgm:t>
    </dgm:pt>
    <dgm:pt modelId="{A36597BA-F32D-4740-A268-49302C7A45A3}" type="pres">
      <dgm:prSet presAssocID="{42EE573E-72FA-4F0C-8371-6C151360B053}" presName="node" presStyleLbl="node1" presStyleIdx="2" presStyleCnt="4" custScaleY="138098">
        <dgm:presLayoutVars>
          <dgm:bulletEnabled val="1"/>
        </dgm:presLayoutVars>
      </dgm:prSet>
      <dgm:spPr/>
      <dgm:t>
        <a:bodyPr/>
        <a:lstStyle/>
        <a:p>
          <a:endParaRPr lang="en-US"/>
        </a:p>
      </dgm:t>
    </dgm:pt>
    <dgm:pt modelId="{DF02D1BC-2C6D-4EC6-9EDB-DF09C117D460}" type="pres">
      <dgm:prSet presAssocID="{B3160640-C64C-484F-87E2-F1C165EB8DAA}" presName="sibTrans" presStyleLbl="sibTrans2D1" presStyleIdx="2" presStyleCnt="3" custScaleY="138098"/>
      <dgm:spPr/>
      <dgm:t>
        <a:bodyPr/>
        <a:lstStyle/>
        <a:p>
          <a:endParaRPr lang="en-US"/>
        </a:p>
      </dgm:t>
    </dgm:pt>
    <dgm:pt modelId="{2D3503C3-EBF3-4FB0-8757-F527FDED6402}" type="pres">
      <dgm:prSet presAssocID="{B3160640-C64C-484F-87E2-F1C165EB8DAA}" presName="connectorText" presStyleLbl="sibTrans2D1" presStyleIdx="2" presStyleCnt="3"/>
      <dgm:spPr/>
      <dgm:t>
        <a:bodyPr/>
        <a:lstStyle/>
        <a:p>
          <a:endParaRPr lang="en-US"/>
        </a:p>
      </dgm:t>
    </dgm:pt>
    <dgm:pt modelId="{919A6935-3E38-4955-8D60-ED52D2413F37}" type="pres">
      <dgm:prSet presAssocID="{14E62198-1C25-49F5-A939-519FD1C3C9ED}" presName="node" presStyleLbl="node1" presStyleIdx="3" presStyleCnt="4" custScaleY="138098">
        <dgm:presLayoutVars>
          <dgm:bulletEnabled val="1"/>
        </dgm:presLayoutVars>
      </dgm:prSet>
      <dgm:spPr/>
      <dgm:t>
        <a:bodyPr/>
        <a:lstStyle/>
        <a:p>
          <a:endParaRPr lang="en-US"/>
        </a:p>
      </dgm:t>
    </dgm:pt>
  </dgm:ptLst>
  <dgm:cxnLst>
    <dgm:cxn modelId="{CA9110D1-5CA2-4CEA-B221-33EA5A239A9A}" type="presOf" srcId="{D161AB95-B22C-4AA0-AA00-D9D8CBEEA3C3}" destId="{A3C2080D-4A8B-46CC-AC14-22ED399C2FAA}" srcOrd="0" destOrd="0" presId="urn:microsoft.com/office/officeart/2005/8/layout/process1"/>
    <dgm:cxn modelId="{554B9E60-63FC-4880-AB86-96660F9557F1}" type="presOf" srcId="{B3160640-C64C-484F-87E2-F1C165EB8DAA}" destId="{2D3503C3-EBF3-4FB0-8757-F527FDED6402}" srcOrd="1" destOrd="0" presId="urn:microsoft.com/office/officeart/2005/8/layout/process1"/>
    <dgm:cxn modelId="{62A92E25-041E-4D6B-A09D-78599EC814C5}" srcId="{14C4B069-89C6-459E-8596-3E3AF2D48A25}" destId="{FB7765D0-95FD-46A4-99F9-25C484E42924}" srcOrd="0" destOrd="0" parTransId="{F03D52C8-174A-4702-9AC8-BD0603532C6A}" sibTransId="{13917621-2BCB-451D-ABE8-B2C8167010B9}"/>
    <dgm:cxn modelId="{B970FB7F-6653-4611-9883-D3234CBD60E1}" type="presOf" srcId="{FB7765D0-95FD-46A4-99F9-25C484E42924}" destId="{ED2B5E12-41D9-4F55-A2E6-E1F036133DF4}" srcOrd="0" destOrd="0" presId="urn:microsoft.com/office/officeart/2005/8/layout/process1"/>
    <dgm:cxn modelId="{6D101993-6BAC-42A8-9ABA-3C5427E4C6EF}" type="presOf" srcId="{FAC93A20-6FD7-4AD4-AFDC-538B7ED3D5A7}" destId="{11E72C7B-2247-48E1-8AE4-2A425E4359AC}" srcOrd="0" destOrd="0" presId="urn:microsoft.com/office/officeart/2005/8/layout/process1"/>
    <dgm:cxn modelId="{34ABB721-797D-4509-90C5-DE29A6F00926}" type="presOf" srcId="{42EE573E-72FA-4F0C-8371-6C151360B053}" destId="{A36597BA-F32D-4740-A268-49302C7A45A3}" srcOrd="0" destOrd="0" presId="urn:microsoft.com/office/officeart/2005/8/layout/process1"/>
    <dgm:cxn modelId="{F8B2D04E-615D-4F45-A4F7-E05679A3553E}" type="presOf" srcId="{B3160640-C64C-484F-87E2-F1C165EB8DAA}" destId="{DF02D1BC-2C6D-4EC6-9EDB-DF09C117D460}" srcOrd="0" destOrd="0" presId="urn:microsoft.com/office/officeart/2005/8/layout/process1"/>
    <dgm:cxn modelId="{65BAFBA1-0722-4020-B210-FC5481478157}" type="presOf" srcId="{FAC93A20-6FD7-4AD4-AFDC-538B7ED3D5A7}" destId="{F546B697-3A38-46AE-AFC9-EA3EBFC718D1}" srcOrd="1" destOrd="0" presId="urn:microsoft.com/office/officeart/2005/8/layout/process1"/>
    <dgm:cxn modelId="{C1EDA200-49BE-48B1-9117-1BAD2A734C9A}" srcId="{14C4B069-89C6-459E-8596-3E3AF2D48A25}" destId="{42EE573E-72FA-4F0C-8371-6C151360B053}" srcOrd="2" destOrd="0" parTransId="{4D8CC49B-590B-4E4A-8B3C-A4D255588A1B}" sibTransId="{B3160640-C64C-484F-87E2-F1C165EB8DAA}"/>
    <dgm:cxn modelId="{D8C3605B-7B39-4650-BA22-1BA8AFF3C39D}" type="presOf" srcId="{13917621-2BCB-451D-ABE8-B2C8167010B9}" destId="{52E6F15E-F5CF-4F6E-AA5C-5C9480FA7A2C}" srcOrd="1" destOrd="0" presId="urn:microsoft.com/office/officeart/2005/8/layout/process1"/>
    <dgm:cxn modelId="{33C05AC3-0232-4F62-B6B3-6446DBBB5009}" type="presOf" srcId="{14E62198-1C25-49F5-A939-519FD1C3C9ED}" destId="{919A6935-3E38-4955-8D60-ED52D2413F37}" srcOrd="0" destOrd="0" presId="urn:microsoft.com/office/officeart/2005/8/layout/process1"/>
    <dgm:cxn modelId="{E927F8DD-0F57-4188-B833-303B70448B1C}" type="presOf" srcId="{14C4B069-89C6-459E-8596-3E3AF2D48A25}" destId="{BAD6E1C3-6262-486D-941F-A1DE13E32408}" srcOrd="0" destOrd="0" presId="urn:microsoft.com/office/officeart/2005/8/layout/process1"/>
    <dgm:cxn modelId="{648537A0-617A-42C9-81AD-0D514B8CF6CC}" srcId="{14C4B069-89C6-459E-8596-3E3AF2D48A25}" destId="{D161AB95-B22C-4AA0-AA00-D9D8CBEEA3C3}" srcOrd="1" destOrd="0" parTransId="{F462BB23-ACAF-4ECD-B7ED-BF7883DC5554}" sibTransId="{FAC93A20-6FD7-4AD4-AFDC-538B7ED3D5A7}"/>
    <dgm:cxn modelId="{3057C9DD-8B74-4133-A51B-AE90A3B43D68}" srcId="{14C4B069-89C6-459E-8596-3E3AF2D48A25}" destId="{14E62198-1C25-49F5-A939-519FD1C3C9ED}" srcOrd="3" destOrd="0" parTransId="{A71BDD6E-CCF4-45BF-8503-7BCFE0F24FE7}" sibTransId="{43593F77-8EAF-48E7-B825-F4AC9CD0F0BF}"/>
    <dgm:cxn modelId="{C776B945-9B38-433D-9AF1-7D58EDFE1A92}" type="presOf" srcId="{13917621-2BCB-451D-ABE8-B2C8167010B9}" destId="{70E209A9-AE50-4F10-8485-C0237A171166}" srcOrd="0" destOrd="0" presId="urn:microsoft.com/office/officeart/2005/8/layout/process1"/>
    <dgm:cxn modelId="{3FABDF37-889D-4297-A457-309D9B4B3DDF}" type="presParOf" srcId="{BAD6E1C3-6262-486D-941F-A1DE13E32408}" destId="{ED2B5E12-41D9-4F55-A2E6-E1F036133DF4}" srcOrd="0" destOrd="0" presId="urn:microsoft.com/office/officeart/2005/8/layout/process1"/>
    <dgm:cxn modelId="{E31ECCF9-A7F1-4F78-B6C5-CE2956D83DDA}" type="presParOf" srcId="{BAD6E1C3-6262-486D-941F-A1DE13E32408}" destId="{70E209A9-AE50-4F10-8485-C0237A171166}" srcOrd="1" destOrd="0" presId="urn:microsoft.com/office/officeart/2005/8/layout/process1"/>
    <dgm:cxn modelId="{550F03F0-6429-48F5-84DF-5709555513DC}" type="presParOf" srcId="{70E209A9-AE50-4F10-8485-C0237A171166}" destId="{52E6F15E-F5CF-4F6E-AA5C-5C9480FA7A2C}" srcOrd="0" destOrd="0" presId="urn:microsoft.com/office/officeart/2005/8/layout/process1"/>
    <dgm:cxn modelId="{111986DE-A8D1-4A12-B46E-387AC4CAF3F3}" type="presParOf" srcId="{BAD6E1C3-6262-486D-941F-A1DE13E32408}" destId="{A3C2080D-4A8B-46CC-AC14-22ED399C2FAA}" srcOrd="2" destOrd="0" presId="urn:microsoft.com/office/officeart/2005/8/layout/process1"/>
    <dgm:cxn modelId="{64FDAD37-6A5E-466C-AE0B-E50C49C7487F}" type="presParOf" srcId="{BAD6E1C3-6262-486D-941F-A1DE13E32408}" destId="{11E72C7B-2247-48E1-8AE4-2A425E4359AC}" srcOrd="3" destOrd="0" presId="urn:microsoft.com/office/officeart/2005/8/layout/process1"/>
    <dgm:cxn modelId="{299A2D60-2346-4A1F-82A3-3E26B3A56333}" type="presParOf" srcId="{11E72C7B-2247-48E1-8AE4-2A425E4359AC}" destId="{F546B697-3A38-46AE-AFC9-EA3EBFC718D1}" srcOrd="0" destOrd="0" presId="urn:microsoft.com/office/officeart/2005/8/layout/process1"/>
    <dgm:cxn modelId="{FFDCD34E-CAE8-4C7C-89D1-9D583D39B585}" type="presParOf" srcId="{BAD6E1C3-6262-486D-941F-A1DE13E32408}" destId="{A36597BA-F32D-4740-A268-49302C7A45A3}" srcOrd="4" destOrd="0" presId="urn:microsoft.com/office/officeart/2005/8/layout/process1"/>
    <dgm:cxn modelId="{16064795-4FFB-4162-B02B-F1D12E3443E9}" type="presParOf" srcId="{BAD6E1C3-6262-486D-941F-A1DE13E32408}" destId="{DF02D1BC-2C6D-4EC6-9EDB-DF09C117D460}" srcOrd="5" destOrd="0" presId="urn:microsoft.com/office/officeart/2005/8/layout/process1"/>
    <dgm:cxn modelId="{65B6EB76-FE6A-4CD8-9844-10695BEAEB91}" type="presParOf" srcId="{DF02D1BC-2C6D-4EC6-9EDB-DF09C117D460}" destId="{2D3503C3-EBF3-4FB0-8757-F527FDED6402}" srcOrd="0" destOrd="0" presId="urn:microsoft.com/office/officeart/2005/8/layout/process1"/>
    <dgm:cxn modelId="{2142210E-E621-42D2-921C-83FE367A2BAD}" type="presParOf" srcId="{BAD6E1C3-6262-486D-941F-A1DE13E32408}" destId="{919A6935-3E38-4955-8D60-ED52D2413F3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1ED542-3063-4C9F-B755-3179ED459B3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5F73F9A-8A56-4320-8F1E-4989BC698D2A}">
      <dgm:prSet phldrT="[Tex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r>
            <a:rPr lang="en-US" b="1" smtClean="0">
              <a:solidFill>
                <a:srgbClr val="002060"/>
              </a:solidFill>
              <a:latin typeface="Times New Roman" panose="02020603050405020304" pitchFamily="18" charset="0"/>
              <a:cs typeface="Times New Roman" panose="02020603050405020304" pitchFamily="18" charset="0"/>
            </a:rPr>
            <a:t>Nguyên nhân</a:t>
          </a:r>
          <a:endParaRPr lang="en-US" b="1">
            <a:solidFill>
              <a:srgbClr val="002060"/>
            </a:solidFill>
            <a:latin typeface="Times New Roman" panose="02020603050405020304" pitchFamily="18" charset="0"/>
            <a:cs typeface="Times New Roman" panose="02020603050405020304" pitchFamily="18" charset="0"/>
          </a:endParaRPr>
        </a:p>
      </dgm:t>
    </dgm:pt>
    <dgm:pt modelId="{153A223B-2C68-4010-9031-4FCC47D00065}" type="parTrans" cxnId="{7F572136-34C9-4138-9BA7-16994A572137}">
      <dgm:prSet/>
      <dgm:spPr/>
      <dgm:t>
        <a:bodyPr/>
        <a:lstStyle/>
        <a:p>
          <a:endParaRPr lang="en-US"/>
        </a:p>
      </dgm:t>
    </dgm:pt>
    <dgm:pt modelId="{FAD9B2E0-8EAB-44D3-AB3F-7BD4DC4D4B2D}" type="sibTrans" cxnId="{7F572136-34C9-4138-9BA7-16994A572137}">
      <dgm:prSet/>
      <dgm:spPr/>
      <dgm:t>
        <a:bodyPr/>
        <a:lstStyle/>
        <a:p>
          <a:endParaRPr lang="en-US"/>
        </a:p>
      </dgm:t>
    </dgm:pt>
    <dgm:pt modelId="{D800A7D3-5CEF-4EEE-8936-C0056C86DDF8}">
      <dgm:prSet phldrT="[Tex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r>
            <a:rPr lang="en-US" b="1" smtClean="0">
              <a:solidFill>
                <a:srgbClr val="002060"/>
              </a:solidFill>
              <a:latin typeface="Times New Roman" panose="02020603050405020304" pitchFamily="18" charset="0"/>
              <a:cs typeface="Times New Roman" panose="02020603050405020304" pitchFamily="18" charset="0"/>
            </a:rPr>
            <a:t>Mạch não</a:t>
          </a:r>
          <a:endParaRPr lang="en-US" b="1">
            <a:solidFill>
              <a:srgbClr val="002060"/>
            </a:solidFill>
            <a:latin typeface="Times New Roman" panose="02020603050405020304" pitchFamily="18" charset="0"/>
            <a:cs typeface="Times New Roman" panose="02020603050405020304" pitchFamily="18" charset="0"/>
          </a:endParaRPr>
        </a:p>
      </dgm:t>
    </dgm:pt>
    <dgm:pt modelId="{F23109AE-1520-4450-A5BB-3AE5AEF88005}" type="parTrans" cxnId="{C7C43296-F7CC-4DE4-83FB-C000A50AE458}">
      <dgm:prSe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endParaRPr lang="en-US" b="1">
            <a:solidFill>
              <a:srgbClr val="002060"/>
            </a:solidFill>
            <a:latin typeface="Times New Roman" panose="02020603050405020304" pitchFamily="18" charset="0"/>
            <a:cs typeface="Times New Roman" panose="02020603050405020304" pitchFamily="18" charset="0"/>
          </a:endParaRPr>
        </a:p>
      </dgm:t>
    </dgm:pt>
    <dgm:pt modelId="{D33A5E95-9A88-4C6B-891F-50A94F735ABD}" type="sibTrans" cxnId="{C7C43296-F7CC-4DE4-83FB-C000A50AE458}">
      <dgm:prSet/>
      <dgm:spPr/>
      <dgm:t>
        <a:bodyPr/>
        <a:lstStyle/>
        <a:p>
          <a:endParaRPr lang="en-US"/>
        </a:p>
      </dgm:t>
    </dgm:pt>
    <dgm:pt modelId="{AAF3F3B3-8774-42B1-89B8-3E0F7E7D6E93}">
      <dgm:prSet phldrT="[Tex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r>
            <a:rPr lang="en-US" b="1" smtClean="0">
              <a:solidFill>
                <a:srgbClr val="002060"/>
              </a:solidFill>
              <a:latin typeface="Times New Roman" panose="02020603050405020304" pitchFamily="18" charset="0"/>
              <a:cs typeface="Times New Roman" panose="02020603050405020304" pitchFamily="18" charset="0"/>
            </a:rPr>
            <a:t>Hôn mê đái đường</a:t>
          </a:r>
          <a:endParaRPr lang="en-US" b="1">
            <a:solidFill>
              <a:srgbClr val="002060"/>
            </a:solidFill>
            <a:latin typeface="Times New Roman" panose="02020603050405020304" pitchFamily="18" charset="0"/>
            <a:cs typeface="Times New Roman" panose="02020603050405020304" pitchFamily="18" charset="0"/>
          </a:endParaRPr>
        </a:p>
      </dgm:t>
    </dgm:pt>
    <dgm:pt modelId="{DD57C229-0A6E-434A-A4A0-C3C59234B565}" type="parTrans" cxnId="{07129937-2C43-4F52-8648-D006D8D1DBA6}">
      <dgm:prSe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endParaRPr lang="en-US" b="1">
            <a:solidFill>
              <a:srgbClr val="002060"/>
            </a:solidFill>
            <a:latin typeface="Times New Roman" panose="02020603050405020304" pitchFamily="18" charset="0"/>
            <a:cs typeface="Times New Roman" panose="02020603050405020304" pitchFamily="18" charset="0"/>
          </a:endParaRPr>
        </a:p>
      </dgm:t>
    </dgm:pt>
    <dgm:pt modelId="{8F089FBC-C644-416E-838E-AC9B15C8CEB9}" type="sibTrans" cxnId="{07129937-2C43-4F52-8648-D006D8D1DBA6}">
      <dgm:prSet/>
      <dgm:spPr/>
      <dgm:t>
        <a:bodyPr/>
        <a:lstStyle/>
        <a:p>
          <a:endParaRPr lang="en-US"/>
        </a:p>
      </dgm:t>
    </dgm:pt>
    <dgm:pt modelId="{775B8471-2711-4F1C-98A6-E9638A04D25C}">
      <dgm:prSet phldrT="[Tex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r>
            <a:rPr lang="en-US" b="1" smtClean="0">
              <a:solidFill>
                <a:srgbClr val="002060"/>
              </a:solidFill>
              <a:latin typeface="Times New Roman" panose="02020603050405020304" pitchFamily="18" charset="0"/>
              <a:cs typeface="Times New Roman" panose="02020603050405020304" pitchFamily="18" charset="0"/>
            </a:rPr>
            <a:t>Ngộ độc</a:t>
          </a:r>
        </a:p>
      </dgm:t>
    </dgm:pt>
    <dgm:pt modelId="{4663ADF8-ACDA-4C2D-B08A-63F574381B15}" type="parTrans" cxnId="{F4F87CA7-9E8C-40BF-88AE-FAB2228B7716}">
      <dgm:prSe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endParaRPr lang="en-US" b="1">
            <a:solidFill>
              <a:srgbClr val="002060"/>
            </a:solidFill>
            <a:latin typeface="Times New Roman" panose="02020603050405020304" pitchFamily="18" charset="0"/>
            <a:cs typeface="Times New Roman" panose="02020603050405020304" pitchFamily="18" charset="0"/>
          </a:endParaRPr>
        </a:p>
      </dgm:t>
    </dgm:pt>
    <dgm:pt modelId="{F6D73D81-74A9-46BF-AAF1-097DB7245FE4}" type="sibTrans" cxnId="{F4F87CA7-9E8C-40BF-88AE-FAB2228B7716}">
      <dgm:prSet/>
      <dgm:spPr/>
      <dgm:t>
        <a:bodyPr/>
        <a:lstStyle/>
        <a:p>
          <a:endParaRPr lang="en-US"/>
        </a:p>
      </dgm:t>
    </dgm:pt>
    <dgm:pt modelId="{1B40F23A-5925-40B7-BC0A-A5476C6D1FDB}">
      <dgm:prSet phldrT="[Tex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r>
            <a:rPr lang="en-US" b="1" smtClean="0">
              <a:solidFill>
                <a:srgbClr val="002060"/>
              </a:solidFill>
              <a:latin typeface="Times New Roman" panose="02020603050405020304" pitchFamily="18" charset="0"/>
              <a:cs typeface="Times New Roman" panose="02020603050405020304" pitchFamily="18" charset="0"/>
            </a:rPr>
            <a:t>Ngộ độc thuốc, an thần</a:t>
          </a:r>
        </a:p>
      </dgm:t>
    </dgm:pt>
    <dgm:pt modelId="{03374AD6-A7D1-4E2B-A0A3-54470A6612BF}" type="parTrans" cxnId="{780965FD-CEEE-4E3D-8FFB-121BB58EF933}">
      <dgm:prSe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endParaRPr lang="en-US" b="1">
            <a:solidFill>
              <a:srgbClr val="002060"/>
            </a:solidFill>
            <a:latin typeface="Times New Roman" panose="02020603050405020304" pitchFamily="18" charset="0"/>
            <a:cs typeface="Times New Roman" panose="02020603050405020304" pitchFamily="18" charset="0"/>
          </a:endParaRPr>
        </a:p>
      </dgm:t>
    </dgm:pt>
    <dgm:pt modelId="{0C893F59-190C-4B15-8725-0216903AF11B}" type="sibTrans" cxnId="{780965FD-CEEE-4E3D-8FFB-121BB58EF933}">
      <dgm:prSet/>
      <dgm:spPr/>
      <dgm:t>
        <a:bodyPr/>
        <a:lstStyle/>
        <a:p>
          <a:endParaRPr lang="en-US"/>
        </a:p>
      </dgm:t>
    </dgm:pt>
    <dgm:pt modelId="{5359F9C4-F07D-4FCD-B719-5EE251FED4FA}">
      <dgm:prSet phldrT="[Tex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r>
            <a:rPr lang="en-US" b="1" smtClean="0">
              <a:solidFill>
                <a:srgbClr val="002060"/>
              </a:solidFill>
              <a:latin typeface="Times New Roman" panose="02020603050405020304" pitchFamily="18" charset="0"/>
              <a:cs typeface="Times New Roman" panose="02020603050405020304" pitchFamily="18" charset="0"/>
            </a:rPr>
            <a:t>Hạ đường huyết</a:t>
          </a:r>
        </a:p>
      </dgm:t>
    </dgm:pt>
    <dgm:pt modelId="{F14F8BED-C58C-4C0A-90C7-86EE1E5C11E8}" type="sibTrans" cxnId="{BBDDC1B3-69A1-42BF-8D32-699818B585A3}">
      <dgm:prSet/>
      <dgm:spPr/>
      <dgm:t>
        <a:bodyPr/>
        <a:lstStyle/>
        <a:p>
          <a:endParaRPr lang="en-US"/>
        </a:p>
      </dgm:t>
    </dgm:pt>
    <dgm:pt modelId="{85ECF34D-A830-4508-BC03-BBDD142F8E8E}" type="parTrans" cxnId="{BBDDC1B3-69A1-42BF-8D32-699818B585A3}">
      <dgm:prSe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endParaRPr lang="en-US" b="1">
            <a:solidFill>
              <a:srgbClr val="002060"/>
            </a:solidFill>
            <a:latin typeface="Times New Roman" panose="02020603050405020304" pitchFamily="18" charset="0"/>
            <a:cs typeface="Times New Roman" panose="02020603050405020304" pitchFamily="18" charset="0"/>
          </a:endParaRPr>
        </a:p>
      </dgm:t>
    </dgm:pt>
    <dgm:pt modelId="{7281FF36-ABD5-4654-AA4E-728A6A467CD6}">
      <dgm:prSet phldrT="[Tex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r>
            <a:rPr lang="en-US" b="1" smtClean="0">
              <a:solidFill>
                <a:srgbClr val="002060"/>
              </a:solidFill>
              <a:latin typeface="Times New Roman" panose="02020603050405020304" pitchFamily="18" charset="0"/>
              <a:cs typeface="Times New Roman" panose="02020603050405020304" pitchFamily="18" charset="0"/>
            </a:rPr>
            <a:t>Bệnh lý chuyển hóa</a:t>
          </a:r>
          <a:endParaRPr lang="en-US" b="1">
            <a:solidFill>
              <a:srgbClr val="002060"/>
            </a:solidFill>
            <a:latin typeface="Times New Roman" panose="02020603050405020304" pitchFamily="18" charset="0"/>
            <a:cs typeface="Times New Roman" panose="02020603050405020304" pitchFamily="18" charset="0"/>
          </a:endParaRPr>
        </a:p>
      </dgm:t>
    </dgm:pt>
    <dgm:pt modelId="{73B480F8-1D71-408C-85F1-528C61978D1E}" type="sibTrans" cxnId="{80955434-B5DA-4AAF-AC1F-2CB398C2A236}">
      <dgm:prSet/>
      <dgm:spPr/>
      <dgm:t>
        <a:bodyPr/>
        <a:lstStyle/>
        <a:p>
          <a:endParaRPr lang="en-US"/>
        </a:p>
      </dgm:t>
    </dgm:pt>
    <dgm:pt modelId="{B9A31CE3-ED94-4B4C-B546-B331BAA4FEF6}" type="parTrans" cxnId="{80955434-B5DA-4AAF-AC1F-2CB398C2A236}">
      <dgm:prSe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endParaRPr lang="en-US" b="1">
            <a:solidFill>
              <a:srgbClr val="002060"/>
            </a:solidFill>
            <a:latin typeface="Times New Roman" panose="02020603050405020304" pitchFamily="18" charset="0"/>
            <a:cs typeface="Times New Roman" panose="02020603050405020304" pitchFamily="18" charset="0"/>
          </a:endParaRPr>
        </a:p>
      </dgm:t>
    </dgm:pt>
    <dgm:pt modelId="{6EAF6925-6029-4E65-825D-077CCD559DA9}">
      <dgm:prSet phldrT="[Tex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r>
            <a:rPr lang="en-US" b="1" smtClean="0">
              <a:solidFill>
                <a:srgbClr val="002060"/>
              </a:solidFill>
              <a:latin typeface="Times New Roman" panose="02020603050405020304" pitchFamily="18" charset="0"/>
              <a:cs typeface="Times New Roman" panose="02020603050405020304" pitchFamily="18" charset="0"/>
            </a:rPr>
            <a:t>Hôn mê gan</a:t>
          </a:r>
          <a:endParaRPr lang="en-US" b="1">
            <a:solidFill>
              <a:srgbClr val="002060"/>
            </a:solidFill>
            <a:latin typeface="Times New Roman" panose="02020603050405020304" pitchFamily="18" charset="0"/>
            <a:cs typeface="Times New Roman" panose="02020603050405020304" pitchFamily="18" charset="0"/>
          </a:endParaRPr>
        </a:p>
      </dgm:t>
    </dgm:pt>
    <dgm:pt modelId="{6F1EA1ED-FFE8-401F-8565-3C0998781104}" type="parTrans" cxnId="{042C1664-4B57-498E-9435-13ACB9467004}">
      <dgm:prSe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endParaRPr lang="en-US" b="1">
            <a:solidFill>
              <a:srgbClr val="002060"/>
            </a:solidFill>
            <a:latin typeface="Times New Roman" panose="02020603050405020304" pitchFamily="18" charset="0"/>
            <a:cs typeface="Times New Roman" panose="02020603050405020304" pitchFamily="18" charset="0"/>
          </a:endParaRPr>
        </a:p>
      </dgm:t>
    </dgm:pt>
    <dgm:pt modelId="{4AFE3D0B-1D11-48E7-8885-FE462A571A99}" type="sibTrans" cxnId="{042C1664-4B57-498E-9435-13ACB9467004}">
      <dgm:prSet/>
      <dgm:spPr/>
      <dgm:t>
        <a:bodyPr/>
        <a:lstStyle/>
        <a:p>
          <a:endParaRPr lang="en-US"/>
        </a:p>
      </dgm:t>
    </dgm:pt>
    <dgm:pt modelId="{11AF96E1-B83F-4C43-9B14-DDC8A90EB0EF}">
      <dgm:prSet phldrT="[Tex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r>
            <a:rPr lang="en-US" b="1" smtClean="0">
              <a:solidFill>
                <a:srgbClr val="002060"/>
              </a:solidFill>
              <a:latin typeface="Times New Roman" panose="02020603050405020304" pitchFamily="18" charset="0"/>
              <a:cs typeface="Times New Roman" panose="02020603050405020304" pitchFamily="18" charset="0"/>
            </a:rPr>
            <a:t>Chấn thương</a:t>
          </a:r>
          <a:endParaRPr lang="en-US" b="1">
            <a:solidFill>
              <a:srgbClr val="002060"/>
            </a:solidFill>
            <a:latin typeface="Times New Roman" panose="02020603050405020304" pitchFamily="18" charset="0"/>
            <a:cs typeface="Times New Roman" panose="02020603050405020304" pitchFamily="18" charset="0"/>
          </a:endParaRPr>
        </a:p>
      </dgm:t>
    </dgm:pt>
    <dgm:pt modelId="{96F2FCBC-24E2-4A42-A856-B09361D92AE2}" type="parTrans" cxnId="{88DCB11D-29C0-4811-AB7B-02BDF3B83C4C}">
      <dgm:prSe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endParaRPr lang="en-US" b="1">
            <a:solidFill>
              <a:srgbClr val="002060"/>
            </a:solidFill>
            <a:latin typeface="Times New Roman" panose="02020603050405020304" pitchFamily="18" charset="0"/>
            <a:cs typeface="Times New Roman" panose="02020603050405020304" pitchFamily="18" charset="0"/>
          </a:endParaRPr>
        </a:p>
      </dgm:t>
    </dgm:pt>
    <dgm:pt modelId="{252B1681-3AC2-402D-8CA4-0123CDD0F08F}" type="sibTrans" cxnId="{88DCB11D-29C0-4811-AB7B-02BDF3B83C4C}">
      <dgm:prSet/>
      <dgm:spPr/>
      <dgm:t>
        <a:bodyPr/>
        <a:lstStyle/>
        <a:p>
          <a:endParaRPr lang="en-US"/>
        </a:p>
      </dgm:t>
    </dgm:pt>
    <dgm:pt modelId="{32DD45B2-49D7-496C-81AF-B640100E18DE}">
      <dgm:prSet phldrT="[Tex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r>
            <a:rPr lang="en-US" b="1" smtClean="0">
              <a:solidFill>
                <a:srgbClr val="002060"/>
              </a:solidFill>
              <a:latin typeface="Times New Roman" panose="02020603050405020304" pitchFamily="18" charset="0"/>
              <a:cs typeface="Times New Roman" panose="02020603050405020304" pitchFamily="18" charset="0"/>
            </a:rPr>
            <a:t>Tai biến</a:t>
          </a:r>
          <a:endParaRPr lang="en-US" b="1">
            <a:solidFill>
              <a:srgbClr val="002060"/>
            </a:solidFill>
            <a:latin typeface="Times New Roman" panose="02020603050405020304" pitchFamily="18" charset="0"/>
            <a:cs typeface="Times New Roman" panose="02020603050405020304" pitchFamily="18" charset="0"/>
          </a:endParaRPr>
        </a:p>
      </dgm:t>
    </dgm:pt>
    <dgm:pt modelId="{66357F91-FF32-485E-8C1F-D4969A690E25}" type="parTrans" cxnId="{5E51A119-67D6-4178-8149-717794C45998}">
      <dgm:prSe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endParaRPr lang="en-US" b="1">
            <a:solidFill>
              <a:srgbClr val="002060"/>
            </a:solidFill>
            <a:latin typeface="Times New Roman" panose="02020603050405020304" pitchFamily="18" charset="0"/>
            <a:cs typeface="Times New Roman" panose="02020603050405020304" pitchFamily="18" charset="0"/>
          </a:endParaRPr>
        </a:p>
      </dgm:t>
    </dgm:pt>
    <dgm:pt modelId="{D7117BFC-8423-4657-910C-3A1B07077727}" type="sibTrans" cxnId="{5E51A119-67D6-4178-8149-717794C45998}">
      <dgm:prSet/>
      <dgm:spPr/>
      <dgm:t>
        <a:bodyPr/>
        <a:lstStyle/>
        <a:p>
          <a:endParaRPr lang="en-US"/>
        </a:p>
      </dgm:t>
    </dgm:pt>
    <dgm:pt modelId="{D84341F8-1C8C-4FEB-9A8E-4DAE75F42F7E}">
      <dgm:prSet phldrT="[Tex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r>
            <a:rPr lang="en-US" b="1" smtClean="0">
              <a:solidFill>
                <a:srgbClr val="002060"/>
              </a:solidFill>
              <a:latin typeface="Times New Roman" panose="02020603050405020304" pitchFamily="18" charset="0"/>
              <a:cs typeface="Times New Roman" panose="02020603050405020304" pitchFamily="18" charset="0"/>
            </a:rPr>
            <a:t>Nhiễm trùng</a:t>
          </a:r>
          <a:endParaRPr lang="en-US" b="1">
            <a:solidFill>
              <a:srgbClr val="002060"/>
            </a:solidFill>
            <a:latin typeface="Times New Roman" panose="02020603050405020304" pitchFamily="18" charset="0"/>
            <a:cs typeface="Times New Roman" panose="02020603050405020304" pitchFamily="18" charset="0"/>
          </a:endParaRPr>
        </a:p>
      </dgm:t>
    </dgm:pt>
    <dgm:pt modelId="{24FC2B93-6AD0-4B58-ADE5-735EE2A8CDE6}" type="parTrans" cxnId="{C39E3D5B-BC8E-4746-AEA9-DBE3574D8C52}">
      <dgm:prSe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endParaRPr lang="en-US" b="1">
            <a:solidFill>
              <a:srgbClr val="002060"/>
            </a:solidFill>
            <a:latin typeface="Times New Roman" panose="02020603050405020304" pitchFamily="18" charset="0"/>
            <a:cs typeface="Times New Roman" panose="02020603050405020304" pitchFamily="18" charset="0"/>
          </a:endParaRPr>
        </a:p>
      </dgm:t>
    </dgm:pt>
    <dgm:pt modelId="{6AB70633-2888-4FEB-9D35-F68109FE7DDD}" type="sibTrans" cxnId="{C39E3D5B-BC8E-4746-AEA9-DBE3574D8C52}">
      <dgm:prSet/>
      <dgm:spPr/>
      <dgm:t>
        <a:bodyPr/>
        <a:lstStyle/>
        <a:p>
          <a:endParaRPr lang="en-US"/>
        </a:p>
      </dgm:t>
    </dgm:pt>
    <dgm:pt modelId="{C7C07268-9E6D-42A9-AF16-B8B1753C882C}">
      <dgm:prSet phldrT="[Tex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r>
            <a:rPr lang="en-US" b="1" smtClean="0">
              <a:solidFill>
                <a:srgbClr val="002060"/>
              </a:solidFill>
              <a:latin typeface="Times New Roman" panose="02020603050405020304" pitchFamily="18" charset="0"/>
              <a:cs typeface="Times New Roman" panose="02020603050405020304" pitchFamily="18" charset="0"/>
            </a:rPr>
            <a:t>Động kinh</a:t>
          </a:r>
          <a:endParaRPr lang="en-US" b="1">
            <a:solidFill>
              <a:srgbClr val="002060"/>
            </a:solidFill>
            <a:latin typeface="Times New Roman" panose="02020603050405020304" pitchFamily="18" charset="0"/>
            <a:cs typeface="Times New Roman" panose="02020603050405020304" pitchFamily="18" charset="0"/>
          </a:endParaRPr>
        </a:p>
      </dgm:t>
    </dgm:pt>
    <dgm:pt modelId="{4FADB8BD-BD59-4E61-864A-305FB4537F70}" type="parTrans" cxnId="{5224C004-CEFA-4855-B377-F723DD836FC8}">
      <dgm:prSe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endParaRPr lang="en-US" b="1">
            <a:solidFill>
              <a:srgbClr val="002060"/>
            </a:solidFill>
            <a:latin typeface="Times New Roman" panose="02020603050405020304" pitchFamily="18" charset="0"/>
            <a:cs typeface="Times New Roman" panose="02020603050405020304" pitchFamily="18" charset="0"/>
          </a:endParaRPr>
        </a:p>
      </dgm:t>
    </dgm:pt>
    <dgm:pt modelId="{2C24B593-B4D5-45B7-93E7-902A70B66837}" type="sibTrans" cxnId="{5224C004-CEFA-4855-B377-F723DD836FC8}">
      <dgm:prSet/>
      <dgm:spPr/>
      <dgm:t>
        <a:bodyPr/>
        <a:lstStyle/>
        <a:p>
          <a:endParaRPr lang="en-US"/>
        </a:p>
      </dgm:t>
    </dgm:pt>
    <dgm:pt modelId="{768F8E19-72EE-43B6-8990-DB6FECAE924E}">
      <dgm:prSet phldrT="[Tex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r>
            <a:rPr lang="en-US" b="1" smtClean="0">
              <a:solidFill>
                <a:srgbClr val="002060"/>
              </a:solidFill>
              <a:latin typeface="Times New Roman" panose="02020603050405020304" pitchFamily="18" charset="0"/>
              <a:cs typeface="Times New Roman" panose="02020603050405020304" pitchFamily="18" charset="0"/>
            </a:rPr>
            <a:t>Hôn mê suy thận, não hô hấp</a:t>
          </a:r>
          <a:endParaRPr lang="en-US" b="1">
            <a:solidFill>
              <a:srgbClr val="002060"/>
            </a:solidFill>
            <a:latin typeface="Times New Roman" panose="02020603050405020304" pitchFamily="18" charset="0"/>
            <a:cs typeface="Times New Roman" panose="02020603050405020304" pitchFamily="18" charset="0"/>
          </a:endParaRPr>
        </a:p>
      </dgm:t>
    </dgm:pt>
    <dgm:pt modelId="{127AC02A-A75F-4856-87AC-9BD8D4B3C95B}" type="parTrans" cxnId="{1E7A2CC9-339B-458C-B7B7-4E5544453E70}">
      <dgm:prSe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endParaRPr lang="en-US" b="1">
            <a:solidFill>
              <a:srgbClr val="002060"/>
            </a:solidFill>
            <a:latin typeface="Times New Roman" panose="02020603050405020304" pitchFamily="18" charset="0"/>
            <a:cs typeface="Times New Roman" panose="02020603050405020304" pitchFamily="18" charset="0"/>
          </a:endParaRPr>
        </a:p>
      </dgm:t>
    </dgm:pt>
    <dgm:pt modelId="{0F4957F3-1948-4E7E-987C-71C96AEDA05A}" type="sibTrans" cxnId="{1E7A2CC9-339B-458C-B7B7-4E5544453E70}">
      <dgm:prSet/>
      <dgm:spPr/>
      <dgm:t>
        <a:bodyPr/>
        <a:lstStyle/>
        <a:p>
          <a:endParaRPr lang="en-US"/>
        </a:p>
      </dgm:t>
    </dgm:pt>
    <dgm:pt modelId="{22C59819-933A-43FF-9F5D-359BE0223E1B}">
      <dgm:prSet phldrT="[Tex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r>
            <a:rPr lang="en-US" b="1" smtClean="0">
              <a:solidFill>
                <a:srgbClr val="002060"/>
              </a:solidFill>
              <a:latin typeface="Times New Roman" panose="02020603050405020304" pitchFamily="18" charset="0"/>
              <a:cs typeface="Times New Roman" panose="02020603050405020304" pitchFamily="18" charset="0"/>
            </a:rPr>
            <a:t>Ngộ độc chất kích thích</a:t>
          </a:r>
        </a:p>
      </dgm:t>
    </dgm:pt>
    <dgm:pt modelId="{858A0172-9936-4192-847D-7AF0D4237319}" type="parTrans" cxnId="{83AFC940-66AA-4499-80AD-0AE44262F6F0}">
      <dgm:prSet>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endParaRPr lang="en-US" b="1">
            <a:solidFill>
              <a:srgbClr val="002060"/>
            </a:solidFill>
            <a:latin typeface="Times New Roman" panose="02020603050405020304" pitchFamily="18" charset="0"/>
            <a:cs typeface="Times New Roman" panose="02020603050405020304" pitchFamily="18" charset="0"/>
          </a:endParaRPr>
        </a:p>
      </dgm:t>
    </dgm:pt>
    <dgm:pt modelId="{511BDD3C-0CDB-40E9-A086-CA229194B63C}" type="sibTrans" cxnId="{83AFC940-66AA-4499-80AD-0AE44262F6F0}">
      <dgm:prSet/>
      <dgm:spPr/>
      <dgm:t>
        <a:bodyPr/>
        <a:lstStyle/>
        <a:p>
          <a:endParaRPr lang="en-US"/>
        </a:p>
      </dgm:t>
    </dgm:pt>
    <dgm:pt modelId="{40B5B883-6C54-462E-A5A5-FBB0F121746A}" type="pres">
      <dgm:prSet presAssocID="{E11ED542-3063-4C9F-B755-3179ED459B3E}" presName="diagram" presStyleCnt="0">
        <dgm:presLayoutVars>
          <dgm:chPref val="1"/>
          <dgm:dir/>
          <dgm:animOne val="branch"/>
          <dgm:animLvl val="lvl"/>
          <dgm:resizeHandles val="exact"/>
        </dgm:presLayoutVars>
      </dgm:prSet>
      <dgm:spPr/>
      <dgm:t>
        <a:bodyPr/>
        <a:lstStyle/>
        <a:p>
          <a:endParaRPr lang="en-US"/>
        </a:p>
      </dgm:t>
    </dgm:pt>
    <dgm:pt modelId="{0D978E38-A55F-443C-BEA2-3897D210F549}" type="pres">
      <dgm:prSet presAssocID="{A5F73F9A-8A56-4320-8F1E-4989BC698D2A}" presName="root1" presStyleCnt="0"/>
      <dgm:spPr/>
    </dgm:pt>
    <dgm:pt modelId="{DF8B59F5-057C-4FB6-8A41-AB015F0E8E37}" type="pres">
      <dgm:prSet presAssocID="{A5F73F9A-8A56-4320-8F1E-4989BC698D2A}" presName="LevelOneTextNode" presStyleLbl="node0" presStyleIdx="0" presStyleCnt="1" custLinFactNeighborX="-4763" custLinFactNeighborY="-68463">
        <dgm:presLayoutVars>
          <dgm:chPref val="3"/>
        </dgm:presLayoutVars>
      </dgm:prSet>
      <dgm:spPr/>
      <dgm:t>
        <a:bodyPr/>
        <a:lstStyle/>
        <a:p>
          <a:endParaRPr lang="en-US"/>
        </a:p>
      </dgm:t>
    </dgm:pt>
    <dgm:pt modelId="{C3EC9759-3A70-41C3-8A5B-8287A69292B8}" type="pres">
      <dgm:prSet presAssocID="{A5F73F9A-8A56-4320-8F1E-4989BC698D2A}" presName="level2hierChild" presStyleCnt="0"/>
      <dgm:spPr/>
    </dgm:pt>
    <dgm:pt modelId="{9268219D-2EF6-4B6C-952C-B19E8D8E3EC8}" type="pres">
      <dgm:prSet presAssocID="{F23109AE-1520-4450-A5BB-3AE5AEF88005}" presName="conn2-1" presStyleLbl="parChTrans1D2" presStyleIdx="0" presStyleCnt="3"/>
      <dgm:spPr/>
      <dgm:t>
        <a:bodyPr/>
        <a:lstStyle/>
        <a:p>
          <a:endParaRPr lang="en-US"/>
        </a:p>
      </dgm:t>
    </dgm:pt>
    <dgm:pt modelId="{AC9EB68D-CB28-4ADB-9532-ADC504C4D492}" type="pres">
      <dgm:prSet presAssocID="{F23109AE-1520-4450-A5BB-3AE5AEF88005}" presName="connTx" presStyleLbl="parChTrans1D2" presStyleIdx="0" presStyleCnt="3"/>
      <dgm:spPr/>
      <dgm:t>
        <a:bodyPr/>
        <a:lstStyle/>
        <a:p>
          <a:endParaRPr lang="en-US"/>
        </a:p>
      </dgm:t>
    </dgm:pt>
    <dgm:pt modelId="{58823B28-6399-466D-B589-4C7C3C1AE19D}" type="pres">
      <dgm:prSet presAssocID="{D800A7D3-5CEF-4EEE-8936-C0056C86DDF8}" presName="root2" presStyleCnt="0"/>
      <dgm:spPr/>
    </dgm:pt>
    <dgm:pt modelId="{39CFA725-62FF-4A13-AEF0-C2821DE3E50D}" type="pres">
      <dgm:prSet presAssocID="{D800A7D3-5CEF-4EEE-8936-C0056C86DDF8}" presName="LevelTwoTextNode" presStyleLbl="node2" presStyleIdx="0" presStyleCnt="3" custLinFactNeighborX="-10035" custLinFactNeighborY="-24368">
        <dgm:presLayoutVars>
          <dgm:chPref val="3"/>
        </dgm:presLayoutVars>
      </dgm:prSet>
      <dgm:spPr/>
      <dgm:t>
        <a:bodyPr/>
        <a:lstStyle/>
        <a:p>
          <a:endParaRPr lang="en-US"/>
        </a:p>
      </dgm:t>
    </dgm:pt>
    <dgm:pt modelId="{DF3EE251-C650-4F62-9927-027E08902DD4}" type="pres">
      <dgm:prSet presAssocID="{D800A7D3-5CEF-4EEE-8936-C0056C86DDF8}" presName="level3hierChild" presStyleCnt="0"/>
      <dgm:spPr/>
    </dgm:pt>
    <dgm:pt modelId="{40FA9ADE-6CCF-4FBD-AA4F-6922BAAE53A5}" type="pres">
      <dgm:prSet presAssocID="{96F2FCBC-24E2-4A42-A856-B09361D92AE2}" presName="conn2-1" presStyleLbl="parChTrans1D3" presStyleIdx="0" presStyleCnt="10"/>
      <dgm:spPr/>
      <dgm:t>
        <a:bodyPr/>
        <a:lstStyle/>
        <a:p>
          <a:endParaRPr lang="en-US"/>
        </a:p>
      </dgm:t>
    </dgm:pt>
    <dgm:pt modelId="{210B8C25-2633-4562-8318-4AD9BEBC51FE}" type="pres">
      <dgm:prSet presAssocID="{96F2FCBC-24E2-4A42-A856-B09361D92AE2}" presName="connTx" presStyleLbl="parChTrans1D3" presStyleIdx="0" presStyleCnt="10"/>
      <dgm:spPr/>
      <dgm:t>
        <a:bodyPr/>
        <a:lstStyle/>
        <a:p>
          <a:endParaRPr lang="en-US"/>
        </a:p>
      </dgm:t>
    </dgm:pt>
    <dgm:pt modelId="{69A4F9F5-620C-401D-983F-FCFD2C6FA19E}" type="pres">
      <dgm:prSet presAssocID="{11AF96E1-B83F-4C43-9B14-DDC8A90EB0EF}" presName="root2" presStyleCnt="0"/>
      <dgm:spPr/>
    </dgm:pt>
    <dgm:pt modelId="{69CBBAF9-3925-4CF0-8136-CECCBFDE977C}" type="pres">
      <dgm:prSet presAssocID="{11AF96E1-B83F-4C43-9B14-DDC8A90EB0EF}" presName="LevelTwoTextNode" presStyleLbl="node3" presStyleIdx="0" presStyleCnt="10" custScaleX="144196" custScaleY="64756" custLinFactNeighborX="732" custLinFactNeighborY="8979">
        <dgm:presLayoutVars>
          <dgm:chPref val="3"/>
        </dgm:presLayoutVars>
      </dgm:prSet>
      <dgm:spPr/>
      <dgm:t>
        <a:bodyPr/>
        <a:lstStyle/>
        <a:p>
          <a:endParaRPr lang="en-US"/>
        </a:p>
      </dgm:t>
    </dgm:pt>
    <dgm:pt modelId="{B626ABCE-D048-410F-98E3-7F25B337760D}" type="pres">
      <dgm:prSet presAssocID="{11AF96E1-B83F-4C43-9B14-DDC8A90EB0EF}" presName="level3hierChild" presStyleCnt="0"/>
      <dgm:spPr/>
    </dgm:pt>
    <dgm:pt modelId="{A1BB8412-5EEB-41CA-80F4-A0258704E95A}" type="pres">
      <dgm:prSet presAssocID="{66357F91-FF32-485E-8C1F-D4969A690E25}" presName="conn2-1" presStyleLbl="parChTrans1D3" presStyleIdx="1" presStyleCnt="10"/>
      <dgm:spPr/>
      <dgm:t>
        <a:bodyPr/>
        <a:lstStyle/>
        <a:p>
          <a:endParaRPr lang="en-US"/>
        </a:p>
      </dgm:t>
    </dgm:pt>
    <dgm:pt modelId="{17EFC1EC-37CC-4892-B61D-AC5BC6624ACF}" type="pres">
      <dgm:prSet presAssocID="{66357F91-FF32-485E-8C1F-D4969A690E25}" presName="connTx" presStyleLbl="parChTrans1D3" presStyleIdx="1" presStyleCnt="10"/>
      <dgm:spPr/>
      <dgm:t>
        <a:bodyPr/>
        <a:lstStyle/>
        <a:p>
          <a:endParaRPr lang="en-US"/>
        </a:p>
      </dgm:t>
    </dgm:pt>
    <dgm:pt modelId="{00012BCD-B7C6-406C-BD67-BE30CF02E1B6}" type="pres">
      <dgm:prSet presAssocID="{32DD45B2-49D7-496C-81AF-B640100E18DE}" presName="root2" presStyleCnt="0"/>
      <dgm:spPr/>
    </dgm:pt>
    <dgm:pt modelId="{3E2B159B-D359-4705-A7A9-707C0F234555}" type="pres">
      <dgm:prSet presAssocID="{32DD45B2-49D7-496C-81AF-B640100E18DE}" presName="LevelTwoTextNode" presStyleLbl="node3" presStyleIdx="1" presStyleCnt="10" custScaleX="146730" custScaleY="55473" custLinFactNeighborX="-716" custLinFactNeighborY="-4494">
        <dgm:presLayoutVars>
          <dgm:chPref val="3"/>
        </dgm:presLayoutVars>
      </dgm:prSet>
      <dgm:spPr/>
      <dgm:t>
        <a:bodyPr/>
        <a:lstStyle/>
        <a:p>
          <a:endParaRPr lang="en-US"/>
        </a:p>
      </dgm:t>
    </dgm:pt>
    <dgm:pt modelId="{64D43C63-AFC8-49C2-9945-1E8EECFD2C72}" type="pres">
      <dgm:prSet presAssocID="{32DD45B2-49D7-496C-81AF-B640100E18DE}" presName="level3hierChild" presStyleCnt="0"/>
      <dgm:spPr/>
    </dgm:pt>
    <dgm:pt modelId="{BB202D6A-07C0-47C9-80A9-E91321133DED}" type="pres">
      <dgm:prSet presAssocID="{24FC2B93-6AD0-4B58-ADE5-735EE2A8CDE6}" presName="conn2-1" presStyleLbl="parChTrans1D3" presStyleIdx="2" presStyleCnt="10"/>
      <dgm:spPr/>
      <dgm:t>
        <a:bodyPr/>
        <a:lstStyle/>
        <a:p>
          <a:endParaRPr lang="en-US"/>
        </a:p>
      </dgm:t>
    </dgm:pt>
    <dgm:pt modelId="{3610EDF1-4DD1-4292-BB0C-AA72BFC10A93}" type="pres">
      <dgm:prSet presAssocID="{24FC2B93-6AD0-4B58-ADE5-735EE2A8CDE6}" presName="connTx" presStyleLbl="parChTrans1D3" presStyleIdx="2" presStyleCnt="10"/>
      <dgm:spPr/>
      <dgm:t>
        <a:bodyPr/>
        <a:lstStyle/>
        <a:p>
          <a:endParaRPr lang="en-US"/>
        </a:p>
      </dgm:t>
    </dgm:pt>
    <dgm:pt modelId="{3EEF7539-04DA-468D-B527-969053D4C5DB}" type="pres">
      <dgm:prSet presAssocID="{D84341F8-1C8C-4FEB-9A8E-4DAE75F42F7E}" presName="root2" presStyleCnt="0"/>
      <dgm:spPr/>
    </dgm:pt>
    <dgm:pt modelId="{285E6846-8894-49A6-9319-F6CE85BABE9C}" type="pres">
      <dgm:prSet presAssocID="{D84341F8-1C8C-4FEB-9A8E-4DAE75F42F7E}" presName="LevelTwoTextNode" presStyleLbl="node3" presStyleIdx="2" presStyleCnt="10" custScaleX="146730" custScaleY="63451" custLinFactNeighborX="-716" custLinFactNeighborY="-16201">
        <dgm:presLayoutVars>
          <dgm:chPref val="3"/>
        </dgm:presLayoutVars>
      </dgm:prSet>
      <dgm:spPr/>
      <dgm:t>
        <a:bodyPr/>
        <a:lstStyle/>
        <a:p>
          <a:endParaRPr lang="en-US"/>
        </a:p>
      </dgm:t>
    </dgm:pt>
    <dgm:pt modelId="{1189761F-BABA-4FBB-AD4A-16C5D8ECEFCF}" type="pres">
      <dgm:prSet presAssocID="{D84341F8-1C8C-4FEB-9A8E-4DAE75F42F7E}" presName="level3hierChild" presStyleCnt="0"/>
      <dgm:spPr/>
    </dgm:pt>
    <dgm:pt modelId="{286AA35E-6A14-4898-9959-59C94DEAD2CA}" type="pres">
      <dgm:prSet presAssocID="{4FADB8BD-BD59-4E61-864A-305FB4537F70}" presName="conn2-1" presStyleLbl="parChTrans1D3" presStyleIdx="3" presStyleCnt="10"/>
      <dgm:spPr/>
      <dgm:t>
        <a:bodyPr/>
        <a:lstStyle/>
        <a:p>
          <a:endParaRPr lang="en-US"/>
        </a:p>
      </dgm:t>
    </dgm:pt>
    <dgm:pt modelId="{F94DC356-F9C1-4315-94DF-56D23C636954}" type="pres">
      <dgm:prSet presAssocID="{4FADB8BD-BD59-4E61-864A-305FB4537F70}" presName="connTx" presStyleLbl="parChTrans1D3" presStyleIdx="3" presStyleCnt="10"/>
      <dgm:spPr/>
      <dgm:t>
        <a:bodyPr/>
        <a:lstStyle/>
        <a:p>
          <a:endParaRPr lang="en-US"/>
        </a:p>
      </dgm:t>
    </dgm:pt>
    <dgm:pt modelId="{288AAE98-7069-45FA-8DFC-D5986E97F940}" type="pres">
      <dgm:prSet presAssocID="{C7C07268-9E6D-42A9-AF16-B8B1753C882C}" presName="root2" presStyleCnt="0"/>
      <dgm:spPr/>
    </dgm:pt>
    <dgm:pt modelId="{61B46C17-FE83-492F-A48C-76AE6BCC3869}" type="pres">
      <dgm:prSet presAssocID="{C7C07268-9E6D-42A9-AF16-B8B1753C882C}" presName="LevelTwoTextNode" presStyleLbl="node3" presStyleIdx="3" presStyleCnt="10" custScaleX="144939" custScaleY="62827" custLinFactNeighborX="-716" custLinFactNeighborY="-27490">
        <dgm:presLayoutVars>
          <dgm:chPref val="3"/>
        </dgm:presLayoutVars>
      </dgm:prSet>
      <dgm:spPr/>
      <dgm:t>
        <a:bodyPr/>
        <a:lstStyle/>
        <a:p>
          <a:endParaRPr lang="en-US"/>
        </a:p>
      </dgm:t>
    </dgm:pt>
    <dgm:pt modelId="{6B7B46B7-7B99-4034-833D-0C87D25F4661}" type="pres">
      <dgm:prSet presAssocID="{C7C07268-9E6D-42A9-AF16-B8B1753C882C}" presName="level3hierChild" presStyleCnt="0"/>
      <dgm:spPr/>
    </dgm:pt>
    <dgm:pt modelId="{55374792-0DF5-4B6E-BDDD-74BC5BE36165}" type="pres">
      <dgm:prSet presAssocID="{B9A31CE3-ED94-4B4C-B546-B331BAA4FEF6}" presName="conn2-1" presStyleLbl="parChTrans1D2" presStyleIdx="1" presStyleCnt="3"/>
      <dgm:spPr/>
      <dgm:t>
        <a:bodyPr/>
        <a:lstStyle/>
        <a:p>
          <a:endParaRPr lang="en-US"/>
        </a:p>
      </dgm:t>
    </dgm:pt>
    <dgm:pt modelId="{0B729CFF-D8B5-4AB2-9E62-FE9AEA8F87D7}" type="pres">
      <dgm:prSet presAssocID="{B9A31CE3-ED94-4B4C-B546-B331BAA4FEF6}" presName="connTx" presStyleLbl="parChTrans1D2" presStyleIdx="1" presStyleCnt="3"/>
      <dgm:spPr/>
      <dgm:t>
        <a:bodyPr/>
        <a:lstStyle/>
        <a:p>
          <a:endParaRPr lang="en-US"/>
        </a:p>
      </dgm:t>
    </dgm:pt>
    <dgm:pt modelId="{A91FF600-9060-4BBD-ADE5-532567218036}" type="pres">
      <dgm:prSet presAssocID="{7281FF36-ABD5-4654-AA4E-728A6A467CD6}" presName="root2" presStyleCnt="0"/>
      <dgm:spPr/>
    </dgm:pt>
    <dgm:pt modelId="{36046B4E-445B-458E-8CF6-8E46D7E17D7C}" type="pres">
      <dgm:prSet presAssocID="{7281FF36-ABD5-4654-AA4E-728A6A467CD6}" presName="LevelTwoTextNode" presStyleLbl="node2" presStyleIdx="1" presStyleCnt="3" custLinFactNeighborX="-5545" custLinFactNeighborY="15165">
        <dgm:presLayoutVars>
          <dgm:chPref val="3"/>
        </dgm:presLayoutVars>
      </dgm:prSet>
      <dgm:spPr/>
      <dgm:t>
        <a:bodyPr/>
        <a:lstStyle/>
        <a:p>
          <a:endParaRPr lang="en-US"/>
        </a:p>
      </dgm:t>
    </dgm:pt>
    <dgm:pt modelId="{D76B2058-6E18-4337-BE8E-AA5A9EF6E5D1}" type="pres">
      <dgm:prSet presAssocID="{7281FF36-ABD5-4654-AA4E-728A6A467CD6}" presName="level3hierChild" presStyleCnt="0"/>
      <dgm:spPr/>
    </dgm:pt>
    <dgm:pt modelId="{8D55BEE4-4C18-4132-AE1A-C136E9357DCB}" type="pres">
      <dgm:prSet presAssocID="{85ECF34D-A830-4508-BC03-BBDD142F8E8E}" presName="conn2-1" presStyleLbl="parChTrans1D3" presStyleIdx="4" presStyleCnt="10"/>
      <dgm:spPr/>
      <dgm:t>
        <a:bodyPr/>
        <a:lstStyle/>
        <a:p>
          <a:endParaRPr lang="en-US"/>
        </a:p>
      </dgm:t>
    </dgm:pt>
    <dgm:pt modelId="{0FFD9028-57BC-4562-A8CB-543F4040EF7C}" type="pres">
      <dgm:prSet presAssocID="{85ECF34D-A830-4508-BC03-BBDD142F8E8E}" presName="connTx" presStyleLbl="parChTrans1D3" presStyleIdx="4" presStyleCnt="10"/>
      <dgm:spPr/>
      <dgm:t>
        <a:bodyPr/>
        <a:lstStyle/>
        <a:p>
          <a:endParaRPr lang="en-US"/>
        </a:p>
      </dgm:t>
    </dgm:pt>
    <dgm:pt modelId="{DC715B02-7E01-48A1-A3E6-DB8408C0BED5}" type="pres">
      <dgm:prSet presAssocID="{5359F9C4-F07D-4FCD-B719-5EE251FED4FA}" presName="root2" presStyleCnt="0"/>
      <dgm:spPr/>
    </dgm:pt>
    <dgm:pt modelId="{EF4315A3-FC1D-4DC5-94DA-C2C2BE919CE2}" type="pres">
      <dgm:prSet presAssocID="{5359F9C4-F07D-4FCD-B719-5EE251FED4FA}" presName="LevelTwoTextNode" presStyleLbl="node3" presStyleIdx="4" presStyleCnt="10" custScaleX="146594" custScaleY="62471" custLinFactNeighborX="732" custLinFactNeighborY="14271">
        <dgm:presLayoutVars>
          <dgm:chPref val="3"/>
        </dgm:presLayoutVars>
      </dgm:prSet>
      <dgm:spPr/>
      <dgm:t>
        <a:bodyPr/>
        <a:lstStyle/>
        <a:p>
          <a:endParaRPr lang="en-US"/>
        </a:p>
      </dgm:t>
    </dgm:pt>
    <dgm:pt modelId="{EA7A1466-678C-4D49-9091-C1AE68E7ED4F}" type="pres">
      <dgm:prSet presAssocID="{5359F9C4-F07D-4FCD-B719-5EE251FED4FA}" presName="level3hierChild" presStyleCnt="0"/>
      <dgm:spPr/>
    </dgm:pt>
    <dgm:pt modelId="{77AB243B-A463-4A15-8FFD-D14F3D31103C}" type="pres">
      <dgm:prSet presAssocID="{DD57C229-0A6E-434A-A4A0-C3C59234B565}" presName="conn2-1" presStyleLbl="parChTrans1D3" presStyleIdx="5" presStyleCnt="10"/>
      <dgm:spPr/>
      <dgm:t>
        <a:bodyPr/>
        <a:lstStyle/>
        <a:p>
          <a:endParaRPr lang="en-US"/>
        </a:p>
      </dgm:t>
    </dgm:pt>
    <dgm:pt modelId="{D1BD96A4-87C8-460C-BF9A-255AB6273BC0}" type="pres">
      <dgm:prSet presAssocID="{DD57C229-0A6E-434A-A4A0-C3C59234B565}" presName="connTx" presStyleLbl="parChTrans1D3" presStyleIdx="5" presStyleCnt="10"/>
      <dgm:spPr/>
      <dgm:t>
        <a:bodyPr/>
        <a:lstStyle/>
        <a:p>
          <a:endParaRPr lang="en-US"/>
        </a:p>
      </dgm:t>
    </dgm:pt>
    <dgm:pt modelId="{3E7C6C48-B58D-4F0B-99DA-5C1EA32508C4}" type="pres">
      <dgm:prSet presAssocID="{AAF3F3B3-8774-42B1-89B8-3E0F7E7D6E93}" presName="root2" presStyleCnt="0"/>
      <dgm:spPr/>
    </dgm:pt>
    <dgm:pt modelId="{CEF5A45F-A074-48EA-A9ED-628259AD3D48}" type="pres">
      <dgm:prSet presAssocID="{AAF3F3B3-8774-42B1-89B8-3E0F7E7D6E93}" presName="LevelTwoTextNode" presStyleLbl="node3" presStyleIdx="5" presStyleCnt="10" custScaleX="147893" custScaleY="65501">
        <dgm:presLayoutVars>
          <dgm:chPref val="3"/>
        </dgm:presLayoutVars>
      </dgm:prSet>
      <dgm:spPr/>
      <dgm:t>
        <a:bodyPr/>
        <a:lstStyle/>
        <a:p>
          <a:endParaRPr lang="en-US"/>
        </a:p>
      </dgm:t>
    </dgm:pt>
    <dgm:pt modelId="{BD778D57-337E-4B2D-919B-A04953DF3FF4}" type="pres">
      <dgm:prSet presAssocID="{AAF3F3B3-8774-42B1-89B8-3E0F7E7D6E93}" presName="level3hierChild" presStyleCnt="0"/>
      <dgm:spPr/>
    </dgm:pt>
    <dgm:pt modelId="{02807191-91A7-4B74-B858-63C4F69A05EC}" type="pres">
      <dgm:prSet presAssocID="{6F1EA1ED-FFE8-401F-8565-3C0998781104}" presName="conn2-1" presStyleLbl="parChTrans1D3" presStyleIdx="6" presStyleCnt="10"/>
      <dgm:spPr/>
      <dgm:t>
        <a:bodyPr/>
        <a:lstStyle/>
        <a:p>
          <a:endParaRPr lang="en-US"/>
        </a:p>
      </dgm:t>
    </dgm:pt>
    <dgm:pt modelId="{5ACCEAFE-4CEB-4AAB-98F4-4BB3CA6D0550}" type="pres">
      <dgm:prSet presAssocID="{6F1EA1ED-FFE8-401F-8565-3C0998781104}" presName="connTx" presStyleLbl="parChTrans1D3" presStyleIdx="6" presStyleCnt="10"/>
      <dgm:spPr/>
      <dgm:t>
        <a:bodyPr/>
        <a:lstStyle/>
        <a:p>
          <a:endParaRPr lang="en-US"/>
        </a:p>
      </dgm:t>
    </dgm:pt>
    <dgm:pt modelId="{A65CE97D-FDD2-4FE3-B454-4CDCB70494D8}" type="pres">
      <dgm:prSet presAssocID="{6EAF6925-6029-4E65-825D-077CCD559DA9}" presName="root2" presStyleCnt="0"/>
      <dgm:spPr/>
    </dgm:pt>
    <dgm:pt modelId="{AC12010A-C2C4-4390-AB93-CB9B4118F1D7}" type="pres">
      <dgm:prSet presAssocID="{6EAF6925-6029-4E65-825D-077CCD559DA9}" presName="LevelTwoTextNode" presStyleLbl="node3" presStyleIdx="6" presStyleCnt="10" custScaleX="147893" custScaleY="53971" custLinFactNeighborX="732" custLinFactNeighborY="-11423">
        <dgm:presLayoutVars>
          <dgm:chPref val="3"/>
        </dgm:presLayoutVars>
      </dgm:prSet>
      <dgm:spPr/>
      <dgm:t>
        <a:bodyPr/>
        <a:lstStyle/>
        <a:p>
          <a:endParaRPr lang="en-US"/>
        </a:p>
      </dgm:t>
    </dgm:pt>
    <dgm:pt modelId="{F485E50B-487E-44B4-B7B8-1E2BC91B11B4}" type="pres">
      <dgm:prSet presAssocID="{6EAF6925-6029-4E65-825D-077CCD559DA9}" presName="level3hierChild" presStyleCnt="0"/>
      <dgm:spPr/>
    </dgm:pt>
    <dgm:pt modelId="{CA432A63-D94F-4D75-AC6B-71B6F1571E24}" type="pres">
      <dgm:prSet presAssocID="{127AC02A-A75F-4856-87AC-9BD8D4B3C95B}" presName="conn2-1" presStyleLbl="parChTrans1D3" presStyleIdx="7" presStyleCnt="10"/>
      <dgm:spPr/>
      <dgm:t>
        <a:bodyPr/>
        <a:lstStyle/>
        <a:p>
          <a:endParaRPr lang="en-US"/>
        </a:p>
      </dgm:t>
    </dgm:pt>
    <dgm:pt modelId="{13D16E74-E193-4A8A-93F5-6C6CF9FD7342}" type="pres">
      <dgm:prSet presAssocID="{127AC02A-A75F-4856-87AC-9BD8D4B3C95B}" presName="connTx" presStyleLbl="parChTrans1D3" presStyleIdx="7" presStyleCnt="10"/>
      <dgm:spPr/>
      <dgm:t>
        <a:bodyPr/>
        <a:lstStyle/>
        <a:p>
          <a:endParaRPr lang="en-US"/>
        </a:p>
      </dgm:t>
    </dgm:pt>
    <dgm:pt modelId="{2D1C96F7-C066-4C53-95D8-768A69383D4D}" type="pres">
      <dgm:prSet presAssocID="{768F8E19-72EE-43B6-8990-DB6FECAE924E}" presName="root2" presStyleCnt="0"/>
      <dgm:spPr/>
    </dgm:pt>
    <dgm:pt modelId="{B0E6B321-42BE-4D3C-99E7-ACFBB9A292A0}" type="pres">
      <dgm:prSet presAssocID="{768F8E19-72EE-43B6-8990-DB6FECAE924E}" presName="LevelTwoTextNode" presStyleLbl="node3" presStyleIdx="7" presStyleCnt="10" custScaleX="177530" custScaleY="55105" custLinFactNeighborX="732" custLinFactNeighborY="-23703">
        <dgm:presLayoutVars>
          <dgm:chPref val="3"/>
        </dgm:presLayoutVars>
      </dgm:prSet>
      <dgm:spPr/>
      <dgm:t>
        <a:bodyPr/>
        <a:lstStyle/>
        <a:p>
          <a:endParaRPr lang="en-US"/>
        </a:p>
      </dgm:t>
    </dgm:pt>
    <dgm:pt modelId="{13A75D0E-76B9-40DC-AC1B-BCCB7A85A51F}" type="pres">
      <dgm:prSet presAssocID="{768F8E19-72EE-43B6-8990-DB6FECAE924E}" presName="level3hierChild" presStyleCnt="0"/>
      <dgm:spPr/>
    </dgm:pt>
    <dgm:pt modelId="{DC0C965E-BDEC-4C6F-9FC7-907B668C2D8F}" type="pres">
      <dgm:prSet presAssocID="{4663ADF8-ACDA-4C2D-B08A-63F574381B15}" presName="conn2-1" presStyleLbl="parChTrans1D2" presStyleIdx="2" presStyleCnt="3"/>
      <dgm:spPr/>
      <dgm:t>
        <a:bodyPr/>
        <a:lstStyle/>
        <a:p>
          <a:endParaRPr lang="en-US"/>
        </a:p>
      </dgm:t>
    </dgm:pt>
    <dgm:pt modelId="{629ED571-293B-4EB6-B2CB-BF1BC9319D92}" type="pres">
      <dgm:prSet presAssocID="{4663ADF8-ACDA-4C2D-B08A-63F574381B15}" presName="connTx" presStyleLbl="parChTrans1D2" presStyleIdx="2" presStyleCnt="3"/>
      <dgm:spPr/>
      <dgm:t>
        <a:bodyPr/>
        <a:lstStyle/>
        <a:p>
          <a:endParaRPr lang="en-US"/>
        </a:p>
      </dgm:t>
    </dgm:pt>
    <dgm:pt modelId="{8318E3F5-4775-4584-AFEF-4AFB5F8A0185}" type="pres">
      <dgm:prSet presAssocID="{775B8471-2711-4F1C-98A6-E9638A04D25C}" presName="root2" presStyleCnt="0"/>
      <dgm:spPr/>
    </dgm:pt>
    <dgm:pt modelId="{D7A66F68-40D2-4CE8-A13C-8A6907770701}" type="pres">
      <dgm:prSet presAssocID="{775B8471-2711-4F1C-98A6-E9638A04D25C}" presName="LevelTwoTextNode" presStyleLbl="node2" presStyleIdx="2" presStyleCnt="3" custLinFactNeighborX="-1054" custLinFactNeighborY="4206">
        <dgm:presLayoutVars>
          <dgm:chPref val="3"/>
        </dgm:presLayoutVars>
      </dgm:prSet>
      <dgm:spPr/>
      <dgm:t>
        <a:bodyPr/>
        <a:lstStyle/>
        <a:p>
          <a:endParaRPr lang="en-US"/>
        </a:p>
      </dgm:t>
    </dgm:pt>
    <dgm:pt modelId="{DB25A2C3-36D2-4CAE-9ABD-E541B0C49FAF}" type="pres">
      <dgm:prSet presAssocID="{775B8471-2711-4F1C-98A6-E9638A04D25C}" presName="level3hierChild" presStyleCnt="0"/>
      <dgm:spPr/>
    </dgm:pt>
    <dgm:pt modelId="{E181A9B0-9D0D-495B-BCE4-6C1BA313A71C}" type="pres">
      <dgm:prSet presAssocID="{03374AD6-A7D1-4E2B-A0A3-54470A6612BF}" presName="conn2-1" presStyleLbl="parChTrans1D3" presStyleIdx="8" presStyleCnt="10"/>
      <dgm:spPr/>
      <dgm:t>
        <a:bodyPr/>
        <a:lstStyle/>
        <a:p>
          <a:endParaRPr lang="en-US"/>
        </a:p>
      </dgm:t>
    </dgm:pt>
    <dgm:pt modelId="{8C6D40BD-B7CC-4272-968B-7AC648082966}" type="pres">
      <dgm:prSet presAssocID="{03374AD6-A7D1-4E2B-A0A3-54470A6612BF}" presName="connTx" presStyleLbl="parChTrans1D3" presStyleIdx="8" presStyleCnt="10"/>
      <dgm:spPr/>
      <dgm:t>
        <a:bodyPr/>
        <a:lstStyle/>
        <a:p>
          <a:endParaRPr lang="en-US"/>
        </a:p>
      </dgm:t>
    </dgm:pt>
    <dgm:pt modelId="{D04B187A-396B-46AF-9AF4-82DEFF0F6147}" type="pres">
      <dgm:prSet presAssocID="{1B40F23A-5925-40B7-BC0A-A5476C6D1FDB}" presName="root2" presStyleCnt="0"/>
      <dgm:spPr/>
    </dgm:pt>
    <dgm:pt modelId="{49CB1C68-2FAE-4E75-B4AA-0041E122525E}" type="pres">
      <dgm:prSet presAssocID="{1B40F23A-5925-40B7-BC0A-A5476C6D1FDB}" presName="LevelTwoTextNode" presStyleLbl="node3" presStyleIdx="8" presStyleCnt="10" custScaleX="146701" custScaleY="50782" custLinFactNeighborX="-2581" custLinFactNeighborY="12432">
        <dgm:presLayoutVars>
          <dgm:chPref val="3"/>
        </dgm:presLayoutVars>
      </dgm:prSet>
      <dgm:spPr/>
      <dgm:t>
        <a:bodyPr/>
        <a:lstStyle/>
        <a:p>
          <a:endParaRPr lang="en-US"/>
        </a:p>
      </dgm:t>
    </dgm:pt>
    <dgm:pt modelId="{EB7B901E-07AE-4D53-9423-71F4A5F7D998}" type="pres">
      <dgm:prSet presAssocID="{1B40F23A-5925-40B7-BC0A-A5476C6D1FDB}" presName="level3hierChild" presStyleCnt="0"/>
      <dgm:spPr/>
    </dgm:pt>
    <dgm:pt modelId="{0A9AE47D-8800-4B82-8931-7161B80970F6}" type="pres">
      <dgm:prSet presAssocID="{858A0172-9936-4192-847D-7AF0D4237319}" presName="conn2-1" presStyleLbl="parChTrans1D3" presStyleIdx="9" presStyleCnt="10"/>
      <dgm:spPr/>
      <dgm:t>
        <a:bodyPr/>
        <a:lstStyle/>
        <a:p>
          <a:endParaRPr lang="en-US"/>
        </a:p>
      </dgm:t>
    </dgm:pt>
    <dgm:pt modelId="{7A6A5AC9-6161-47B8-9E19-A5CCCDF4C0B9}" type="pres">
      <dgm:prSet presAssocID="{858A0172-9936-4192-847D-7AF0D4237319}" presName="connTx" presStyleLbl="parChTrans1D3" presStyleIdx="9" presStyleCnt="10"/>
      <dgm:spPr/>
      <dgm:t>
        <a:bodyPr/>
        <a:lstStyle/>
        <a:p>
          <a:endParaRPr lang="en-US"/>
        </a:p>
      </dgm:t>
    </dgm:pt>
    <dgm:pt modelId="{0A48B2B7-4F58-4EAD-8CC2-3A8A40E2A2F4}" type="pres">
      <dgm:prSet presAssocID="{22C59819-933A-43FF-9F5D-359BE0223E1B}" presName="root2" presStyleCnt="0"/>
      <dgm:spPr/>
    </dgm:pt>
    <dgm:pt modelId="{D7193395-DB04-4656-8346-E54930FE1BC3}" type="pres">
      <dgm:prSet presAssocID="{22C59819-933A-43FF-9F5D-359BE0223E1B}" presName="LevelTwoTextNode" presStyleLbl="node3" presStyleIdx="9" presStyleCnt="10" custScaleX="146536" custScaleY="43663" custLinFactNeighborX="-2581" custLinFactNeighborY="-4696">
        <dgm:presLayoutVars>
          <dgm:chPref val="3"/>
        </dgm:presLayoutVars>
      </dgm:prSet>
      <dgm:spPr/>
      <dgm:t>
        <a:bodyPr/>
        <a:lstStyle/>
        <a:p>
          <a:endParaRPr lang="en-US"/>
        </a:p>
      </dgm:t>
    </dgm:pt>
    <dgm:pt modelId="{E867D216-9D50-4D98-88D6-C9C5FB43959A}" type="pres">
      <dgm:prSet presAssocID="{22C59819-933A-43FF-9F5D-359BE0223E1B}" presName="level3hierChild" presStyleCnt="0"/>
      <dgm:spPr/>
    </dgm:pt>
  </dgm:ptLst>
  <dgm:cxnLst>
    <dgm:cxn modelId="{9C7BDE09-23B4-400E-821D-BF18FBC61267}" type="presOf" srcId="{E11ED542-3063-4C9F-B755-3179ED459B3E}" destId="{40B5B883-6C54-462E-A5A5-FBB0F121746A}" srcOrd="0" destOrd="0" presId="urn:microsoft.com/office/officeart/2005/8/layout/hierarchy2"/>
    <dgm:cxn modelId="{651EEB71-3973-46B9-9CA4-C6C6215102A1}" type="presOf" srcId="{03374AD6-A7D1-4E2B-A0A3-54470A6612BF}" destId="{E181A9B0-9D0D-495B-BCE4-6C1BA313A71C}" srcOrd="0" destOrd="0" presId="urn:microsoft.com/office/officeart/2005/8/layout/hierarchy2"/>
    <dgm:cxn modelId="{5224C004-CEFA-4855-B377-F723DD836FC8}" srcId="{D800A7D3-5CEF-4EEE-8936-C0056C86DDF8}" destId="{C7C07268-9E6D-42A9-AF16-B8B1753C882C}" srcOrd="3" destOrd="0" parTransId="{4FADB8BD-BD59-4E61-864A-305FB4537F70}" sibTransId="{2C24B593-B4D5-45B7-93E7-902A70B66837}"/>
    <dgm:cxn modelId="{8E4F846F-82C5-4EA8-8072-9AECFA108569}" type="presOf" srcId="{127AC02A-A75F-4856-87AC-9BD8D4B3C95B}" destId="{13D16E74-E193-4A8A-93F5-6C6CF9FD7342}" srcOrd="1" destOrd="0" presId="urn:microsoft.com/office/officeart/2005/8/layout/hierarchy2"/>
    <dgm:cxn modelId="{41446AA0-4C51-4EF7-8B9C-8BD259474089}" type="presOf" srcId="{4663ADF8-ACDA-4C2D-B08A-63F574381B15}" destId="{629ED571-293B-4EB6-B2CB-BF1BC9319D92}" srcOrd="1" destOrd="0" presId="urn:microsoft.com/office/officeart/2005/8/layout/hierarchy2"/>
    <dgm:cxn modelId="{7F572136-34C9-4138-9BA7-16994A572137}" srcId="{E11ED542-3063-4C9F-B755-3179ED459B3E}" destId="{A5F73F9A-8A56-4320-8F1E-4989BC698D2A}" srcOrd="0" destOrd="0" parTransId="{153A223B-2C68-4010-9031-4FCC47D00065}" sibTransId="{FAD9B2E0-8EAB-44D3-AB3F-7BD4DC4D4B2D}"/>
    <dgm:cxn modelId="{AB4E4236-9897-404E-8B85-348357E05431}" type="presOf" srcId="{858A0172-9936-4192-847D-7AF0D4237319}" destId="{7A6A5AC9-6161-47B8-9E19-A5CCCDF4C0B9}" srcOrd="1" destOrd="0" presId="urn:microsoft.com/office/officeart/2005/8/layout/hierarchy2"/>
    <dgm:cxn modelId="{042C1664-4B57-498E-9435-13ACB9467004}" srcId="{7281FF36-ABD5-4654-AA4E-728A6A467CD6}" destId="{6EAF6925-6029-4E65-825D-077CCD559DA9}" srcOrd="2" destOrd="0" parTransId="{6F1EA1ED-FFE8-401F-8565-3C0998781104}" sibTransId="{4AFE3D0B-1D11-48E7-8885-FE462A571A99}"/>
    <dgm:cxn modelId="{C7C43296-F7CC-4DE4-83FB-C000A50AE458}" srcId="{A5F73F9A-8A56-4320-8F1E-4989BC698D2A}" destId="{D800A7D3-5CEF-4EEE-8936-C0056C86DDF8}" srcOrd="0" destOrd="0" parTransId="{F23109AE-1520-4450-A5BB-3AE5AEF88005}" sibTransId="{D33A5E95-9A88-4C6B-891F-50A94F735ABD}"/>
    <dgm:cxn modelId="{9C42E0E8-7AEE-4438-9242-8346CE7A062E}" type="presOf" srcId="{85ECF34D-A830-4508-BC03-BBDD142F8E8E}" destId="{8D55BEE4-4C18-4132-AE1A-C136E9357DCB}" srcOrd="0" destOrd="0" presId="urn:microsoft.com/office/officeart/2005/8/layout/hierarchy2"/>
    <dgm:cxn modelId="{7D4362BE-E967-4D19-9236-B960CE662EF9}" type="presOf" srcId="{24FC2B93-6AD0-4B58-ADE5-735EE2A8CDE6}" destId="{3610EDF1-4DD1-4292-BB0C-AA72BFC10A93}" srcOrd="1" destOrd="0" presId="urn:microsoft.com/office/officeart/2005/8/layout/hierarchy2"/>
    <dgm:cxn modelId="{381C0A8C-F9B6-4F22-92AB-7353B4A148CB}" type="presOf" srcId="{1B40F23A-5925-40B7-BC0A-A5476C6D1FDB}" destId="{49CB1C68-2FAE-4E75-B4AA-0041E122525E}" srcOrd="0" destOrd="0" presId="urn:microsoft.com/office/officeart/2005/8/layout/hierarchy2"/>
    <dgm:cxn modelId="{11D9D2F5-3140-4542-848C-C59B9DE155ED}" type="presOf" srcId="{D800A7D3-5CEF-4EEE-8936-C0056C86DDF8}" destId="{39CFA725-62FF-4A13-AEF0-C2821DE3E50D}" srcOrd="0" destOrd="0" presId="urn:microsoft.com/office/officeart/2005/8/layout/hierarchy2"/>
    <dgm:cxn modelId="{58C14FC6-A72F-415A-BC77-0877FD678B4D}" type="presOf" srcId="{6F1EA1ED-FFE8-401F-8565-3C0998781104}" destId="{5ACCEAFE-4CEB-4AAB-98F4-4BB3CA6D0550}" srcOrd="1" destOrd="0" presId="urn:microsoft.com/office/officeart/2005/8/layout/hierarchy2"/>
    <dgm:cxn modelId="{F4791562-4667-4172-842D-2452A0201D8C}" type="presOf" srcId="{24FC2B93-6AD0-4B58-ADE5-735EE2A8CDE6}" destId="{BB202D6A-07C0-47C9-80A9-E91321133DED}" srcOrd="0" destOrd="0" presId="urn:microsoft.com/office/officeart/2005/8/layout/hierarchy2"/>
    <dgm:cxn modelId="{FDE3F0DA-D1D8-40A5-A2E0-3060812836C7}" type="presOf" srcId="{4FADB8BD-BD59-4E61-864A-305FB4537F70}" destId="{F94DC356-F9C1-4315-94DF-56D23C636954}" srcOrd="1" destOrd="0" presId="urn:microsoft.com/office/officeart/2005/8/layout/hierarchy2"/>
    <dgm:cxn modelId="{65238614-A11E-4886-A04E-D71422711FA7}" type="presOf" srcId="{4663ADF8-ACDA-4C2D-B08A-63F574381B15}" destId="{DC0C965E-BDEC-4C6F-9FC7-907B668C2D8F}" srcOrd="0" destOrd="0" presId="urn:microsoft.com/office/officeart/2005/8/layout/hierarchy2"/>
    <dgm:cxn modelId="{9A0CC6B9-D79C-429A-9C79-D5F98700FAA6}" type="presOf" srcId="{768F8E19-72EE-43B6-8990-DB6FECAE924E}" destId="{B0E6B321-42BE-4D3C-99E7-ACFBB9A292A0}" srcOrd="0" destOrd="0" presId="urn:microsoft.com/office/officeart/2005/8/layout/hierarchy2"/>
    <dgm:cxn modelId="{1E7A2CC9-339B-458C-B7B7-4E5544453E70}" srcId="{7281FF36-ABD5-4654-AA4E-728A6A467CD6}" destId="{768F8E19-72EE-43B6-8990-DB6FECAE924E}" srcOrd="3" destOrd="0" parTransId="{127AC02A-A75F-4856-87AC-9BD8D4B3C95B}" sibTransId="{0F4957F3-1948-4E7E-987C-71C96AEDA05A}"/>
    <dgm:cxn modelId="{C39E3D5B-BC8E-4746-AEA9-DBE3574D8C52}" srcId="{D800A7D3-5CEF-4EEE-8936-C0056C86DDF8}" destId="{D84341F8-1C8C-4FEB-9A8E-4DAE75F42F7E}" srcOrd="2" destOrd="0" parTransId="{24FC2B93-6AD0-4B58-ADE5-735EE2A8CDE6}" sibTransId="{6AB70633-2888-4FEB-9D35-F68109FE7DDD}"/>
    <dgm:cxn modelId="{23D72D4B-4F88-4572-85B4-A2C87049C4DA}" type="presOf" srcId="{775B8471-2711-4F1C-98A6-E9638A04D25C}" destId="{D7A66F68-40D2-4CE8-A13C-8A6907770701}" srcOrd="0" destOrd="0" presId="urn:microsoft.com/office/officeart/2005/8/layout/hierarchy2"/>
    <dgm:cxn modelId="{88DCB11D-29C0-4811-AB7B-02BDF3B83C4C}" srcId="{D800A7D3-5CEF-4EEE-8936-C0056C86DDF8}" destId="{11AF96E1-B83F-4C43-9B14-DDC8A90EB0EF}" srcOrd="0" destOrd="0" parTransId="{96F2FCBC-24E2-4A42-A856-B09361D92AE2}" sibTransId="{252B1681-3AC2-402D-8CA4-0123CDD0F08F}"/>
    <dgm:cxn modelId="{6D4758F7-D973-49A1-A756-EF5D093BD159}" type="presOf" srcId="{85ECF34D-A830-4508-BC03-BBDD142F8E8E}" destId="{0FFD9028-57BC-4562-A8CB-543F4040EF7C}" srcOrd="1" destOrd="0" presId="urn:microsoft.com/office/officeart/2005/8/layout/hierarchy2"/>
    <dgm:cxn modelId="{863B8DB1-B0FF-4B76-B43C-F41B1EA4F27B}" type="presOf" srcId="{96F2FCBC-24E2-4A42-A856-B09361D92AE2}" destId="{40FA9ADE-6CCF-4FBD-AA4F-6922BAAE53A5}" srcOrd="0" destOrd="0" presId="urn:microsoft.com/office/officeart/2005/8/layout/hierarchy2"/>
    <dgm:cxn modelId="{FBA05052-9EEE-442D-B013-FF8B9A7F1922}" type="presOf" srcId="{B9A31CE3-ED94-4B4C-B546-B331BAA4FEF6}" destId="{0B729CFF-D8B5-4AB2-9E62-FE9AEA8F87D7}" srcOrd="1" destOrd="0" presId="urn:microsoft.com/office/officeart/2005/8/layout/hierarchy2"/>
    <dgm:cxn modelId="{DAFA88C5-78CF-4666-AC62-FA0D076091E0}" type="presOf" srcId="{03374AD6-A7D1-4E2B-A0A3-54470A6612BF}" destId="{8C6D40BD-B7CC-4272-968B-7AC648082966}" srcOrd="1" destOrd="0" presId="urn:microsoft.com/office/officeart/2005/8/layout/hierarchy2"/>
    <dgm:cxn modelId="{324AA806-357D-4C10-B716-7C1637390ACD}" type="presOf" srcId="{A5F73F9A-8A56-4320-8F1E-4989BC698D2A}" destId="{DF8B59F5-057C-4FB6-8A41-AB015F0E8E37}" srcOrd="0" destOrd="0" presId="urn:microsoft.com/office/officeart/2005/8/layout/hierarchy2"/>
    <dgm:cxn modelId="{BBDDC1B3-69A1-42BF-8D32-699818B585A3}" srcId="{7281FF36-ABD5-4654-AA4E-728A6A467CD6}" destId="{5359F9C4-F07D-4FCD-B719-5EE251FED4FA}" srcOrd="0" destOrd="0" parTransId="{85ECF34D-A830-4508-BC03-BBDD142F8E8E}" sibTransId="{F14F8BED-C58C-4C0A-90C7-86EE1E5C11E8}"/>
    <dgm:cxn modelId="{8C94B455-8409-4976-B094-D38222C24460}" type="presOf" srcId="{DD57C229-0A6E-434A-A4A0-C3C59234B565}" destId="{77AB243B-A463-4A15-8FFD-D14F3D31103C}" srcOrd="0" destOrd="0" presId="urn:microsoft.com/office/officeart/2005/8/layout/hierarchy2"/>
    <dgm:cxn modelId="{CDAE404F-DA3F-41D2-A20B-FC2361BFCFD3}" type="presOf" srcId="{7281FF36-ABD5-4654-AA4E-728A6A467CD6}" destId="{36046B4E-445B-458E-8CF6-8E46D7E17D7C}" srcOrd="0" destOrd="0" presId="urn:microsoft.com/office/officeart/2005/8/layout/hierarchy2"/>
    <dgm:cxn modelId="{A4DF4412-60E5-4A9A-A140-3F7CEF379F4F}" type="presOf" srcId="{127AC02A-A75F-4856-87AC-9BD8D4B3C95B}" destId="{CA432A63-D94F-4D75-AC6B-71B6F1571E24}" srcOrd="0" destOrd="0" presId="urn:microsoft.com/office/officeart/2005/8/layout/hierarchy2"/>
    <dgm:cxn modelId="{059D6649-5862-47F3-B09B-960A2BA44D51}" type="presOf" srcId="{858A0172-9936-4192-847D-7AF0D4237319}" destId="{0A9AE47D-8800-4B82-8931-7161B80970F6}" srcOrd="0" destOrd="0" presId="urn:microsoft.com/office/officeart/2005/8/layout/hierarchy2"/>
    <dgm:cxn modelId="{124A0B7B-DC04-4006-BB07-1405B3DB9606}" type="presOf" srcId="{96F2FCBC-24E2-4A42-A856-B09361D92AE2}" destId="{210B8C25-2633-4562-8318-4AD9BEBC51FE}" srcOrd="1" destOrd="0" presId="urn:microsoft.com/office/officeart/2005/8/layout/hierarchy2"/>
    <dgm:cxn modelId="{83A9EB72-E612-46EB-A5E3-1555C99F8759}" type="presOf" srcId="{66357F91-FF32-485E-8C1F-D4969A690E25}" destId="{A1BB8412-5EEB-41CA-80F4-A0258704E95A}" srcOrd="0" destOrd="0" presId="urn:microsoft.com/office/officeart/2005/8/layout/hierarchy2"/>
    <dgm:cxn modelId="{F7C36E9E-DAC3-4278-A0D2-DA01B8F19F30}" type="presOf" srcId="{C7C07268-9E6D-42A9-AF16-B8B1753C882C}" destId="{61B46C17-FE83-492F-A48C-76AE6BCC3869}" srcOrd="0" destOrd="0" presId="urn:microsoft.com/office/officeart/2005/8/layout/hierarchy2"/>
    <dgm:cxn modelId="{8DD683F5-0FEC-4663-A277-EEDC928B6947}" type="presOf" srcId="{5359F9C4-F07D-4FCD-B719-5EE251FED4FA}" destId="{EF4315A3-FC1D-4DC5-94DA-C2C2BE919CE2}" srcOrd="0" destOrd="0" presId="urn:microsoft.com/office/officeart/2005/8/layout/hierarchy2"/>
    <dgm:cxn modelId="{8C8C40F0-BC8D-4359-81C2-59AC19E46A79}" type="presOf" srcId="{F23109AE-1520-4450-A5BB-3AE5AEF88005}" destId="{AC9EB68D-CB28-4ADB-9532-ADC504C4D492}" srcOrd="1" destOrd="0" presId="urn:microsoft.com/office/officeart/2005/8/layout/hierarchy2"/>
    <dgm:cxn modelId="{37381ACC-C737-4402-B37D-B93AF90A84B3}" type="presOf" srcId="{6EAF6925-6029-4E65-825D-077CCD559DA9}" destId="{AC12010A-C2C4-4390-AB93-CB9B4118F1D7}" srcOrd="0" destOrd="0" presId="urn:microsoft.com/office/officeart/2005/8/layout/hierarchy2"/>
    <dgm:cxn modelId="{83AFC940-66AA-4499-80AD-0AE44262F6F0}" srcId="{775B8471-2711-4F1C-98A6-E9638A04D25C}" destId="{22C59819-933A-43FF-9F5D-359BE0223E1B}" srcOrd="1" destOrd="0" parTransId="{858A0172-9936-4192-847D-7AF0D4237319}" sibTransId="{511BDD3C-0CDB-40E9-A086-CA229194B63C}"/>
    <dgm:cxn modelId="{07129937-2C43-4F52-8648-D006D8D1DBA6}" srcId="{7281FF36-ABD5-4654-AA4E-728A6A467CD6}" destId="{AAF3F3B3-8774-42B1-89B8-3E0F7E7D6E93}" srcOrd="1" destOrd="0" parTransId="{DD57C229-0A6E-434A-A4A0-C3C59234B565}" sibTransId="{8F089FBC-C644-416E-838E-AC9B15C8CEB9}"/>
    <dgm:cxn modelId="{80955434-B5DA-4AAF-AC1F-2CB398C2A236}" srcId="{A5F73F9A-8A56-4320-8F1E-4989BC698D2A}" destId="{7281FF36-ABD5-4654-AA4E-728A6A467CD6}" srcOrd="1" destOrd="0" parTransId="{B9A31CE3-ED94-4B4C-B546-B331BAA4FEF6}" sibTransId="{73B480F8-1D71-408C-85F1-528C61978D1E}"/>
    <dgm:cxn modelId="{84F1C929-A45F-46E2-B238-5F82D65B9F36}" type="presOf" srcId="{6F1EA1ED-FFE8-401F-8565-3C0998781104}" destId="{02807191-91A7-4B74-B858-63C4F69A05EC}" srcOrd="0" destOrd="0" presId="urn:microsoft.com/office/officeart/2005/8/layout/hierarchy2"/>
    <dgm:cxn modelId="{4E454B2C-63D7-4F13-9E4A-F7A4E40931A0}" type="presOf" srcId="{D84341F8-1C8C-4FEB-9A8E-4DAE75F42F7E}" destId="{285E6846-8894-49A6-9319-F6CE85BABE9C}" srcOrd="0" destOrd="0" presId="urn:microsoft.com/office/officeart/2005/8/layout/hierarchy2"/>
    <dgm:cxn modelId="{1B298BA5-0FB1-4F56-9F1E-EE1C46F2A3ED}" type="presOf" srcId="{22C59819-933A-43FF-9F5D-359BE0223E1B}" destId="{D7193395-DB04-4656-8346-E54930FE1BC3}" srcOrd="0" destOrd="0" presId="urn:microsoft.com/office/officeart/2005/8/layout/hierarchy2"/>
    <dgm:cxn modelId="{527524B9-3E46-4B79-952B-EDAB95344DA0}" type="presOf" srcId="{AAF3F3B3-8774-42B1-89B8-3E0F7E7D6E93}" destId="{CEF5A45F-A074-48EA-A9ED-628259AD3D48}" srcOrd="0" destOrd="0" presId="urn:microsoft.com/office/officeart/2005/8/layout/hierarchy2"/>
    <dgm:cxn modelId="{D5BD9CFB-8A68-4613-87CE-D2AF9BC1F9AB}" type="presOf" srcId="{66357F91-FF32-485E-8C1F-D4969A690E25}" destId="{17EFC1EC-37CC-4892-B61D-AC5BC6624ACF}" srcOrd="1" destOrd="0" presId="urn:microsoft.com/office/officeart/2005/8/layout/hierarchy2"/>
    <dgm:cxn modelId="{55C83352-8DA7-4EBC-9099-73FE9A1E3545}" type="presOf" srcId="{32DD45B2-49D7-496C-81AF-B640100E18DE}" destId="{3E2B159B-D359-4705-A7A9-707C0F234555}" srcOrd="0" destOrd="0" presId="urn:microsoft.com/office/officeart/2005/8/layout/hierarchy2"/>
    <dgm:cxn modelId="{2A38BAD2-7F8A-49A1-9AA4-14F7E4757489}" type="presOf" srcId="{4FADB8BD-BD59-4E61-864A-305FB4537F70}" destId="{286AA35E-6A14-4898-9959-59C94DEAD2CA}" srcOrd="0" destOrd="0" presId="urn:microsoft.com/office/officeart/2005/8/layout/hierarchy2"/>
    <dgm:cxn modelId="{8420C167-DD30-438C-AABC-B874B9351082}" type="presOf" srcId="{11AF96E1-B83F-4C43-9B14-DDC8A90EB0EF}" destId="{69CBBAF9-3925-4CF0-8136-CECCBFDE977C}" srcOrd="0" destOrd="0" presId="urn:microsoft.com/office/officeart/2005/8/layout/hierarchy2"/>
    <dgm:cxn modelId="{313A9081-0979-47ED-88C9-6D6EF747EDA5}" type="presOf" srcId="{DD57C229-0A6E-434A-A4A0-C3C59234B565}" destId="{D1BD96A4-87C8-460C-BF9A-255AB6273BC0}" srcOrd="1" destOrd="0" presId="urn:microsoft.com/office/officeart/2005/8/layout/hierarchy2"/>
    <dgm:cxn modelId="{780965FD-CEEE-4E3D-8FFB-121BB58EF933}" srcId="{775B8471-2711-4F1C-98A6-E9638A04D25C}" destId="{1B40F23A-5925-40B7-BC0A-A5476C6D1FDB}" srcOrd="0" destOrd="0" parTransId="{03374AD6-A7D1-4E2B-A0A3-54470A6612BF}" sibTransId="{0C893F59-190C-4B15-8725-0216903AF11B}"/>
    <dgm:cxn modelId="{5E51A119-67D6-4178-8149-717794C45998}" srcId="{D800A7D3-5CEF-4EEE-8936-C0056C86DDF8}" destId="{32DD45B2-49D7-496C-81AF-B640100E18DE}" srcOrd="1" destOrd="0" parTransId="{66357F91-FF32-485E-8C1F-D4969A690E25}" sibTransId="{D7117BFC-8423-4657-910C-3A1B07077727}"/>
    <dgm:cxn modelId="{F4F87CA7-9E8C-40BF-88AE-FAB2228B7716}" srcId="{A5F73F9A-8A56-4320-8F1E-4989BC698D2A}" destId="{775B8471-2711-4F1C-98A6-E9638A04D25C}" srcOrd="2" destOrd="0" parTransId="{4663ADF8-ACDA-4C2D-B08A-63F574381B15}" sibTransId="{F6D73D81-74A9-46BF-AAF1-097DB7245FE4}"/>
    <dgm:cxn modelId="{3B0B0821-CA9F-4BF5-A109-9CBB3381733F}" type="presOf" srcId="{F23109AE-1520-4450-A5BB-3AE5AEF88005}" destId="{9268219D-2EF6-4B6C-952C-B19E8D8E3EC8}" srcOrd="0" destOrd="0" presId="urn:microsoft.com/office/officeart/2005/8/layout/hierarchy2"/>
    <dgm:cxn modelId="{84C771B5-0775-421D-927A-7D552B921F58}" type="presOf" srcId="{B9A31CE3-ED94-4B4C-B546-B331BAA4FEF6}" destId="{55374792-0DF5-4B6E-BDDD-74BC5BE36165}" srcOrd="0" destOrd="0" presId="urn:microsoft.com/office/officeart/2005/8/layout/hierarchy2"/>
    <dgm:cxn modelId="{D0A20FE2-AD51-49A0-BDB2-2FAC9729C48A}" type="presParOf" srcId="{40B5B883-6C54-462E-A5A5-FBB0F121746A}" destId="{0D978E38-A55F-443C-BEA2-3897D210F549}" srcOrd="0" destOrd="0" presId="urn:microsoft.com/office/officeart/2005/8/layout/hierarchy2"/>
    <dgm:cxn modelId="{FA9ADD89-24C3-4B9C-AF57-E196290DCE76}" type="presParOf" srcId="{0D978E38-A55F-443C-BEA2-3897D210F549}" destId="{DF8B59F5-057C-4FB6-8A41-AB015F0E8E37}" srcOrd="0" destOrd="0" presId="urn:microsoft.com/office/officeart/2005/8/layout/hierarchy2"/>
    <dgm:cxn modelId="{EC0324EB-4765-4799-A6F7-9C329BCCD237}" type="presParOf" srcId="{0D978E38-A55F-443C-BEA2-3897D210F549}" destId="{C3EC9759-3A70-41C3-8A5B-8287A69292B8}" srcOrd="1" destOrd="0" presId="urn:microsoft.com/office/officeart/2005/8/layout/hierarchy2"/>
    <dgm:cxn modelId="{E88B20F9-7804-40C4-9FF3-703EF818BAEC}" type="presParOf" srcId="{C3EC9759-3A70-41C3-8A5B-8287A69292B8}" destId="{9268219D-2EF6-4B6C-952C-B19E8D8E3EC8}" srcOrd="0" destOrd="0" presId="urn:microsoft.com/office/officeart/2005/8/layout/hierarchy2"/>
    <dgm:cxn modelId="{6BA9469D-70BE-482F-93E2-61D14522188A}" type="presParOf" srcId="{9268219D-2EF6-4B6C-952C-B19E8D8E3EC8}" destId="{AC9EB68D-CB28-4ADB-9532-ADC504C4D492}" srcOrd="0" destOrd="0" presId="urn:microsoft.com/office/officeart/2005/8/layout/hierarchy2"/>
    <dgm:cxn modelId="{D88FF7D1-B495-47BC-BF80-714A2EEA7021}" type="presParOf" srcId="{C3EC9759-3A70-41C3-8A5B-8287A69292B8}" destId="{58823B28-6399-466D-B589-4C7C3C1AE19D}" srcOrd="1" destOrd="0" presId="urn:microsoft.com/office/officeart/2005/8/layout/hierarchy2"/>
    <dgm:cxn modelId="{03907CE6-CEB4-49A5-834D-7D0F5D0365A7}" type="presParOf" srcId="{58823B28-6399-466D-B589-4C7C3C1AE19D}" destId="{39CFA725-62FF-4A13-AEF0-C2821DE3E50D}" srcOrd="0" destOrd="0" presId="urn:microsoft.com/office/officeart/2005/8/layout/hierarchy2"/>
    <dgm:cxn modelId="{0A26B948-83B6-43B2-AC41-C4253EA8D95B}" type="presParOf" srcId="{58823B28-6399-466D-B589-4C7C3C1AE19D}" destId="{DF3EE251-C650-4F62-9927-027E08902DD4}" srcOrd="1" destOrd="0" presId="urn:microsoft.com/office/officeart/2005/8/layout/hierarchy2"/>
    <dgm:cxn modelId="{393E055A-C8D9-4A6B-B95B-1EF25F5F9B10}" type="presParOf" srcId="{DF3EE251-C650-4F62-9927-027E08902DD4}" destId="{40FA9ADE-6CCF-4FBD-AA4F-6922BAAE53A5}" srcOrd="0" destOrd="0" presId="urn:microsoft.com/office/officeart/2005/8/layout/hierarchy2"/>
    <dgm:cxn modelId="{23EDE4A5-3CF6-42EF-A740-425D73C14B2E}" type="presParOf" srcId="{40FA9ADE-6CCF-4FBD-AA4F-6922BAAE53A5}" destId="{210B8C25-2633-4562-8318-4AD9BEBC51FE}" srcOrd="0" destOrd="0" presId="urn:microsoft.com/office/officeart/2005/8/layout/hierarchy2"/>
    <dgm:cxn modelId="{2C650AAC-A3C4-42DE-ABE6-8E247777239D}" type="presParOf" srcId="{DF3EE251-C650-4F62-9927-027E08902DD4}" destId="{69A4F9F5-620C-401D-983F-FCFD2C6FA19E}" srcOrd="1" destOrd="0" presId="urn:microsoft.com/office/officeart/2005/8/layout/hierarchy2"/>
    <dgm:cxn modelId="{C3FC9B07-EE31-4E04-8BC6-4488DB98F00B}" type="presParOf" srcId="{69A4F9F5-620C-401D-983F-FCFD2C6FA19E}" destId="{69CBBAF9-3925-4CF0-8136-CECCBFDE977C}" srcOrd="0" destOrd="0" presId="urn:microsoft.com/office/officeart/2005/8/layout/hierarchy2"/>
    <dgm:cxn modelId="{29335F9D-39D9-4E91-AFDC-E0DBCFEDDEDA}" type="presParOf" srcId="{69A4F9F5-620C-401D-983F-FCFD2C6FA19E}" destId="{B626ABCE-D048-410F-98E3-7F25B337760D}" srcOrd="1" destOrd="0" presId="urn:microsoft.com/office/officeart/2005/8/layout/hierarchy2"/>
    <dgm:cxn modelId="{02B7D0B2-9C58-497F-B057-911135AA9EA4}" type="presParOf" srcId="{DF3EE251-C650-4F62-9927-027E08902DD4}" destId="{A1BB8412-5EEB-41CA-80F4-A0258704E95A}" srcOrd="2" destOrd="0" presId="urn:microsoft.com/office/officeart/2005/8/layout/hierarchy2"/>
    <dgm:cxn modelId="{9E99F700-E42E-4927-9F13-2FD194607604}" type="presParOf" srcId="{A1BB8412-5EEB-41CA-80F4-A0258704E95A}" destId="{17EFC1EC-37CC-4892-B61D-AC5BC6624ACF}" srcOrd="0" destOrd="0" presId="urn:microsoft.com/office/officeart/2005/8/layout/hierarchy2"/>
    <dgm:cxn modelId="{016876F5-1568-43B4-9075-9D5DCC9A73CB}" type="presParOf" srcId="{DF3EE251-C650-4F62-9927-027E08902DD4}" destId="{00012BCD-B7C6-406C-BD67-BE30CF02E1B6}" srcOrd="3" destOrd="0" presId="urn:microsoft.com/office/officeart/2005/8/layout/hierarchy2"/>
    <dgm:cxn modelId="{CCDF8227-FFB4-4AD7-A694-833171F8DF2D}" type="presParOf" srcId="{00012BCD-B7C6-406C-BD67-BE30CF02E1B6}" destId="{3E2B159B-D359-4705-A7A9-707C0F234555}" srcOrd="0" destOrd="0" presId="urn:microsoft.com/office/officeart/2005/8/layout/hierarchy2"/>
    <dgm:cxn modelId="{3E5DBA66-D7EA-4AF2-B5C1-3C6A5EB0ABA0}" type="presParOf" srcId="{00012BCD-B7C6-406C-BD67-BE30CF02E1B6}" destId="{64D43C63-AFC8-49C2-9945-1E8EECFD2C72}" srcOrd="1" destOrd="0" presId="urn:microsoft.com/office/officeart/2005/8/layout/hierarchy2"/>
    <dgm:cxn modelId="{2BE9C4D5-444E-4DA3-A258-C1E35CAD27E4}" type="presParOf" srcId="{DF3EE251-C650-4F62-9927-027E08902DD4}" destId="{BB202D6A-07C0-47C9-80A9-E91321133DED}" srcOrd="4" destOrd="0" presId="urn:microsoft.com/office/officeart/2005/8/layout/hierarchy2"/>
    <dgm:cxn modelId="{68E97726-EF66-4831-88B9-92337F50166B}" type="presParOf" srcId="{BB202D6A-07C0-47C9-80A9-E91321133DED}" destId="{3610EDF1-4DD1-4292-BB0C-AA72BFC10A93}" srcOrd="0" destOrd="0" presId="urn:microsoft.com/office/officeart/2005/8/layout/hierarchy2"/>
    <dgm:cxn modelId="{CA981596-E3D0-4BBF-86BC-031E70313331}" type="presParOf" srcId="{DF3EE251-C650-4F62-9927-027E08902DD4}" destId="{3EEF7539-04DA-468D-B527-969053D4C5DB}" srcOrd="5" destOrd="0" presId="urn:microsoft.com/office/officeart/2005/8/layout/hierarchy2"/>
    <dgm:cxn modelId="{B0260D9A-DE74-411B-B6BE-BFC37C8DF6BA}" type="presParOf" srcId="{3EEF7539-04DA-468D-B527-969053D4C5DB}" destId="{285E6846-8894-49A6-9319-F6CE85BABE9C}" srcOrd="0" destOrd="0" presId="urn:microsoft.com/office/officeart/2005/8/layout/hierarchy2"/>
    <dgm:cxn modelId="{4227AD48-1AE0-47FC-AF99-40701409C261}" type="presParOf" srcId="{3EEF7539-04DA-468D-B527-969053D4C5DB}" destId="{1189761F-BABA-4FBB-AD4A-16C5D8ECEFCF}" srcOrd="1" destOrd="0" presId="urn:microsoft.com/office/officeart/2005/8/layout/hierarchy2"/>
    <dgm:cxn modelId="{FC1CDE7B-B8E4-498F-958B-C27F60ACEACD}" type="presParOf" srcId="{DF3EE251-C650-4F62-9927-027E08902DD4}" destId="{286AA35E-6A14-4898-9959-59C94DEAD2CA}" srcOrd="6" destOrd="0" presId="urn:microsoft.com/office/officeart/2005/8/layout/hierarchy2"/>
    <dgm:cxn modelId="{7D572784-9EDA-488F-AFA7-7C7EA2937591}" type="presParOf" srcId="{286AA35E-6A14-4898-9959-59C94DEAD2CA}" destId="{F94DC356-F9C1-4315-94DF-56D23C636954}" srcOrd="0" destOrd="0" presId="urn:microsoft.com/office/officeart/2005/8/layout/hierarchy2"/>
    <dgm:cxn modelId="{D7A54D60-6B39-4F48-926E-0BC86F2649A8}" type="presParOf" srcId="{DF3EE251-C650-4F62-9927-027E08902DD4}" destId="{288AAE98-7069-45FA-8DFC-D5986E97F940}" srcOrd="7" destOrd="0" presId="urn:microsoft.com/office/officeart/2005/8/layout/hierarchy2"/>
    <dgm:cxn modelId="{6B46EE0B-8C2D-4529-BBB4-EC5C889BF44F}" type="presParOf" srcId="{288AAE98-7069-45FA-8DFC-D5986E97F940}" destId="{61B46C17-FE83-492F-A48C-76AE6BCC3869}" srcOrd="0" destOrd="0" presId="urn:microsoft.com/office/officeart/2005/8/layout/hierarchy2"/>
    <dgm:cxn modelId="{6419622B-2AC0-46D0-BFFD-1C14FFCEF2E4}" type="presParOf" srcId="{288AAE98-7069-45FA-8DFC-D5986E97F940}" destId="{6B7B46B7-7B99-4034-833D-0C87D25F4661}" srcOrd="1" destOrd="0" presId="urn:microsoft.com/office/officeart/2005/8/layout/hierarchy2"/>
    <dgm:cxn modelId="{63AD7852-8148-4813-AC45-19BBD557D599}" type="presParOf" srcId="{C3EC9759-3A70-41C3-8A5B-8287A69292B8}" destId="{55374792-0DF5-4B6E-BDDD-74BC5BE36165}" srcOrd="2" destOrd="0" presId="urn:microsoft.com/office/officeart/2005/8/layout/hierarchy2"/>
    <dgm:cxn modelId="{A9549FDE-50FC-41EB-9827-6D51A5B6ADB6}" type="presParOf" srcId="{55374792-0DF5-4B6E-BDDD-74BC5BE36165}" destId="{0B729CFF-D8B5-4AB2-9E62-FE9AEA8F87D7}" srcOrd="0" destOrd="0" presId="urn:microsoft.com/office/officeart/2005/8/layout/hierarchy2"/>
    <dgm:cxn modelId="{5479430D-687E-4331-B83E-EEE065604501}" type="presParOf" srcId="{C3EC9759-3A70-41C3-8A5B-8287A69292B8}" destId="{A91FF600-9060-4BBD-ADE5-532567218036}" srcOrd="3" destOrd="0" presId="urn:microsoft.com/office/officeart/2005/8/layout/hierarchy2"/>
    <dgm:cxn modelId="{6BA0E089-FB11-4734-92B2-7E4A1FF00D1C}" type="presParOf" srcId="{A91FF600-9060-4BBD-ADE5-532567218036}" destId="{36046B4E-445B-458E-8CF6-8E46D7E17D7C}" srcOrd="0" destOrd="0" presId="urn:microsoft.com/office/officeart/2005/8/layout/hierarchy2"/>
    <dgm:cxn modelId="{6A23D1C2-9F7E-490C-9CC2-FA7AD5C9550B}" type="presParOf" srcId="{A91FF600-9060-4BBD-ADE5-532567218036}" destId="{D76B2058-6E18-4337-BE8E-AA5A9EF6E5D1}" srcOrd="1" destOrd="0" presId="urn:microsoft.com/office/officeart/2005/8/layout/hierarchy2"/>
    <dgm:cxn modelId="{B8F4AB3D-F152-4498-A7D8-E794CE25F17D}" type="presParOf" srcId="{D76B2058-6E18-4337-BE8E-AA5A9EF6E5D1}" destId="{8D55BEE4-4C18-4132-AE1A-C136E9357DCB}" srcOrd="0" destOrd="0" presId="urn:microsoft.com/office/officeart/2005/8/layout/hierarchy2"/>
    <dgm:cxn modelId="{F8DD0FCD-9874-4F6B-99F5-2A587D5CC4E5}" type="presParOf" srcId="{8D55BEE4-4C18-4132-AE1A-C136E9357DCB}" destId="{0FFD9028-57BC-4562-A8CB-543F4040EF7C}" srcOrd="0" destOrd="0" presId="urn:microsoft.com/office/officeart/2005/8/layout/hierarchy2"/>
    <dgm:cxn modelId="{D578E099-51B5-4FB8-8D6A-2227B85B5BD4}" type="presParOf" srcId="{D76B2058-6E18-4337-BE8E-AA5A9EF6E5D1}" destId="{DC715B02-7E01-48A1-A3E6-DB8408C0BED5}" srcOrd="1" destOrd="0" presId="urn:microsoft.com/office/officeart/2005/8/layout/hierarchy2"/>
    <dgm:cxn modelId="{C637D3B2-CD0A-40DA-9CB8-695E300406AD}" type="presParOf" srcId="{DC715B02-7E01-48A1-A3E6-DB8408C0BED5}" destId="{EF4315A3-FC1D-4DC5-94DA-C2C2BE919CE2}" srcOrd="0" destOrd="0" presId="urn:microsoft.com/office/officeart/2005/8/layout/hierarchy2"/>
    <dgm:cxn modelId="{CD1DF9B7-A47E-4F6C-B5B9-487EE1383DB3}" type="presParOf" srcId="{DC715B02-7E01-48A1-A3E6-DB8408C0BED5}" destId="{EA7A1466-678C-4D49-9091-C1AE68E7ED4F}" srcOrd="1" destOrd="0" presId="urn:microsoft.com/office/officeart/2005/8/layout/hierarchy2"/>
    <dgm:cxn modelId="{A2DC78C8-1652-4C8B-AAE5-802997B0AB67}" type="presParOf" srcId="{D76B2058-6E18-4337-BE8E-AA5A9EF6E5D1}" destId="{77AB243B-A463-4A15-8FFD-D14F3D31103C}" srcOrd="2" destOrd="0" presId="urn:microsoft.com/office/officeart/2005/8/layout/hierarchy2"/>
    <dgm:cxn modelId="{569B7442-D674-498B-B722-D42D576FF288}" type="presParOf" srcId="{77AB243B-A463-4A15-8FFD-D14F3D31103C}" destId="{D1BD96A4-87C8-460C-BF9A-255AB6273BC0}" srcOrd="0" destOrd="0" presId="urn:microsoft.com/office/officeart/2005/8/layout/hierarchy2"/>
    <dgm:cxn modelId="{C369144E-EDFA-476C-80D9-0FD06899700D}" type="presParOf" srcId="{D76B2058-6E18-4337-BE8E-AA5A9EF6E5D1}" destId="{3E7C6C48-B58D-4F0B-99DA-5C1EA32508C4}" srcOrd="3" destOrd="0" presId="urn:microsoft.com/office/officeart/2005/8/layout/hierarchy2"/>
    <dgm:cxn modelId="{1789EF01-2EBF-4066-A621-16CFF09F91E3}" type="presParOf" srcId="{3E7C6C48-B58D-4F0B-99DA-5C1EA32508C4}" destId="{CEF5A45F-A074-48EA-A9ED-628259AD3D48}" srcOrd="0" destOrd="0" presId="urn:microsoft.com/office/officeart/2005/8/layout/hierarchy2"/>
    <dgm:cxn modelId="{A5190A1B-2750-49C8-893C-E14EF1FF1BB6}" type="presParOf" srcId="{3E7C6C48-B58D-4F0B-99DA-5C1EA32508C4}" destId="{BD778D57-337E-4B2D-919B-A04953DF3FF4}" srcOrd="1" destOrd="0" presId="urn:microsoft.com/office/officeart/2005/8/layout/hierarchy2"/>
    <dgm:cxn modelId="{6998C249-E4BB-4CB7-A256-EEFE6CEC39FC}" type="presParOf" srcId="{D76B2058-6E18-4337-BE8E-AA5A9EF6E5D1}" destId="{02807191-91A7-4B74-B858-63C4F69A05EC}" srcOrd="4" destOrd="0" presId="urn:microsoft.com/office/officeart/2005/8/layout/hierarchy2"/>
    <dgm:cxn modelId="{55E69171-E2F3-4ED7-95E5-0E7B9442D63A}" type="presParOf" srcId="{02807191-91A7-4B74-B858-63C4F69A05EC}" destId="{5ACCEAFE-4CEB-4AAB-98F4-4BB3CA6D0550}" srcOrd="0" destOrd="0" presId="urn:microsoft.com/office/officeart/2005/8/layout/hierarchy2"/>
    <dgm:cxn modelId="{7A92B06C-F6AC-4812-8DBD-E66E697E1EAB}" type="presParOf" srcId="{D76B2058-6E18-4337-BE8E-AA5A9EF6E5D1}" destId="{A65CE97D-FDD2-4FE3-B454-4CDCB70494D8}" srcOrd="5" destOrd="0" presId="urn:microsoft.com/office/officeart/2005/8/layout/hierarchy2"/>
    <dgm:cxn modelId="{DD549F6F-B9A7-4B84-947C-37007490B10D}" type="presParOf" srcId="{A65CE97D-FDD2-4FE3-B454-4CDCB70494D8}" destId="{AC12010A-C2C4-4390-AB93-CB9B4118F1D7}" srcOrd="0" destOrd="0" presId="urn:microsoft.com/office/officeart/2005/8/layout/hierarchy2"/>
    <dgm:cxn modelId="{4BF1DB90-8CBE-4A7F-87EE-9A3A5E34B8FD}" type="presParOf" srcId="{A65CE97D-FDD2-4FE3-B454-4CDCB70494D8}" destId="{F485E50B-487E-44B4-B7B8-1E2BC91B11B4}" srcOrd="1" destOrd="0" presId="urn:microsoft.com/office/officeart/2005/8/layout/hierarchy2"/>
    <dgm:cxn modelId="{7057A4F6-4570-4C78-964A-4DF97D48F2DC}" type="presParOf" srcId="{D76B2058-6E18-4337-BE8E-AA5A9EF6E5D1}" destId="{CA432A63-D94F-4D75-AC6B-71B6F1571E24}" srcOrd="6" destOrd="0" presId="urn:microsoft.com/office/officeart/2005/8/layout/hierarchy2"/>
    <dgm:cxn modelId="{055D3D33-6C26-4DC1-BEA0-B6FF80FD6123}" type="presParOf" srcId="{CA432A63-D94F-4D75-AC6B-71B6F1571E24}" destId="{13D16E74-E193-4A8A-93F5-6C6CF9FD7342}" srcOrd="0" destOrd="0" presId="urn:microsoft.com/office/officeart/2005/8/layout/hierarchy2"/>
    <dgm:cxn modelId="{897BE907-DB50-4DAE-BDEE-A43A94663D3C}" type="presParOf" srcId="{D76B2058-6E18-4337-BE8E-AA5A9EF6E5D1}" destId="{2D1C96F7-C066-4C53-95D8-768A69383D4D}" srcOrd="7" destOrd="0" presId="urn:microsoft.com/office/officeart/2005/8/layout/hierarchy2"/>
    <dgm:cxn modelId="{F770FE76-29CA-4712-8C16-19379FD796A9}" type="presParOf" srcId="{2D1C96F7-C066-4C53-95D8-768A69383D4D}" destId="{B0E6B321-42BE-4D3C-99E7-ACFBB9A292A0}" srcOrd="0" destOrd="0" presId="urn:microsoft.com/office/officeart/2005/8/layout/hierarchy2"/>
    <dgm:cxn modelId="{1683708B-C411-4AA1-B3BC-5B5E77649F8A}" type="presParOf" srcId="{2D1C96F7-C066-4C53-95D8-768A69383D4D}" destId="{13A75D0E-76B9-40DC-AC1B-BCCB7A85A51F}" srcOrd="1" destOrd="0" presId="urn:microsoft.com/office/officeart/2005/8/layout/hierarchy2"/>
    <dgm:cxn modelId="{971B1522-7C38-4CCA-8558-368FBDBFA8B9}" type="presParOf" srcId="{C3EC9759-3A70-41C3-8A5B-8287A69292B8}" destId="{DC0C965E-BDEC-4C6F-9FC7-907B668C2D8F}" srcOrd="4" destOrd="0" presId="urn:microsoft.com/office/officeart/2005/8/layout/hierarchy2"/>
    <dgm:cxn modelId="{4FAEBB7D-BA96-4D81-B480-1E41D3CD4953}" type="presParOf" srcId="{DC0C965E-BDEC-4C6F-9FC7-907B668C2D8F}" destId="{629ED571-293B-4EB6-B2CB-BF1BC9319D92}" srcOrd="0" destOrd="0" presId="urn:microsoft.com/office/officeart/2005/8/layout/hierarchy2"/>
    <dgm:cxn modelId="{57BE6E13-89AD-4C76-9C5E-F0F39FDBB598}" type="presParOf" srcId="{C3EC9759-3A70-41C3-8A5B-8287A69292B8}" destId="{8318E3F5-4775-4584-AFEF-4AFB5F8A0185}" srcOrd="5" destOrd="0" presId="urn:microsoft.com/office/officeart/2005/8/layout/hierarchy2"/>
    <dgm:cxn modelId="{3394B2DB-D0DA-4713-933C-6BB82DFE7A5A}" type="presParOf" srcId="{8318E3F5-4775-4584-AFEF-4AFB5F8A0185}" destId="{D7A66F68-40D2-4CE8-A13C-8A6907770701}" srcOrd="0" destOrd="0" presId="urn:microsoft.com/office/officeart/2005/8/layout/hierarchy2"/>
    <dgm:cxn modelId="{D2CD3550-AF14-4A49-848C-B7E238B7BD52}" type="presParOf" srcId="{8318E3F5-4775-4584-AFEF-4AFB5F8A0185}" destId="{DB25A2C3-36D2-4CAE-9ABD-E541B0C49FAF}" srcOrd="1" destOrd="0" presId="urn:microsoft.com/office/officeart/2005/8/layout/hierarchy2"/>
    <dgm:cxn modelId="{DF78373F-C5F6-4012-AA35-34E55D4F4BB6}" type="presParOf" srcId="{DB25A2C3-36D2-4CAE-9ABD-E541B0C49FAF}" destId="{E181A9B0-9D0D-495B-BCE4-6C1BA313A71C}" srcOrd="0" destOrd="0" presId="urn:microsoft.com/office/officeart/2005/8/layout/hierarchy2"/>
    <dgm:cxn modelId="{55D8B0CA-B706-4DCC-9701-498E64B0690D}" type="presParOf" srcId="{E181A9B0-9D0D-495B-BCE4-6C1BA313A71C}" destId="{8C6D40BD-B7CC-4272-968B-7AC648082966}" srcOrd="0" destOrd="0" presId="urn:microsoft.com/office/officeart/2005/8/layout/hierarchy2"/>
    <dgm:cxn modelId="{7839511A-FFA3-437A-9510-F9F7E91B2EE8}" type="presParOf" srcId="{DB25A2C3-36D2-4CAE-9ABD-E541B0C49FAF}" destId="{D04B187A-396B-46AF-9AF4-82DEFF0F6147}" srcOrd="1" destOrd="0" presId="urn:microsoft.com/office/officeart/2005/8/layout/hierarchy2"/>
    <dgm:cxn modelId="{3B7F628B-BB79-417A-AC79-2B10004B3925}" type="presParOf" srcId="{D04B187A-396B-46AF-9AF4-82DEFF0F6147}" destId="{49CB1C68-2FAE-4E75-B4AA-0041E122525E}" srcOrd="0" destOrd="0" presId="urn:microsoft.com/office/officeart/2005/8/layout/hierarchy2"/>
    <dgm:cxn modelId="{A31C6E12-305F-4546-9F8D-7F3C63162949}" type="presParOf" srcId="{D04B187A-396B-46AF-9AF4-82DEFF0F6147}" destId="{EB7B901E-07AE-4D53-9423-71F4A5F7D998}" srcOrd="1" destOrd="0" presId="urn:microsoft.com/office/officeart/2005/8/layout/hierarchy2"/>
    <dgm:cxn modelId="{E5C7D574-FF35-4091-B026-AF9303DF2792}" type="presParOf" srcId="{DB25A2C3-36D2-4CAE-9ABD-E541B0C49FAF}" destId="{0A9AE47D-8800-4B82-8931-7161B80970F6}" srcOrd="2" destOrd="0" presId="urn:microsoft.com/office/officeart/2005/8/layout/hierarchy2"/>
    <dgm:cxn modelId="{EF9B45B7-EAF0-4727-B996-85AFB503A81E}" type="presParOf" srcId="{0A9AE47D-8800-4B82-8931-7161B80970F6}" destId="{7A6A5AC9-6161-47B8-9E19-A5CCCDF4C0B9}" srcOrd="0" destOrd="0" presId="urn:microsoft.com/office/officeart/2005/8/layout/hierarchy2"/>
    <dgm:cxn modelId="{9327D8F2-7C9F-43BA-B021-BC8E1311013D}" type="presParOf" srcId="{DB25A2C3-36D2-4CAE-9ABD-E541B0C49FAF}" destId="{0A48B2B7-4F58-4EAD-8CC2-3A8A40E2A2F4}" srcOrd="3" destOrd="0" presId="urn:microsoft.com/office/officeart/2005/8/layout/hierarchy2"/>
    <dgm:cxn modelId="{D559F767-1136-43C3-B2E1-9C90B9529397}" type="presParOf" srcId="{0A48B2B7-4F58-4EAD-8CC2-3A8A40E2A2F4}" destId="{D7193395-DB04-4656-8346-E54930FE1BC3}" srcOrd="0" destOrd="0" presId="urn:microsoft.com/office/officeart/2005/8/layout/hierarchy2"/>
    <dgm:cxn modelId="{CEC02CC5-9E58-46EC-8E4A-58EBD6ACE863}" type="presParOf" srcId="{0A48B2B7-4F58-4EAD-8CC2-3A8A40E2A2F4}" destId="{E867D216-9D50-4D98-88D6-C9C5FB43959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17D41B-FA63-4561-B177-7B9EC16FFB3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950B821-2E30-48F7-B629-2CA2A65E9283}">
      <dgm:prSet custT="1">
        <dgm:style>
          <a:lnRef idx="3">
            <a:schemeClr val="lt1"/>
          </a:lnRef>
          <a:fillRef idx="1">
            <a:schemeClr val="accent6"/>
          </a:fillRef>
          <a:effectRef idx="1">
            <a:schemeClr val="accent6"/>
          </a:effectRef>
          <a:fontRef idx="minor">
            <a:schemeClr val="lt1"/>
          </a:fontRef>
        </dgm:style>
      </dgm:prSet>
      <dgm:spPr>
        <a:solidFill>
          <a:srgbClr val="7030A0"/>
        </a:solidFill>
      </dgm:spPr>
      <dgm:t>
        <a:bodyPr/>
        <a:lstStyle/>
        <a:p>
          <a:pPr rtl="0"/>
          <a:r>
            <a:rPr lang="en-US" sz="2000" b="1" smtClean="0">
              <a:solidFill>
                <a:srgbClr val="FFFF00"/>
              </a:solidFill>
              <a:latin typeface="Times New Roman" panose="02020603050405020304" pitchFamily="18" charset="0"/>
              <a:cs typeface="Times New Roman" panose="02020603050405020304" pitchFamily="18" charset="0"/>
            </a:rPr>
            <a:t>Dấu hiệu chấn thương?</a:t>
          </a:r>
          <a:endParaRPr lang="en-US" sz="2000" b="1">
            <a:solidFill>
              <a:srgbClr val="FFFF00"/>
            </a:solidFill>
            <a:latin typeface="Times New Roman" panose="02020603050405020304" pitchFamily="18" charset="0"/>
            <a:cs typeface="Times New Roman" panose="02020603050405020304" pitchFamily="18" charset="0"/>
          </a:endParaRPr>
        </a:p>
      </dgm:t>
    </dgm:pt>
    <dgm:pt modelId="{413218B4-285B-4A6D-9DD2-6573A15C2B1B}" type="parTrans" cxnId="{2B6CB74E-AC4D-4F61-97F1-D060E4012E6C}">
      <dgm:prSet/>
      <dgm:spPr/>
      <dgm:t>
        <a:bodyPr/>
        <a:lstStyle/>
        <a:p>
          <a:endParaRPr lang="en-US"/>
        </a:p>
      </dgm:t>
    </dgm:pt>
    <dgm:pt modelId="{24777CBA-6302-4A94-8F40-BE4B27F7C45E}" type="sibTrans" cxnId="{2B6CB74E-AC4D-4F61-97F1-D060E4012E6C}">
      <dgm:prSet custT="1"/>
      <dgm:spPr/>
      <dgm:t>
        <a:bodyPr/>
        <a:lstStyle/>
        <a:p>
          <a:endParaRPr lang="en-US"/>
        </a:p>
      </dgm:t>
    </dgm:pt>
    <dgm:pt modelId="{9C1FF721-9961-4FA6-9633-AEE0D8DA6BE4}">
      <dgm:prSet custT="1">
        <dgm:style>
          <a:lnRef idx="3">
            <a:schemeClr val="lt1"/>
          </a:lnRef>
          <a:fillRef idx="1">
            <a:schemeClr val="accent6"/>
          </a:fillRef>
          <a:effectRef idx="1">
            <a:schemeClr val="accent6"/>
          </a:effectRef>
          <a:fontRef idx="minor">
            <a:schemeClr val="lt1"/>
          </a:fontRef>
        </dgm:style>
      </dgm:prSet>
      <dgm:spPr>
        <a:solidFill>
          <a:srgbClr val="7030A0"/>
        </a:solidFill>
      </dgm:spPr>
      <dgm:t>
        <a:bodyPr/>
        <a:lstStyle/>
        <a:p>
          <a:pPr rtl="0"/>
          <a:r>
            <a:rPr lang="en-US" sz="2000" b="1" smtClean="0">
              <a:solidFill>
                <a:srgbClr val="FFFF00"/>
              </a:solidFill>
              <a:latin typeface="Times New Roman" panose="02020603050405020304" pitchFamily="18" charset="0"/>
              <a:cs typeface="Times New Roman" panose="02020603050405020304" pitchFamily="18" charset="0"/>
            </a:rPr>
            <a:t>Hội chứng nhiễm trùng? Ổ nhiễm trùng?</a:t>
          </a:r>
          <a:endParaRPr lang="en-US" sz="2000" b="1">
            <a:solidFill>
              <a:srgbClr val="FFFF00"/>
            </a:solidFill>
            <a:latin typeface="Times New Roman" panose="02020603050405020304" pitchFamily="18" charset="0"/>
            <a:cs typeface="Times New Roman" panose="02020603050405020304" pitchFamily="18" charset="0"/>
          </a:endParaRPr>
        </a:p>
      </dgm:t>
    </dgm:pt>
    <dgm:pt modelId="{FAE2B358-4588-4E07-AB2A-C921BA12F661}" type="parTrans" cxnId="{E575E6DB-67EC-4CF2-AA22-09525D813F01}">
      <dgm:prSet/>
      <dgm:spPr/>
      <dgm:t>
        <a:bodyPr/>
        <a:lstStyle/>
        <a:p>
          <a:endParaRPr lang="en-US"/>
        </a:p>
      </dgm:t>
    </dgm:pt>
    <dgm:pt modelId="{0AD23D2A-A1B1-46FA-BC19-A67C43754B0F}" type="sibTrans" cxnId="{E575E6DB-67EC-4CF2-AA22-09525D813F01}">
      <dgm:prSet custT="1"/>
      <dgm:spPr/>
      <dgm:t>
        <a:bodyPr/>
        <a:lstStyle/>
        <a:p>
          <a:endParaRPr lang="en-US"/>
        </a:p>
      </dgm:t>
    </dgm:pt>
    <dgm:pt modelId="{DD87B8EE-8BDA-4D34-A10A-E67DF3043D86}">
      <dgm:prSet custT="1">
        <dgm:style>
          <a:lnRef idx="3">
            <a:schemeClr val="lt1"/>
          </a:lnRef>
          <a:fillRef idx="1">
            <a:schemeClr val="accent6"/>
          </a:fillRef>
          <a:effectRef idx="1">
            <a:schemeClr val="accent6"/>
          </a:effectRef>
          <a:fontRef idx="minor">
            <a:schemeClr val="lt1"/>
          </a:fontRef>
        </dgm:style>
      </dgm:prSet>
      <dgm:spPr>
        <a:solidFill>
          <a:srgbClr val="7030A0"/>
        </a:solidFill>
      </dgm:spPr>
      <dgm:t>
        <a:bodyPr/>
        <a:lstStyle/>
        <a:p>
          <a:pPr rtl="0"/>
          <a:r>
            <a:rPr lang="en-US" sz="2000" b="1" smtClean="0">
              <a:solidFill>
                <a:srgbClr val="FFFF00"/>
              </a:solidFill>
              <a:latin typeface="Times New Roman" panose="02020603050405020304" pitchFamily="18" charset="0"/>
              <a:cs typeface="Times New Roman" panose="02020603050405020304" pitchFamily="18" charset="0"/>
            </a:rPr>
            <a:t>Đái tháo đường?</a:t>
          </a:r>
        </a:p>
      </dgm:t>
    </dgm:pt>
    <dgm:pt modelId="{49506022-B166-4667-9573-F1730D74B20F}" type="parTrans" cxnId="{549852D0-862A-45AB-89B9-B2C6C2C45F2C}">
      <dgm:prSet/>
      <dgm:spPr/>
      <dgm:t>
        <a:bodyPr/>
        <a:lstStyle/>
        <a:p>
          <a:endParaRPr lang="en-US"/>
        </a:p>
      </dgm:t>
    </dgm:pt>
    <dgm:pt modelId="{C5533404-251E-4B55-A847-597A83F30AEA}" type="sibTrans" cxnId="{549852D0-862A-45AB-89B9-B2C6C2C45F2C}">
      <dgm:prSet custT="1"/>
      <dgm:spPr/>
      <dgm:t>
        <a:bodyPr/>
        <a:lstStyle/>
        <a:p>
          <a:endParaRPr lang="en-US"/>
        </a:p>
      </dgm:t>
    </dgm:pt>
    <dgm:pt modelId="{D3C2D4F0-0F9E-469E-8BA6-6B5C9309330C}">
      <dgm:prSet custT="1">
        <dgm:style>
          <a:lnRef idx="3">
            <a:schemeClr val="lt1"/>
          </a:lnRef>
          <a:fillRef idx="1">
            <a:schemeClr val="accent6"/>
          </a:fillRef>
          <a:effectRef idx="1">
            <a:schemeClr val="accent6"/>
          </a:effectRef>
          <a:fontRef idx="minor">
            <a:schemeClr val="lt1"/>
          </a:fontRef>
        </dgm:style>
      </dgm:prSet>
      <dgm:spPr>
        <a:solidFill>
          <a:srgbClr val="7030A0"/>
        </a:solidFill>
      </dgm:spPr>
      <dgm:t>
        <a:bodyPr/>
        <a:lstStyle/>
        <a:p>
          <a:pPr rtl="0"/>
          <a:r>
            <a:rPr lang="en-US" sz="2000" b="1" smtClean="0">
              <a:solidFill>
                <a:srgbClr val="FFFF00"/>
              </a:solidFill>
              <a:latin typeface="Times New Roman" panose="02020603050405020304" pitchFamily="18" charset="0"/>
              <a:cs typeface="Times New Roman" panose="02020603050405020304" pitchFamily="18" charset="0"/>
            </a:rPr>
            <a:t> Rối loạn cân bằng nước điện giải?</a:t>
          </a:r>
        </a:p>
      </dgm:t>
    </dgm:pt>
    <dgm:pt modelId="{806AD4A1-D3B0-4D3B-9B3E-3D4516EBA588}" type="parTrans" cxnId="{E727963D-E614-405C-A18B-3937FC4C4BCC}">
      <dgm:prSet/>
      <dgm:spPr/>
      <dgm:t>
        <a:bodyPr/>
        <a:lstStyle/>
        <a:p>
          <a:endParaRPr lang="en-US"/>
        </a:p>
      </dgm:t>
    </dgm:pt>
    <dgm:pt modelId="{77A2B5BD-CA7B-45B5-BDD1-05D24137295A}" type="sibTrans" cxnId="{E727963D-E614-405C-A18B-3937FC4C4BCC}">
      <dgm:prSet custT="1"/>
      <dgm:spPr/>
      <dgm:t>
        <a:bodyPr/>
        <a:lstStyle/>
        <a:p>
          <a:endParaRPr lang="en-US" sz="2000"/>
        </a:p>
      </dgm:t>
    </dgm:pt>
    <dgm:pt modelId="{C37A492E-27D7-43FF-BCB3-C4658BAA048F}">
      <dgm:prSet custT="1">
        <dgm:style>
          <a:lnRef idx="3">
            <a:schemeClr val="lt1"/>
          </a:lnRef>
          <a:fillRef idx="1">
            <a:schemeClr val="accent6"/>
          </a:fillRef>
          <a:effectRef idx="1">
            <a:schemeClr val="accent6"/>
          </a:effectRef>
          <a:fontRef idx="minor">
            <a:schemeClr val="lt1"/>
          </a:fontRef>
        </dgm:style>
      </dgm:prSet>
      <dgm:spPr>
        <a:solidFill>
          <a:srgbClr val="7030A0"/>
        </a:solidFill>
      </dgm:spPr>
      <dgm:t>
        <a:bodyPr/>
        <a:lstStyle/>
        <a:p>
          <a:pPr rtl="0"/>
          <a:r>
            <a:rPr lang="en-US" sz="2000" b="1" smtClean="0">
              <a:solidFill>
                <a:srgbClr val="FFFF00"/>
              </a:solidFill>
              <a:latin typeface="Times New Roman" panose="02020603050405020304" pitchFamily="18" charset="0"/>
              <a:cs typeface="Times New Roman" panose="02020603050405020304" pitchFamily="18" charset="0"/>
            </a:rPr>
            <a:t>Suy thân? Suy gan?</a:t>
          </a:r>
        </a:p>
      </dgm:t>
    </dgm:pt>
    <dgm:pt modelId="{D42B56F9-67F2-4C0A-8F3F-79ACE9879BF9}" type="parTrans" cxnId="{E27D2EA2-482E-411B-9C56-FC3217B8557A}">
      <dgm:prSet/>
      <dgm:spPr/>
      <dgm:t>
        <a:bodyPr/>
        <a:lstStyle/>
        <a:p>
          <a:endParaRPr lang="en-US"/>
        </a:p>
      </dgm:t>
    </dgm:pt>
    <dgm:pt modelId="{5C4426CC-80DB-45AE-AA5E-859EE7DD398B}" type="sibTrans" cxnId="{E27D2EA2-482E-411B-9C56-FC3217B8557A}">
      <dgm:prSet/>
      <dgm:spPr/>
      <dgm:t>
        <a:bodyPr/>
        <a:lstStyle/>
        <a:p>
          <a:endParaRPr lang="en-US"/>
        </a:p>
      </dgm:t>
    </dgm:pt>
    <dgm:pt modelId="{0C485C8D-4907-4E66-9C8A-9AC06C0308DE}">
      <dgm:prSet custT="1">
        <dgm:style>
          <a:lnRef idx="3">
            <a:schemeClr val="lt1"/>
          </a:lnRef>
          <a:fillRef idx="1">
            <a:schemeClr val="accent6"/>
          </a:fillRef>
          <a:effectRef idx="1">
            <a:schemeClr val="accent6"/>
          </a:effectRef>
          <a:fontRef idx="minor">
            <a:schemeClr val="lt1"/>
          </a:fontRef>
        </dgm:style>
      </dgm:prSet>
      <dgm:spPr>
        <a:solidFill>
          <a:srgbClr val="7030A0"/>
        </a:solidFill>
      </dgm:spPr>
      <dgm:t>
        <a:bodyPr/>
        <a:lstStyle/>
        <a:p>
          <a:pPr rtl="0"/>
          <a:r>
            <a:rPr lang="en-US" sz="2000" b="1" smtClean="0">
              <a:solidFill>
                <a:srgbClr val="FFFF00"/>
              </a:solidFill>
              <a:latin typeface="Times New Roman" panose="02020603050405020304" pitchFamily="18" charset="0"/>
              <a:cs typeface="Times New Roman" panose="02020603050405020304" pitchFamily="18" charset="0"/>
            </a:rPr>
            <a:t>Bệnh cảnh và triệu chứng ngộ độc?</a:t>
          </a:r>
          <a:endParaRPr lang="en-US" sz="2000" b="1">
            <a:solidFill>
              <a:srgbClr val="FFFF00"/>
            </a:solidFill>
            <a:latin typeface="Times New Roman" panose="02020603050405020304" pitchFamily="18" charset="0"/>
            <a:cs typeface="Times New Roman" panose="02020603050405020304" pitchFamily="18" charset="0"/>
          </a:endParaRPr>
        </a:p>
      </dgm:t>
    </dgm:pt>
    <dgm:pt modelId="{E38251A5-9702-44F0-BEC1-33E07A847329}" type="parTrans" cxnId="{E7B20AA4-ED99-49AD-9920-368744C6BA59}">
      <dgm:prSet/>
      <dgm:spPr/>
      <dgm:t>
        <a:bodyPr/>
        <a:lstStyle/>
        <a:p>
          <a:endParaRPr lang="en-US"/>
        </a:p>
      </dgm:t>
    </dgm:pt>
    <dgm:pt modelId="{0FC3F5C2-0B6B-4671-BCCB-E1FF52F4C446}" type="sibTrans" cxnId="{E7B20AA4-ED99-49AD-9920-368744C6BA59}">
      <dgm:prSet/>
      <dgm:spPr/>
      <dgm:t>
        <a:bodyPr/>
        <a:lstStyle/>
        <a:p>
          <a:endParaRPr lang="en-US"/>
        </a:p>
      </dgm:t>
    </dgm:pt>
    <dgm:pt modelId="{E95B02D2-7591-4276-B481-448336FCF1A8}" type="pres">
      <dgm:prSet presAssocID="{F917D41B-FA63-4561-B177-7B9EC16FFB32}" presName="linear" presStyleCnt="0">
        <dgm:presLayoutVars>
          <dgm:dir/>
          <dgm:animLvl val="lvl"/>
          <dgm:resizeHandles val="exact"/>
        </dgm:presLayoutVars>
      </dgm:prSet>
      <dgm:spPr/>
      <dgm:t>
        <a:bodyPr/>
        <a:lstStyle/>
        <a:p>
          <a:endParaRPr lang="en-US"/>
        </a:p>
      </dgm:t>
    </dgm:pt>
    <dgm:pt modelId="{7CAF84FE-890A-4E56-A6EF-D3EB3A977A2E}" type="pres">
      <dgm:prSet presAssocID="{D950B821-2E30-48F7-B629-2CA2A65E9283}" presName="parentLin" presStyleCnt="0"/>
      <dgm:spPr/>
    </dgm:pt>
    <dgm:pt modelId="{768DE16F-27A0-4463-9D79-CBE5B6BBBA53}" type="pres">
      <dgm:prSet presAssocID="{D950B821-2E30-48F7-B629-2CA2A65E9283}" presName="parentLeftMargin" presStyleLbl="node1" presStyleIdx="0" presStyleCnt="6"/>
      <dgm:spPr/>
      <dgm:t>
        <a:bodyPr/>
        <a:lstStyle/>
        <a:p>
          <a:endParaRPr lang="en-US"/>
        </a:p>
      </dgm:t>
    </dgm:pt>
    <dgm:pt modelId="{959DA290-48E4-4159-9A42-05D16F6EB189}" type="pres">
      <dgm:prSet presAssocID="{D950B821-2E30-48F7-B629-2CA2A65E9283}" presName="parentText" presStyleLbl="node1" presStyleIdx="0" presStyleCnt="6">
        <dgm:presLayoutVars>
          <dgm:chMax val="0"/>
          <dgm:bulletEnabled val="1"/>
        </dgm:presLayoutVars>
      </dgm:prSet>
      <dgm:spPr/>
      <dgm:t>
        <a:bodyPr/>
        <a:lstStyle/>
        <a:p>
          <a:endParaRPr lang="en-US"/>
        </a:p>
      </dgm:t>
    </dgm:pt>
    <dgm:pt modelId="{104EC9D1-5E0E-4838-B544-B1B884390C07}" type="pres">
      <dgm:prSet presAssocID="{D950B821-2E30-48F7-B629-2CA2A65E9283}" presName="negativeSpace" presStyleCnt="0"/>
      <dgm:spPr/>
    </dgm:pt>
    <dgm:pt modelId="{1ECF4DE9-F602-4417-9437-FB80476D25F3}" type="pres">
      <dgm:prSet presAssocID="{D950B821-2E30-48F7-B629-2CA2A65E9283}" presName="childText" presStyleLbl="conFgAcc1" presStyleIdx="0" presStyleCnt="6">
        <dgm:presLayoutVars>
          <dgm:bulletEnabled val="1"/>
        </dgm:presLayoutVars>
        <dgm:style>
          <a:lnRef idx="3">
            <a:schemeClr val="lt1"/>
          </a:lnRef>
          <a:fillRef idx="1">
            <a:schemeClr val="accent6"/>
          </a:fillRef>
          <a:effectRef idx="1">
            <a:schemeClr val="accent6"/>
          </a:effectRef>
          <a:fontRef idx="minor">
            <a:schemeClr val="lt1"/>
          </a:fontRef>
        </dgm:style>
      </dgm:prSet>
      <dgm:spPr>
        <a:solidFill>
          <a:srgbClr val="7030A0"/>
        </a:solidFill>
      </dgm:spPr>
      <dgm:t>
        <a:bodyPr/>
        <a:lstStyle/>
        <a:p>
          <a:endParaRPr lang="en-US"/>
        </a:p>
      </dgm:t>
    </dgm:pt>
    <dgm:pt modelId="{79E87F5A-61CB-4DCB-9081-0934EDDB0C2F}" type="pres">
      <dgm:prSet presAssocID="{24777CBA-6302-4A94-8F40-BE4B27F7C45E}" presName="spaceBetweenRectangles" presStyleCnt="0"/>
      <dgm:spPr/>
    </dgm:pt>
    <dgm:pt modelId="{7045CDA3-212B-4DEB-A10A-91DEC94319FB}" type="pres">
      <dgm:prSet presAssocID="{0C485C8D-4907-4E66-9C8A-9AC06C0308DE}" presName="parentLin" presStyleCnt="0"/>
      <dgm:spPr/>
    </dgm:pt>
    <dgm:pt modelId="{DBC5001B-C26B-4CAC-B7FF-5175F1885237}" type="pres">
      <dgm:prSet presAssocID="{0C485C8D-4907-4E66-9C8A-9AC06C0308DE}" presName="parentLeftMargin" presStyleLbl="node1" presStyleIdx="0" presStyleCnt="6"/>
      <dgm:spPr/>
      <dgm:t>
        <a:bodyPr/>
        <a:lstStyle/>
        <a:p>
          <a:endParaRPr lang="en-US"/>
        </a:p>
      </dgm:t>
    </dgm:pt>
    <dgm:pt modelId="{DF737A76-DA61-44E9-ADCA-F50FCC628CD4}" type="pres">
      <dgm:prSet presAssocID="{0C485C8D-4907-4E66-9C8A-9AC06C0308DE}" presName="parentText" presStyleLbl="node1" presStyleIdx="1" presStyleCnt="6">
        <dgm:presLayoutVars>
          <dgm:chMax val="0"/>
          <dgm:bulletEnabled val="1"/>
        </dgm:presLayoutVars>
      </dgm:prSet>
      <dgm:spPr/>
      <dgm:t>
        <a:bodyPr/>
        <a:lstStyle/>
        <a:p>
          <a:endParaRPr lang="en-US"/>
        </a:p>
      </dgm:t>
    </dgm:pt>
    <dgm:pt modelId="{BE853725-BA82-4F94-BBFA-CB314D48E2E1}" type="pres">
      <dgm:prSet presAssocID="{0C485C8D-4907-4E66-9C8A-9AC06C0308DE}" presName="negativeSpace" presStyleCnt="0"/>
      <dgm:spPr/>
    </dgm:pt>
    <dgm:pt modelId="{573B61C4-728E-4612-AF3C-DDC048C322E4}" type="pres">
      <dgm:prSet presAssocID="{0C485C8D-4907-4E66-9C8A-9AC06C0308DE}" presName="childText" presStyleLbl="conFgAcc1" presStyleIdx="1" presStyleCnt="6">
        <dgm:presLayoutVars>
          <dgm:bulletEnabled val="1"/>
        </dgm:presLayoutVars>
        <dgm:style>
          <a:lnRef idx="3">
            <a:schemeClr val="lt1"/>
          </a:lnRef>
          <a:fillRef idx="1">
            <a:schemeClr val="accent6"/>
          </a:fillRef>
          <a:effectRef idx="1">
            <a:schemeClr val="accent6"/>
          </a:effectRef>
          <a:fontRef idx="minor">
            <a:schemeClr val="lt1"/>
          </a:fontRef>
        </dgm:style>
      </dgm:prSet>
      <dgm:spPr>
        <a:solidFill>
          <a:srgbClr val="7030A0"/>
        </a:solidFill>
      </dgm:spPr>
      <dgm:t>
        <a:bodyPr/>
        <a:lstStyle/>
        <a:p>
          <a:endParaRPr lang="en-US"/>
        </a:p>
      </dgm:t>
    </dgm:pt>
    <dgm:pt modelId="{C3FAE861-8AF1-46C3-8D51-8DB3FD89E029}" type="pres">
      <dgm:prSet presAssocID="{0FC3F5C2-0B6B-4671-BCCB-E1FF52F4C446}" presName="spaceBetweenRectangles" presStyleCnt="0"/>
      <dgm:spPr/>
    </dgm:pt>
    <dgm:pt modelId="{908877D1-5623-44C3-9538-D3CA430DBACB}" type="pres">
      <dgm:prSet presAssocID="{9C1FF721-9961-4FA6-9633-AEE0D8DA6BE4}" presName="parentLin" presStyleCnt="0"/>
      <dgm:spPr/>
    </dgm:pt>
    <dgm:pt modelId="{66834BB0-17CA-4480-B4BE-0E303330967F}" type="pres">
      <dgm:prSet presAssocID="{9C1FF721-9961-4FA6-9633-AEE0D8DA6BE4}" presName="parentLeftMargin" presStyleLbl="node1" presStyleIdx="1" presStyleCnt="6"/>
      <dgm:spPr/>
      <dgm:t>
        <a:bodyPr/>
        <a:lstStyle/>
        <a:p>
          <a:endParaRPr lang="en-US"/>
        </a:p>
      </dgm:t>
    </dgm:pt>
    <dgm:pt modelId="{1801E6EC-904F-4911-AA9F-B7CC7815B093}" type="pres">
      <dgm:prSet presAssocID="{9C1FF721-9961-4FA6-9633-AEE0D8DA6BE4}" presName="parentText" presStyleLbl="node1" presStyleIdx="2" presStyleCnt="6">
        <dgm:presLayoutVars>
          <dgm:chMax val="0"/>
          <dgm:bulletEnabled val="1"/>
        </dgm:presLayoutVars>
      </dgm:prSet>
      <dgm:spPr/>
      <dgm:t>
        <a:bodyPr/>
        <a:lstStyle/>
        <a:p>
          <a:endParaRPr lang="en-US"/>
        </a:p>
      </dgm:t>
    </dgm:pt>
    <dgm:pt modelId="{9A2417BD-9384-4018-8FFC-E957BE9A1F7B}" type="pres">
      <dgm:prSet presAssocID="{9C1FF721-9961-4FA6-9633-AEE0D8DA6BE4}" presName="negativeSpace" presStyleCnt="0"/>
      <dgm:spPr/>
    </dgm:pt>
    <dgm:pt modelId="{2753BC5B-04A1-47ED-A082-460CC72E69CB}" type="pres">
      <dgm:prSet presAssocID="{9C1FF721-9961-4FA6-9633-AEE0D8DA6BE4}" presName="childText" presStyleLbl="conFgAcc1" presStyleIdx="2" presStyleCnt="6">
        <dgm:presLayoutVars>
          <dgm:bulletEnabled val="1"/>
        </dgm:presLayoutVars>
        <dgm:style>
          <a:lnRef idx="3">
            <a:schemeClr val="lt1"/>
          </a:lnRef>
          <a:fillRef idx="1">
            <a:schemeClr val="accent6"/>
          </a:fillRef>
          <a:effectRef idx="1">
            <a:schemeClr val="accent6"/>
          </a:effectRef>
          <a:fontRef idx="minor">
            <a:schemeClr val="lt1"/>
          </a:fontRef>
        </dgm:style>
      </dgm:prSet>
      <dgm:spPr>
        <a:solidFill>
          <a:srgbClr val="7030A0"/>
        </a:solidFill>
      </dgm:spPr>
      <dgm:t>
        <a:bodyPr/>
        <a:lstStyle/>
        <a:p>
          <a:endParaRPr lang="en-US"/>
        </a:p>
      </dgm:t>
    </dgm:pt>
    <dgm:pt modelId="{1C52C823-68A3-4072-8743-8873EA9F052B}" type="pres">
      <dgm:prSet presAssocID="{0AD23D2A-A1B1-46FA-BC19-A67C43754B0F}" presName="spaceBetweenRectangles" presStyleCnt="0"/>
      <dgm:spPr/>
    </dgm:pt>
    <dgm:pt modelId="{40147B80-A745-4436-9302-EE02CD7A28D6}" type="pres">
      <dgm:prSet presAssocID="{DD87B8EE-8BDA-4D34-A10A-E67DF3043D86}" presName="parentLin" presStyleCnt="0"/>
      <dgm:spPr/>
    </dgm:pt>
    <dgm:pt modelId="{242BA092-6359-414A-A498-F9E74BD17D34}" type="pres">
      <dgm:prSet presAssocID="{DD87B8EE-8BDA-4D34-A10A-E67DF3043D86}" presName="parentLeftMargin" presStyleLbl="node1" presStyleIdx="2" presStyleCnt="6"/>
      <dgm:spPr/>
      <dgm:t>
        <a:bodyPr/>
        <a:lstStyle/>
        <a:p>
          <a:endParaRPr lang="en-US"/>
        </a:p>
      </dgm:t>
    </dgm:pt>
    <dgm:pt modelId="{8783D3FA-723B-4BB1-B73A-AD2A42E28286}" type="pres">
      <dgm:prSet presAssocID="{DD87B8EE-8BDA-4D34-A10A-E67DF3043D86}" presName="parentText" presStyleLbl="node1" presStyleIdx="3" presStyleCnt="6">
        <dgm:presLayoutVars>
          <dgm:chMax val="0"/>
          <dgm:bulletEnabled val="1"/>
        </dgm:presLayoutVars>
      </dgm:prSet>
      <dgm:spPr/>
      <dgm:t>
        <a:bodyPr/>
        <a:lstStyle/>
        <a:p>
          <a:endParaRPr lang="en-US"/>
        </a:p>
      </dgm:t>
    </dgm:pt>
    <dgm:pt modelId="{04071DA5-E6C0-4C5D-9CDC-9D384332FE43}" type="pres">
      <dgm:prSet presAssocID="{DD87B8EE-8BDA-4D34-A10A-E67DF3043D86}" presName="negativeSpace" presStyleCnt="0"/>
      <dgm:spPr/>
    </dgm:pt>
    <dgm:pt modelId="{EA204A14-742B-4BBF-81B2-B6A55A9FC0B8}" type="pres">
      <dgm:prSet presAssocID="{DD87B8EE-8BDA-4D34-A10A-E67DF3043D86}" presName="childText" presStyleLbl="conFgAcc1" presStyleIdx="3" presStyleCnt="6">
        <dgm:presLayoutVars>
          <dgm:bulletEnabled val="1"/>
        </dgm:presLayoutVars>
        <dgm:style>
          <a:lnRef idx="3">
            <a:schemeClr val="lt1"/>
          </a:lnRef>
          <a:fillRef idx="1">
            <a:schemeClr val="accent6"/>
          </a:fillRef>
          <a:effectRef idx="1">
            <a:schemeClr val="accent6"/>
          </a:effectRef>
          <a:fontRef idx="minor">
            <a:schemeClr val="lt1"/>
          </a:fontRef>
        </dgm:style>
      </dgm:prSet>
      <dgm:spPr>
        <a:solidFill>
          <a:srgbClr val="7030A0"/>
        </a:solidFill>
      </dgm:spPr>
      <dgm:t>
        <a:bodyPr/>
        <a:lstStyle/>
        <a:p>
          <a:endParaRPr lang="en-US"/>
        </a:p>
      </dgm:t>
    </dgm:pt>
    <dgm:pt modelId="{DD0C4E69-00B3-4C17-A6E7-C299318E2D9D}" type="pres">
      <dgm:prSet presAssocID="{C5533404-251E-4B55-A847-597A83F30AEA}" presName="spaceBetweenRectangles" presStyleCnt="0"/>
      <dgm:spPr/>
    </dgm:pt>
    <dgm:pt modelId="{91844DF3-BE90-48F8-A6FC-155EA9D052B0}" type="pres">
      <dgm:prSet presAssocID="{D3C2D4F0-0F9E-469E-8BA6-6B5C9309330C}" presName="parentLin" presStyleCnt="0"/>
      <dgm:spPr/>
    </dgm:pt>
    <dgm:pt modelId="{FE73EDA2-2D54-4808-87CB-E2A5B530AE24}" type="pres">
      <dgm:prSet presAssocID="{D3C2D4F0-0F9E-469E-8BA6-6B5C9309330C}" presName="parentLeftMargin" presStyleLbl="node1" presStyleIdx="3" presStyleCnt="6"/>
      <dgm:spPr/>
      <dgm:t>
        <a:bodyPr/>
        <a:lstStyle/>
        <a:p>
          <a:endParaRPr lang="en-US"/>
        </a:p>
      </dgm:t>
    </dgm:pt>
    <dgm:pt modelId="{92AE82FD-2025-4FD3-955D-7A3A5C325754}" type="pres">
      <dgm:prSet presAssocID="{D3C2D4F0-0F9E-469E-8BA6-6B5C9309330C}" presName="parentText" presStyleLbl="node1" presStyleIdx="4" presStyleCnt="6">
        <dgm:presLayoutVars>
          <dgm:chMax val="0"/>
          <dgm:bulletEnabled val="1"/>
        </dgm:presLayoutVars>
      </dgm:prSet>
      <dgm:spPr/>
      <dgm:t>
        <a:bodyPr/>
        <a:lstStyle/>
        <a:p>
          <a:endParaRPr lang="en-US"/>
        </a:p>
      </dgm:t>
    </dgm:pt>
    <dgm:pt modelId="{03ADA75D-CF7A-4A04-B315-73B6333EB2D0}" type="pres">
      <dgm:prSet presAssocID="{D3C2D4F0-0F9E-469E-8BA6-6B5C9309330C}" presName="negativeSpace" presStyleCnt="0"/>
      <dgm:spPr/>
    </dgm:pt>
    <dgm:pt modelId="{E4DFD1A1-6A3F-41F2-B48C-877E7E11C95E}" type="pres">
      <dgm:prSet presAssocID="{D3C2D4F0-0F9E-469E-8BA6-6B5C9309330C}" presName="childText" presStyleLbl="conFgAcc1" presStyleIdx="4" presStyleCnt="6">
        <dgm:presLayoutVars>
          <dgm:bulletEnabled val="1"/>
        </dgm:presLayoutVars>
        <dgm:style>
          <a:lnRef idx="3">
            <a:schemeClr val="lt1"/>
          </a:lnRef>
          <a:fillRef idx="1">
            <a:schemeClr val="accent6"/>
          </a:fillRef>
          <a:effectRef idx="1">
            <a:schemeClr val="accent6"/>
          </a:effectRef>
          <a:fontRef idx="minor">
            <a:schemeClr val="lt1"/>
          </a:fontRef>
        </dgm:style>
      </dgm:prSet>
      <dgm:spPr>
        <a:solidFill>
          <a:srgbClr val="7030A0"/>
        </a:solidFill>
      </dgm:spPr>
      <dgm:t>
        <a:bodyPr/>
        <a:lstStyle/>
        <a:p>
          <a:endParaRPr lang="en-US"/>
        </a:p>
      </dgm:t>
    </dgm:pt>
    <dgm:pt modelId="{6473A40A-1E7F-41CA-B292-4A41D05EF230}" type="pres">
      <dgm:prSet presAssocID="{77A2B5BD-CA7B-45B5-BDD1-05D24137295A}" presName="spaceBetweenRectangles" presStyleCnt="0"/>
      <dgm:spPr/>
    </dgm:pt>
    <dgm:pt modelId="{4512DCA0-7ECD-4A6D-8DE6-DBB238409EF4}" type="pres">
      <dgm:prSet presAssocID="{C37A492E-27D7-43FF-BCB3-C4658BAA048F}" presName="parentLin" presStyleCnt="0"/>
      <dgm:spPr/>
    </dgm:pt>
    <dgm:pt modelId="{4AD85AF9-2A07-46B3-85E0-851A1FF1F098}" type="pres">
      <dgm:prSet presAssocID="{C37A492E-27D7-43FF-BCB3-C4658BAA048F}" presName="parentLeftMargin" presStyleLbl="node1" presStyleIdx="4" presStyleCnt="6"/>
      <dgm:spPr/>
      <dgm:t>
        <a:bodyPr/>
        <a:lstStyle/>
        <a:p>
          <a:endParaRPr lang="en-US"/>
        </a:p>
      </dgm:t>
    </dgm:pt>
    <dgm:pt modelId="{2ADBB1C7-0669-4318-B134-185A63DB99BA}" type="pres">
      <dgm:prSet presAssocID="{C37A492E-27D7-43FF-BCB3-C4658BAA048F}" presName="parentText" presStyleLbl="node1" presStyleIdx="5" presStyleCnt="6">
        <dgm:presLayoutVars>
          <dgm:chMax val="0"/>
          <dgm:bulletEnabled val="1"/>
        </dgm:presLayoutVars>
      </dgm:prSet>
      <dgm:spPr/>
      <dgm:t>
        <a:bodyPr/>
        <a:lstStyle/>
        <a:p>
          <a:endParaRPr lang="en-US"/>
        </a:p>
      </dgm:t>
    </dgm:pt>
    <dgm:pt modelId="{8C8230E2-367B-4496-B10D-F1CBA6CDC25F}" type="pres">
      <dgm:prSet presAssocID="{C37A492E-27D7-43FF-BCB3-C4658BAA048F}" presName="negativeSpace" presStyleCnt="0"/>
      <dgm:spPr/>
    </dgm:pt>
    <dgm:pt modelId="{C3D62E72-B0DF-419E-ADF7-DF3475D8E97C}" type="pres">
      <dgm:prSet presAssocID="{C37A492E-27D7-43FF-BCB3-C4658BAA048F}" presName="childText" presStyleLbl="conFgAcc1" presStyleIdx="5" presStyleCnt="6">
        <dgm:presLayoutVars>
          <dgm:bulletEnabled val="1"/>
        </dgm:presLayoutVars>
        <dgm:style>
          <a:lnRef idx="3">
            <a:schemeClr val="lt1"/>
          </a:lnRef>
          <a:fillRef idx="1">
            <a:schemeClr val="accent6"/>
          </a:fillRef>
          <a:effectRef idx="1">
            <a:schemeClr val="accent6"/>
          </a:effectRef>
          <a:fontRef idx="minor">
            <a:schemeClr val="lt1"/>
          </a:fontRef>
        </dgm:style>
      </dgm:prSet>
      <dgm:spPr>
        <a:solidFill>
          <a:srgbClr val="7030A0"/>
        </a:solidFill>
      </dgm:spPr>
      <dgm:t>
        <a:bodyPr/>
        <a:lstStyle/>
        <a:p>
          <a:endParaRPr lang="en-US"/>
        </a:p>
      </dgm:t>
    </dgm:pt>
  </dgm:ptLst>
  <dgm:cxnLst>
    <dgm:cxn modelId="{E27D2EA2-482E-411B-9C56-FC3217B8557A}" srcId="{F917D41B-FA63-4561-B177-7B9EC16FFB32}" destId="{C37A492E-27D7-43FF-BCB3-C4658BAA048F}" srcOrd="5" destOrd="0" parTransId="{D42B56F9-67F2-4C0A-8F3F-79ACE9879BF9}" sibTransId="{5C4426CC-80DB-45AE-AA5E-859EE7DD398B}"/>
    <dgm:cxn modelId="{E727963D-E614-405C-A18B-3937FC4C4BCC}" srcId="{F917D41B-FA63-4561-B177-7B9EC16FFB32}" destId="{D3C2D4F0-0F9E-469E-8BA6-6B5C9309330C}" srcOrd="4" destOrd="0" parTransId="{806AD4A1-D3B0-4D3B-9B3E-3D4516EBA588}" sibTransId="{77A2B5BD-CA7B-45B5-BDD1-05D24137295A}"/>
    <dgm:cxn modelId="{11F2F645-6E2A-48B5-821E-BB8C3380C746}" type="presOf" srcId="{9C1FF721-9961-4FA6-9633-AEE0D8DA6BE4}" destId="{66834BB0-17CA-4480-B4BE-0E303330967F}" srcOrd="0" destOrd="0" presId="urn:microsoft.com/office/officeart/2005/8/layout/list1"/>
    <dgm:cxn modelId="{B029D4E6-BC4E-4711-BBF6-6B8F363F95A1}" type="presOf" srcId="{DD87B8EE-8BDA-4D34-A10A-E67DF3043D86}" destId="{8783D3FA-723B-4BB1-B73A-AD2A42E28286}" srcOrd="1" destOrd="0" presId="urn:microsoft.com/office/officeart/2005/8/layout/list1"/>
    <dgm:cxn modelId="{7C10425A-CF49-4D2A-8B22-F4B765BD10C0}" type="presOf" srcId="{D950B821-2E30-48F7-B629-2CA2A65E9283}" destId="{768DE16F-27A0-4463-9D79-CBE5B6BBBA53}" srcOrd="0" destOrd="0" presId="urn:microsoft.com/office/officeart/2005/8/layout/list1"/>
    <dgm:cxn modelId="{AE0E8856-2BA0-49B6-A53B-6E9B1FB169E7}" type="presOf" srcId="{9C1FF721-9961-4FA6-9633-AEE0D8DA6BE4}" destId="{1801E6EC-904F-4911-AA9F-B7CC7815B093}" srcOrd="1" destOrd="0" presId="urn:microsoft.com/office/officeart/2005/8/layout/list1"/>
    <dgm:cxn modelId="{3E561488-4B5F-46ED-BC48-69E54ADD45C3}" type="presOf" srcId="{D3C2D4F0-0F9E-469E-8BA6-6B5C9309330C}" destId="{92AE82FD-2025-4FD3-955D-7A3A5C325754}" srcOrd="1" destOrd="0" presId="urn:microsoft.com/office/officeart/2005/8/layout/list1"/>
    <dgm:cxn modelId="{E575E6DB-67EC-4CF2-AA22-09525D813F01}" srcId="{F917D41B-FA63-4561-B177-7B9EC16FFB32}" destId="{9C1FF721-9961-4FA6-9633-AEE0D8DA6BE4}" srcOrd="2" destOrd="0" parTransId="{FAE2B358-4588-4E07-AB2A-C921BA12F661}" sibTransId="{0AD23D2A-A1B1-46FA-BC19-A67C43754B0F}"/>
    <dgm:cxn modelId="{27AA3E47-26F9-45F6-9B29-619E10675271}" type="presOf" srcId="{F917D41B-FA63-4561-B177-7B9EC16FFB32}" destId="{E95B02D2-7591-4276-B481-448336FCF1A8}" srcOrd="0" destOrd="0" presId="urn:microsoft.com/office/officeart/2005/8/layout/list1"/>
    <dgm:cxn modelId="{E7B20AA4-ED99-49AD-9920-368744C6BA59}" srcId="{F917D41B-FA63-4561-B177-7B9EC16FFB32}" destId="{0C485C8D-4907-4E66-9C8A-9AC06C0308DE}" srcOrd="1" destOrd="0" parTransId="{E38251A5-9702-44F0-BEC1-33E07A847329}" sibTransId="{0FC3F5C2-0B6B-4671-BCCB-E1FF52F4C446}"/>
    <dgm:cxn modelId="{0A52058A-1DED-4CBA-A694-E8B5DA06112A}" type="presOf" srcId="{DD87B8EE-8BDA-4D34-A10A-E67DF3043D86}" destId="{242BA092-6359-414A-A498-F9E74BD17D34}" srcOrd="0" destOrd="0" presId="urn:microsoft.com/office/officeart/2005/8/layout/list1"/>
    <dgm:cxn modelId="{2B6CB74E-AC4D-4F61-97F1-D060E4012E6C}" srcId="{F917D41B-FA63-4561-B177-7B9EC16FFB32}" destId="{D950B821-2E30-48F7-B629-2CA2A65E9283}" srcOrd="0" destOrd="0" parTransId="{413218B4-285B-4A6D-9DD2-6573A15C2B1B}" sibTransId="{24777CBA-6302-4A94-8F40-BE4B27F7C45E}"/>
    <dgm:cxn modelId="{8F184BA9-EB5A-4F39-A5DF-75F8D2B60957}" type="presOf" srcId="{C37A492E-27D7-43FF-BCB3-C4658BAA048F}" destId="{4AD85AF9-2A07-46B3-85E0-851A1FF1F098}" srcOrd="0" destOrd="0" presId="urn:microsoft.com/office/officeart/2005/8/layout/list1"/>
    <dgm:cxn modelId="{549852D0-862A-45AB-89B9-B2C6C2C45F2C}" srcId="{F917D41B-FA63-4561-B177-7B9EC16FFB32}" destId="{DD87B8EE-8BDA-4D34-A10A-E67DF3043D86}" srcOrd="3" destOrd="0" parTransId="{49506022-B166-4667-9573-F1730D74B20F}" sibTransId="{C5533404-251E-4B55-A847-597A83F30AEA}"/>
    <dgm:cxn modelId="{3917000A-70C5-453F-A71E-82983445FCF9}" type="presOf" srcId="{0C485C8D-4907-4E66-9C8A-9AC06C0308DE}" destId="{DF737A76-DA61-44E9-ADCA-F50FCC628CD4}" srcOrd="1" destOrd="0" presId="urn:microsoft.com/office/officeart/2005/8/layout/list1"/>
    <dgm:cxn modelId="{02489B5C-D21E-4421-8B4E-3508D751609C}" type="presOf" srcId="{D950B821-2E30-48F7-B629-2CA2A65E9283}" destId="{959DA290-48E4-4159-9A42-05D16F6EB189}" srcOrd="1" destOrd="0" presId="urn:microsoft.com/office/officeart/2005/8/layout/list1"/>
    <dgm:cxn modelId="{1E9AD6A3-0B87-4E85-8203-0E1555AAB8FD}" type="presOf" srcId="{0C485C8D-4907-4E66-9C8A-9AC06C0308DE}" destId="{DBC5001B-C26B-4CAC-B7FF-5175F1885237}" srcOrd="0" destOrd="0" presId="urn:microsoft.com/office/officeart/2005/8/layout/list1"/>
    <dgm:cxn modelId="{E763B067-D755-4AD3-9F7E-17163AD5BCAC}" type="presOf" srcId="{D3C2D4F0-0F9E-469E-8BA6-6B5C9309330C}" destId="{FE73EDA2-2D54-4808-87CB-E2A5B530AE24}" srcOrd="0" destOrd="0" presId="urn:microsoft.com/office/officeart/2005/8/layout/list1"/>
    <dgm:cxn modelId="{50FFF214-8A13-4086-B581-89D63FA7FADC}" type="presOf" srcId="{C37A492E-27D7-43FF-BCB3-C4658BAA048F}" destId="{2ADBB1C7-0669-4318-B134-185A63DB99BA}" srcOrd="1" destOrd="0" presId="urn:microsoft.com/office/officeart/2005/8/layout/list1"/>
    <dgm:cxn modelId="{9701590B-C337-43BA-9E4E-A6E7F46A3227}" type="presParOf" srcId="{E95B02D2-7591-4276-B481-448336FCF1A8}" destId="{7CAF84FE-890A-4E56-A6EF-D3EB3A977A2E}" srcOrd="0" destOrd="0" presId="urn:microsoft.com/office/officeart/2005/8/layout/list1"/>
    <dgm:cxn modelId="{4B336D58-8F3D-49FF-A31F-3DCAD4FD186E}" type="presParOf" srcId="{7CAF84FE-890A-4E56-A6EF-D3EB3A977A2E}" destId="{768DE16F-27A0-4463-9D79-CBE5B6BBBA53}" srcOrd="0" destOrd="0" presId="urn:microsoft.com/office/officeart/2005/8/layout/list1"/>
    <dgm:cxn modelId="{02225A0B-6B64-4CC8-AA21-6CD21D9238ED}" type="presParOf" srcId="{7CAF84FE-890A-4E56-A6EF-D3EB3A977A2E}" destId="{959DA290-48E4-4159-9A42-05D16F6EB189}" srcOrd="1" destOrd="0" presId="urn:microsoft.com/office/officeart/2005/8/layout/list1"/>
    <dgm:cxn modelId="{88BEE636-C40C-4C38-8BBD-1B0D9C9D63B3}" type="presParOf" srcId="{E95B02D2-7591-4276-B481-448336FCF1A8}" destId="{104EC9D1-5E0E-4838-B544-B1B884390C07}" srcOrd="1" destOrd="0" presId="urn:microsoft.com/office/officeart/2005/8/layout/list1"/>
    <dgm:cxn modelId="{22B1FF09-B241-4261-800E-8ADB8220BE4D}" type="presParOf" srcId="{E95B02D2-7591-4276-B481-448336FCF1A8}" destId="{1ECF4DE9-F602-4417-9437-FB80476D25F3}" srcOrd="2" destOrd="0" presId="urn:microsoft.com/office/officeart/2005/8/layout/list1"/>
    <dgm:cxn modelId="{DD7639EF-F789-4A25-9D8F-E9A4E319986C}" type="presParOf" srcId="{E95B02D2-7591-4276-B481-448336FCF1A8}" destId="{79E87F5A-61CB-4DCB-9081-0934EDDB0C2F}" srcOrd="3" destOrd="0" presId="urn:microsoft.com/office/officeart/2005/8/layout/list1"/>
    <dgm:cxn modelId="{FBE12A92-EBA3-4FFF-8122-54E453851F5E}" type="presParOf" srcId="{E95B02D2-7591-4276-B481-448336FCF1A8}" destId="{7045CDA3-212B-4DEB-A10A-91DEC94319FB}" srcOrd="4" destOrd="0" presId="urn:microsoft.com/office/officeart/2005/8/layout/list1"/>
    <dgm:cxn modelId="{569F45B1-A020-40D4-9223-889E58FA9FD4}" type="presParOf" srcId="{7045CDA3-212B-4DEB-A10A-91DEC94319FB}" destId="{DBC5001B-C26B-4CAC-B7FF-5175F1885237}" srcOrd="0" destOrd="0" presId="urn:microsoft.com/office/officeart/2005/8/layout/list1"/>
    <dgm:cxn modelId="{6EBE13DA-FAE3-44C4-9BCE-45B8556D8B9F}" type="presParOf" srcId="{7045CDA3-212B-4DEB-A10A-91DEC94319FB}" destId="{DF737A76-DA61-44E9-ADCA-F50FCC628CD4}" srcOrd="1" destOrd="0" presId="urn:microsoft.com/office/officeart/2005/8/layout/list1"/>
    <dgm:cxn modelId="{4FFCDDA9-5F43-4EA7-9100-99C1020252C6}" type="presParOf" srcId="{E95B02D2-7591-4276-B481-448336FCF1A8}" destId="{BE853725-BA82-4F94-BBFA-CB314D48E2E1}" srcOrd="5" destOrd="0" presId="urn:microsoft.com/office/officeart/2005/8/layout/list1"/>
    <dgm:cxn modelId="{29A99002-6679-48EF-B5D7-4F45F205418A}" type="presParOf" srcId="{E95B02D2-7591-4276-B481-448336FCF1A8}" destId="{573B61C4-728E-4612-AF3C-DDC048C322E4}" srcOrd="6" destOrd="0" presId="urn:microsoft.com/office/officeart/2005/8/layout/list1"/>
    <dgm:cxn modelId="{A64B6136-F121-4A49-B328-97F011E51DCC}" type="presParOf" srcId="{E95B02D2-7591-4276-B481-448336FCF1A8}" destId="{C3FAE861-8AF1-46C3-8D51-8DB3FD89E029}" srcOrd="7" destOrd="0" presId="urn:microsoft.com/office/officeart/2005/8/layout/list1"/>
    <dgm:cxn modelId="{E68FB7A1-C7E2-452F-BA69-C2D82ACF2BF3}" type="presParOf" srcId="{E95B02D2-7591-4276-B481-448336FCF1A8}" destId="{908877D1-5623-44C3-9538-D3CA430DBACB}" srcOrd="8" destOrd="0" presId="urn:microsoft.com/office/officeart/2005/8/layout/list1"/>
    <dgm:cxn modelId="{C161EF41-1BE8-46A1-9F3C-76C4BD400057}" type="presParOf" srcId="{908877D1-5623-44C3-9538-D3CA430DBACB}" destId="{66834BB0-17CA-4480-B4BE-0E303330967F}" srcOrd="0" destOrd="0" presId="urn:microsoft.com/office/officeart/2005/8/layout/list1"/>
    <dgm:cxn modelId="{A1D97DC7-E8D8-422D-961A-AA9784EBFE61}" type="presParOf" srcId="{908877D1-5623-44C3-9538-D3CA430DBACB}" destId="{1801E6EC-904F-4911-AA9F-B7CC7815B093}" srcOrd="1" destOrd="0" presId="urn:microsoft.com/office/officeart/2005/8/layout/list1"/>
    <dgm:cxn modelId="{E0F6801F-D60B-4894-85B8-B4B73126FAA2}" type="presParOf" srcId="{E95B02D2-7591-4276-B481-448336FCF1A8}" destId="{9A2417BD-9384-4018-8FFC-E957BE9A1F7B}" srcOrd="9" destOrd="0" presId="urn:microsoft.com/office/officeart/2005/8/layout/list1"/>
    <dgm:cxn modelId="{6F87BF52-EA3B-412C-BD3A-D7F080700A98}" type="presParOf" srcId="{E95B02D2-7591-4276-B481-448336FCF1A8}" destId="{2753BC5B-04A1-47ED-A082-460CC72E69CB}" srcOrd="10" destOrd="0" presId="urn:microsoft.com/office/officeart/2005/8/layout/list1"/>
    <dgm:cxn modelId="{7CAFC308-4BF3-48B9-9D25-C03217DC3718}" type="presParOf" srcId="{E95B02D2-7591-4276-B481-448336FCF1A8}" destId="{1C52C823-68A3-4072-8743-8873EA9F052B}" srcOrd="11" destOrd="0" presId="urn:microsoft.com/office/officeart/2005/8/layout/list1"/>
    <dgm:cxn modelId="{5DB76F98-1D92-4401-A463-0246323BDB33}" type="presParOf" srcId="{E95B02D2-7591-4276-B481-448336FCF1A8}" destId="{40147B80-A745-4436-9302-EE02CD7A28D6}" srcOrd="12" destOrd="0" presId="urn:microsoft.com/office/officeart/2005/8/layout/list1"/>
    <dgm:cxn modelId="{5EA94C14-4A47-47D5-9EF8-78EDE9DB0122}" type="presParOf" srcId="{40147B80-A745-4436-9302-EE02CD7A28D6}" destId="{242BA092-6359-414A-A498-F9E74BD17D34}" srcOrd="0" destOrd="0" presId="urn:microsoft.com/office/officeart/2005/8/layout/list1"/>
    <dgm:cxn modelId="{20BBB422-E2AE-4390-87E6-D09634EE6B16}" type="presParOf" srcId="{40147B80-A745-4436-9302-EE02CD7A28D6}" destId="{8783D3FA-723B-4BB1-B73A-AD2A42E28286}" srcOrd="1" destOrd="0" presId="urn:microsoft.com/office/officeart/2005/8/layout/list1"/>
    <dgm:cxn modelId="{89856AC0-E35D-4F98-B716-5A29A4870B09}" type="presParOf" srcId="{E95B02D2-7591-4276-B481-448336FCF1A8}" destId="{04071DA5-E6C0-4C5D-9CDC-9D384332FE43}" srcOrd="13" destOrd="0" presId="urn:microsoft.com/office/officeart/2005/8/layout/list1"/>
    <dgm:cxn modelId="{8BDDCF9C-C02A-4079-85DA-F76A258F2AAC}" type="presParOf" srcId="{E95B02D2-7591-4276-B481-448336FCF1A8}" destId="{EA204A14-742B-4BBF-81B2-B6A55A9FC0B8}" srcOrd="14" destOrd="0" presId="urn:microsoft.com/office/officeart/2005/8/layout/list1"/>
    <dgm:cxn modelId="{AF8AB1CF-AB1A-4C29-BC1D-BB6F8AB85611}" type="presParOf" srcId="{E95B02D2-7591-4276-B481-448336FCF1A8}" destId="{DD0C4E69-00B3-4C17-A6E7-C299318E2D9D}" srcOrd="15" destOrd="0" presId="urn:microsoft.com/office/officeart/2005/8/layout/list1"/>
    <dgm:cxn modelId="{06D0476C-F4C0-499A-9B59-92304BB9D5A4}" type="presParOf" srcId="{E95B02D2-7591-4276-B481-448336FCF1A8}" destId="{91844DF3-BE90-48F8-A6FC-155EA9D052B0}" srcOrd="16" destOrd="0" presId="urn:microsoft.com/office/officeart/2005/8/layout/list1"/>
    <dgm:cxn modelId="{A634D4D0-6E11-4230-8748-247E80FCE970}" type="presParOf" srcId="{91844DF3-BE90-48F8-A6FC-155EA9D052B0}" destId="{FE73EDA2-2D54-4808-87CB-E2A5B530AE24}" srcOrd="0" destOrd="0" presId="urn:microsoft.com/office/officeart/2005/8/layout/list1"/>
    <dgm:cxn modelId="{C762E889-FE00-4055-8B76-6F6A626C214C}" type="presParOf" srcId="{91844DF3-BE90-48F8-A6FC-155EA9D052B0}" destId="{92AE82FD-2025-4FD3-955D-7A3A5C325754}" srcOrd="1" destOrd="0" presId="urn:microsoft.com/office/officeart/2005/8/layout/list1"/>
    <dgm:cxn modelId="{FFC43C63-275B-472C-8631-48022EDA581A}" type="presParOf" srcId="{E95B02D2-7591-4276-B481-448336FCF1A8}" destId="{03ADA75D-CF7A-4A04-B315-73B6333EB2D0}" srcOrd="17" destOrd="0" presId="urn:microsoft.com/office/officeart/2005/8/layout/list1"/>
    <dgm:cxn modelId="{59FD2FA3-EC5D-4306-A7A2-F5E4E1CCD746}" type="presParOf" srcId="{E95B02D2-7591-4276-B481-448336FCF1A8}" destId="{E4DFD1A1-6A3F-41F2-B48C-877E7E11C95E}" srcOrd="18" destOrd="0" presId="urn:microsoft.com/office/officeart/2005/8/layout/list1"/>
    <dgm:cxn modelId="{7BE62122-CF24-4BBA-A572-C4DD1E2A243D}" type="presParOf" srcId="{E95B02D2-7591-4276-B481-448336FCF1A8}" destId="{6473A40A-1E7F-41CA-B292-4A41D05EF230}" srcOrd="19" destOrd="0" presId="urn:microsoft.com/office/officeart/2005/8/layout/list1"/>
    <dgm:cxn modelId="{B477FF92-8294-4412-9D79-F54C49C66E2D}" type="presParOf" srcId="{E95B02D2-7591-4276-B481-448336FCF1A8}" destId="{4512DCA0-7ECD-4A6D-8DE6-DBB238409EF4}" srcOrd="20" destOrd="0" presId="urn:microsoft.com/office/officeart/2005/8/layout/list1"/>
    <dgm:cxn modelId="{6AD909E4-BDEF-4A32-8B8D-E07ECF73B20E}" type="presParOf" srcId="{4512DCA0-7ECD-4A6D-8DE6-DBB238409EF4}" destId="{4AD85AF9-2A07-46B3-85E0-851A1FF1F098}" srcOrd="0" destOrd="0" presId="urn:microsoft.com/office/officeart/2005/8/layout/list1"/>
    <dgm:cxn modelId="{51A5C6D9-083F-4647-97C7-A9095CD0522A}" type="presParOf" srcId="{4512DCA0-7ECD-4A6D-8DE6-DBB238409EF4}" destId="{2ADBB1C7-0669-4318-B134-185A63DB99BA}" srcOrd="1" destOrd="0" presId="urn:microsoft.com/office/officeart/2005/8/layout/list1"/>
    <dgm:cxn modelId="{0A5B5BF9-ED59-4148-960A-4462148A4B0B}" type="presParOf" srcId="{E95B02D2-7591-4276-B481-448336FCF1A8}" destId="{8C8230E2-367B-4496-B10D-F1CBA6CDC25F}" srcOrd="21" destOrd="0" presId="urn:microsoft.com/office/officeart/2005/8/layout/list1"/>
    <dgm:cxn modelId="{92E4BBAA-D010-484C-B0BA-A762E9CD4B99}" type="presParOf" srcId="{E95B02D2-7591-4276-B481-448336FCF1A8}" destId="{C3D62E72-B0DF-419E-ADF7-DF3475D8E97C}"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B5E12-41D9-4F55-A2E6-E1F036133DF4}">
      <dsp:nvSpPr>
        <dsp:cNvPr id="0" name=""/>
        <dsp:cNvSpPr/>
      </dsp:nvSpPr>
      <dsp:spPr>
        <a:xfrm>
          <a:off x="3480" y="0"/>
          <a:ext cx="1521907" cy="1872208"/>
        </a:xfrm>
        <a:prstGeom prst="roundRect">
          <a:avLst>
            <a:gd name="adj" fmla="val 10000"/>
          </a:avLst>
        </a:prstGeom>
        <a:solidFill>
          <a:schemeClr val="accent6"/>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latin typeface="Times New Roman" panose="02020603050405020304" pitchFamily="18" charset="0"/>
              <a:ea typeface="Tahoma" panose="020B0604030504040204" pitchFamily="34" charset="0"/>
              <a:cs typeface="Times New Roman" panose="02020603050405020304" pitchFamily="18" charset="0"/>
            </a:rPr>
            <a:t>Mất chú ý.</a:t>
          </a:r>
          <a:endParaRPr lang="en-US" sz="2400" b="1" kern="1200">
            <a:latin typeface="Times New Roman" panose="02020603050405020304" pitchFamily="18" charset="0"/>
            <a:ea typeface="Tahoma" panose="020B0604030504040204" pitchFamily="34" charset="0"/>
            <a:cs typeface="Times New Roman" panose="02020603050405020304" pitchFamily="18" charset="0"/>
          </a:endParaRPr>
        </a:p>
      </dsp:txBody>
      <dsp:txXfrm>
        <a:off x="48055" y="44575"/>
        <a:ext cx="1432757" cy="1783058"/>
      </dsp:txXfrm>
    </dsp:sp>
    <dsp:sp modelId="{70E209A9-AE50-4F10-8485-C0237A171166}">
      <dsp:nvSpPr>
        <dsp:cNvPr id="0" name=""/>
        <dsp:cNvSpPr/>
      </dsp:nvSpPr>
      <dsp:spPr>
        <a:xfrm>
          <a:off x="1677578" y="675490"/>
          <a:ext cx="322644" cy="521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latin typeface="Times New Roman" panose="02020603050405020304" pitchFamily="18" charset="0"/>
            <a:ea typeface="Tahoma" panose="020B0604030504040204" pitchFamily="34" charset="0"/>
            <a:cs typeface="Times New Roman" panose="02020603050405020304" pitchFamily="18" charset="0"/>
          </a:endParaRPr>
        </a:p>
      </dsp:txBody>
      <dsp:txXfrm>
        <a:off x="1677578" y="779735"/>
        <a:ext cx="225851" cy="312737"/>
      </dsp:txXfrm>
    </dsp:sp>
    <dsp:sp modelId="{A3C2080D-4A8B-46CC-AC14-22ED399C2FAA}">
      <dsp:nvSpPr>
        <dsp:cNvPr id="0" name=""/>
        <dsp:cNvSpPr/>
      </dsp:nvSpPr>
      <dsp:spPr>
        <a:xfrm>
          <a:off x="2134151" y="0"/>
          <a:ext cx="1521907" cy="1872208"/>
        </a:xfrm>
        <a:prstGeom prst="roundRect">
          <a:avLst>
            <a:gd name="adj" fmla="val 10000"/>
          </a:avLst>
        </a:prstGeom>
        <a:solidFill>
          <a:schemeClr val="accent6"/>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latin typeface="Times New Roman" panose="02020603050405020304" pitchFamily="18" charset="0"/>
              <a:ea typeface="Tahoma" panose="020B0604030504040204" pitchFamily="34" charset="0"/>
              <a:cs typeface="Times New Roman" panose="02020603050405020304" pitchFamily="18" charset="0"/>
            </a:rPr>
            <a:t>Ngủ gà.</a:t>
          </a:r>
          <a:endParaRPr lang="en-US" sz="2400" b="1" kern="1200">
            <a:latin typeface="Times New Roman" panose="02020603050405020304" pitchFamily="18" charset="0"/>
            <a:ea typeface="Tahoma" panose="020B0604030504040204" pitchFamily="34" charset="0"/>
            <a:cs typeface="Times New Roman" panose="02020603050405020304" pitchFamily="18" charset="0"/>
          </a:endParaRPr>
        </a:p>
      </dsp:txBody>
      <dsp:txXfrm>
        <a:off x="2178726" y="44575"/>
        <a:ext cx="1432757" cy="1783058"/>
      </dsp:txXfrm>
    </dsp:sp>
    <dsp:sp modelId="{11E72C7B-2247-48E1-8AE4-2A425E4359AC}">
      <dsp:nvSpPr>
        <dsp:cNvPr id="0" name=""/>
        <dsp:cNvSpPr/>
      </dsp:nvSpPr>
      <dsp:spPr>
        <a:xfrm>
          <a:off x="3808249" y="675490"/>
          <a:ext cx="322644" cy="521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latin typeface="Times New Roman" panose="02020603050405020304" pitchFamily="18" charset="0"/>
            <a:ea typeface="Tahoma" panose="020B0604030504040204" pitchFamily="34" charset="0"/>
            <a:cs typeface="Times New Roman" panose="02020603050405020304" pitchFamily="18" charset="0"/>
          </a:endParaRPr>
        </a:p>
      </dsp:txBody>
      <dsp:txXfrm>
        <a:off x="3808249" y="779735"/>
        <a:ext cx="225851" cy="312737"/>
      </dsp:txXfrm>
    </dsp:sp>
    <dsp:sp modelId="{A36597BA-F32D-4740-A268-49302C7A45A3}">
      <dsp:nvSpPr>
        <dsp:cNvPr id="0" name=""/>
        <dsp:cNvSpPr/>
      </dsp:nvSpPr>
      <dsp:spPr>
        <a:xfrm>
          <a:off x="4264821" y="0"/>
          <a:ext cx="1521907" cy="1872208"/>
        </a:xfrm>
        <a:prstGeom prst="roundRect">
          <a:avLst>
            <a:gd name="adj" fmla="val 10000"/>
          </a:avLst>
        </a:prstGeom>
        <a:solidFill>
          <a:schemeClr val="accent6"/>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latin typeface="Times New Roman" panose="02020603050405020304" pitchFamily="18" charset="0"/>
              <a:ea typeface="Tahoma" panose="020B0604030504040204" pitchFamily="34" charset="0"/>
              <a:cs typeface="Times New Roman" panose="02020603050405020304" pitchFamily="18" charset="0"/>
            </a:rPr>
            <a:t>Đờ đẫn.</a:t>
          </a:r>
          <a:endParaRPr lang="en-US" sz="2400" b="1" kern="1200">
            <a:latin typeface="Times New Roman" panose="02020603050405020304" pitchFamily="18" charset="0"/>
            <a:ea typeface="Tahoma" panose="020B0604030504040204" pitchFamily="34" charset="0"/>
            <a:cs typeface="Times New Roman" panose="02020603050405020304" pitchFamily="18" charset="0"/>
          </a:endParaRPr>
        </a:p>
      </dsp:txBody>
      <dsp:txXfrm>
        <a:off x="4309396" y="44575"/>
        <a:ext cx="1432757" cy="1783058"/>
      </dsp:txXfrm>
    </dsp:sp>
    <dsp:sp modelId="{DF02D1BC-2C6D-4EC6-9EDB-DF09C117D460}">
      <dsp:nvSpPr>
        <dsp:cNvPr id="0" name=""/>
        <dsp:cNvSpPr/>
      </dsp:nvSpPr>
      <dsp:spPr>
        <a:xfrm>
          <a:off x="5938919" y="675490"/>
          <a:ext cx="322644" cy="521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latin typeface="Times New Roman" panose="02020603050405020304" pitchFamily="18" charset="0"/>
            <a:ea typeface="Tahoma" panose="020B0604030504040204" pitchFamily="34" charset="0"/>
            <a:cs typeface="Times New Roman" panose="02020603050405020304" pitchFamily="18" charset="0"/>
          </a:endParaRPr>
        </a:p>
      </dsp:txBody>
      <dsp:txXfrm>
        <a:off x="5938919" y="779735"/>
        <a:ext cx="225851" cy="312737"/>
      </dsp:txXfrm>
    </dsp:sp>
    <dsp:sp modelId="{919A6935-3E38-4955-8D60-ED52D2413F37}">
      <dsp:nvSpPr>
        <dsp:cNvPr id="0" name=""/>
        <dsp:cNvSpPr/>
      </dsp:nvSpPr>
      <dsp:spPr>
        <a:xfrm>
          <a:off x="6395491" y="0"/>
          <a:ext cx="1521907" cy="1872208"/>
        </a:xfrm>
        <a:prstGeom prst="roundRect">
          <a:avLst>
            <a:gd name="adj" fmla="val 10000"/>
          </a:avLst>
        </a:prstGeom>
        <a:solidFill>
          <a:schemeClr val="accent6"/>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latin typeface="Times New Roman" panose="02020603050405020304" pitchFamily="18" charset="0"/>
              <a:ea typeface="Tahoma" panose="020B0604030504040204" pitchFamily="34" charset="0"/>
              <a:cs typeface="Times New Roman" panose="02020603050405020304" pitchFamily="18" charset="0"/>
            </a:rPr>
            <a:t>Không tỉnh dù kích thích liên tục.</a:t>
          </a:r>
          <a:endParaRPr lang="en-US" sz="2400" b="1" kern="1200">
            <a:latin typeface="Times New Roman" panose="02020603050405020304" pitchFamily="18" charset="0"/>
            <a:ea typeface="Tahoma" panose="020B0604030504040204" pitchFamily="34" charset="0"/>
            <a:cs typeface="Times New Roman" panose="02020603050405020304" pitchFamily="18" charset="0"/>
          </a:endParaRPr>
        </a:p>
      </dsp:txBody>
      <dsp:txXfrm>
        <a:off x="6440066" y="44575"/>
        <a:ext cx="1432757" cy="1783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B59F5-057C-4FB6-8A41-AB015F0E8E37}">
      <dsp:nvSpPr>
        <dsp:cNvPr id="0" name=""/>
        <dsp:cNvSpPr/>
      </dsp:nvSpPr>
      <dsp:spPr>
        <a:xfrm>
          <a:off x="245007" y="2520574"/>
          <a:ext cx="1776009" cy="888004"/>
        </a:xfrm>
        <a:prstGeom prst="roundRect">
          <a:avLst>
            <a:gd name="adj" fmla="val 10000"/>
          </a:avLst>
        </a:prstGeom>
        <a:solidFill>
          <a:srgbClr val="92D05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smtClean="0">
              <a:solidFill>
                <a:srgbClr val="002060"/>
              </a:solidFill>
              <a:latin typeface="Times New Roman" panose="02020603050405020304" pitchFamily="18" charset="0"/>
              <a:cs typeface="Times New Roman" panose="02020603050405020304" pitchFamily="18" charset="0"/>
            </a:rPr>
            <a:t>Nguyên nhân</a:t>
          </a:r>
          <a:endParaRPr lang="en-US" sz="1900" b="1" kern="1200">
            <a:solidFill>
              <a:srgbClr val="002060"/>
            </a:solidFill>
            <a:latin typeface="Times New Roman" panose="02020603050405020304" pitchFamily="18" charset="0"/>
            <a:cs typeface="Times New Roman" panose="02020603050405020304" pitchFamily="18" charset="0"/>
          </a:endParaRPr>
        </a:p>
      </dsp:txBody>
      <dsp:txXfrm>
        <a:off x="271016" y="2546583"/>
        <a:ext cx="1723991" cy="835986"/>
      </dsp:txXfrm>
    </dsp:sp>
    <dsp:sp modelId="{9268219D-2EF6-4B6C-952C-B19E8D8E3EC8}">
      <dsp:nvSpPr>
        <dsp:cNvPr id="0" name=""/>
        <dsp:cNvSpPr/>
      </dsp:nvSpPr>
      <dsp:spPr>
        <a:xfrm rot="17287597">
          <a:off x="1338184" y="2009938"/>
          <a:ext cx="1982439" cy="25224"/>
        </a:xfrm>
        <a:custGeom>
          <a:avLst/>
          <a:gdLst/>
          <a:ahLst/>
          <a:cxnLst/>
          <a:rect l="0" t="0" r="0" b="0"/>
          <a:pathLst>
            <a:path>
              <a:moveTo>
                <a:pt x="0" y="12612"/>
              </a:moveTo>
              <a:lnTo>
                <a:pt x="1982439" y="12612"/>
              </a:lnTo>
            </a:path>
          </a:pathLst>
        </a:custGeom>
        <a:no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b="1" kern="1200">
            <a:solidFill>
              <a:srgbClr val="002060"/>
            </a:solidFill>
            <a:latin typeface="Times New Roman" panose="02020603050405020304" pitchFamily="18" charset="0"/>
            <a:cs typeface="Times New Roman" panose="02020603050405020304" pitchFamily="18" charset="0"/>
          </a:endParaRPr>
        </a:p>
      </dsp:txBody>
      <dsp:txXfrm>
        <a:off x="2279842" y="1972989"/>
        <a:ext cx="99121" cy="99121"/>
      </dsp:txXfrm>
    </dsp:sp>
    <dsp:sp modelId="{39CFA725-62FF-4A13-AEF0-C2821DE3E50D}">
      <dsp:nvSpPr>
        <dsp:cNvPr id="0" name=""/>
        <dsp:cNvSpPr/>
      </dsp:nvSpPr>
      <dsp:spPr>
        <a:xfrm>
          <a:off x="2637790" y="636521"/>
          <a:ext cx="1776009" cy="888004"/>
        </a:xfrm>
        <a:prstGeom prst="roundRect">
          <a:avLst>
            <a:gd name="adj" fmla="val 10000"/>
          </a:avLst>
        </a:prstGeom>
        <a:solidFill>
          <a:srgbClr val="92D05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smtClean="0">
              <a:solidFill>
                <a:srgbClr val="002060"/>
              </a:solidFill>
              <a:latin typeface="Times New Roman" panose="02020603050405020304" pitchFamily="18" charset="0"/>
              <a:cs typeface="Times New Roman" panose="02020603050405020304" pitchFamily="18" charset="0"/>
            </a:rPr>
            <a:t>Mạch não</a:t>
          </a:r>
          <a:endParaRPr lang="en-US" sz="1900" b="1" kern="1200">
            <a:solidFill>
              <a:srgbClr val="002060"/>
            </a:solidFill>
            <a:latin typeface="Times New Roman" panose="02020603050405020304" pitchFamily="18" charset="0"/>
            <a:cs typeface="Times New Roman" panose="02020603050405020304" pitchFamily="18" charset="0"/>
          </a:endParaRPr>
        </a:p>
      </dsp:txBody>
      <dsp:txXfrm>
        <a:off x="2663799" y="662530"/>
        <a:ext cx="1723991" cy="835986"/>
      </dsp:txXfrm>
    </dsp:sp>
    <dsp:sp modelId="{40FA9ADE-6CCF-4FBD-AA4F-6922BAAE53A5}">
      <dsp:nvSpPr>
        <dsp:cNvPr id="0" name=""/>
        <dsp:cNvSpPr/>
      </dsp:nvSpPr>
      <dsp:spPr>
        <a:xfrm rot="19305302">
          <a:off x="4290600" y="712582"/>
          <a:ext cx="1148026" cy="25224"/>
        </a:xfrm>
        <a:custGeom>
          <a:avLst/>
          <a:gdLst/>
          <a:ahLst/>
          <a:cxnLst/>
          <a:rect l="0" t="0" r="0" b="0"/>
          <a:pathLst>
            <a:path>
              <a:moveTo>
                <a:pt x="0" y="12612"/>
              </a:moveTo>
              <a:lnTo>
                <a:pt x="1148026" y="12612"/>
              </a:lnTo>
            </a:path>
          </a:pathLst>
        </a:custGeom>
        <a:no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2060"/>
            </a:solidFill>
            <a:latin typeface="Times New Roman" panose="02020603050405020304" pitchFamily="18" charset="0"/>
            <a:cs typeface="Times New Roman" panose="02020603050405020304" pitchFamily="18" charset="0"/>
          </a:endParaRPr>
        </a:p>
      </dsp:txBody>
      <dsp:txXfrm>
        <a:off x="4835912" y="696494"/>
        <a:ext cx="57401" cy="57401"/>
      </dsp:txXfrm>
    </dsp:sp>
    <dsp:sp modelId="{69CBBAF9-3925-4CF0-8136-CECCBFDE977C}">
      <dsp:nvSpPr>
        <dsp:cNvPr id="0" name=""/>
        <dsp:cNvSpPr/>
      </dsp:nvSpPr>
      <dsp:spPr>
        <a:xfrm>
          <a:off x="5315427" y="82348"/>
          <a:ext cx="2560935" cy="575036"/>
        </a:xfrm>
        <a:prstGeom prst="roundRect">
          <a:avLst>
            <a:gd name="adj" fmla="val 10000"/>
          </a:avLst>
        </a:prstGeom>
        <a:solidFill>
          <a:srgbClr val="92D05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smtClean="0">
              <a:solidFill>
                <a:srgbClr val="002060"/>
              </a:solidFill>
              <a:latin typeface="Times New Roman" panose="02020603050405020304" pitchFamily="18" charset="0"/>
              <a:cs typeface="Times New Roman" panose="02020603050405020304" pitchFamily="18" charset="0"/>
            </a:rPr>
            <a:t>Chấn thương</a:t>
          </a:r>
          <a:endParaRPr lang="en-US" sz="1900" b="1" kern="1200">
            <a:solidFill>
              <a:srgbClr val="002060"/>
            </a:solidFill>
            <a:latin typeface="Times New Roman" panose="02020603050405020304" pitchFamily="18" charset="0"/>
            <a:cs typeface="Times New Roman" panose="02020603050405020304" pitchFamily="18" charset="0"/>
          </a:endParaRPr>
        </a:p>
      </dsp:txBody>
      <dsp:txXfrm>
        <a:off x="5332269" y="99190"/>
        <a:ext cx="2527251" cy="541352"/>
      </dsp:txXfrm>
    </dsp:sp>
    <dsp:sp modelId="{A1BB8412-5EEB-41CA-80F4-A0258704E95A}">
      <dsp:nvSpPr>
        <dsp:cNvPr id="0" name=""/>
        <dsp:cNvSpPr/>
      </dsp:nvSpPr>
      <dsp:spPr>
        <a:xfrm rot="20966445">
          <a:off x="4406256" y="986272"/>
          <a:ext cx="890998" cy="25224"/>
        </a:xfrm>
        <a:custGeom>
          <a:avLst/>
          <a:gdLst/>
          <a:ahLst/>
          <a:cxnLst/>
          <a:rect l="0" t="0" r="0" b="0"/>
          <a:pathLst>
            <a:path>
              <a:moveTo>
                <a:pt x="0" y="12612"/>
              </a:moveTo>
              <a:lnTo>
                <a:pt x="890998" y="12612"/>
              </a:lnTo>
            </a:path>
          </a:pathLst>
        </a:custGeom>
        <a:no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2060"/>
            </a:solidFill>
            <a:latin typeface="Times New Roman" panose="02020603050405020304" pitchFamily="18" charset="0"/>
            <a:cs typeface="Times New Roman" panose="02020603050405020304" pitchFamily="18" charset="0"/>
          </a:endParaRPr>
        </a:p>
      </dsp:txBody>
      <dsp:txXfrm>
        <a:off x="4829480" y="976610"/>
        <a:ext cx="44549" cy="44549"/>
      </dsp:txXfrm>
    </dsp:sp>
    <dsp:sp modelId="{3E2B159B-D359-4705-A7A9-707C0F234555}">
      <dsp:nvSpPr>
        <dsp:cNvPr id="0" name=""/>
        <dsp:cNvSpPr/>
      </dsp:nvSpPr>
      <dsp:spPr>
        <a:xfrm>
          <a:off x="5289710" y="670944"/>
          <a:ext cx="2605939" cy="492602"/>
        </a:xfrm>
        <a:prstGeom prst="roundRect">
          <a:avLst>
            <a:gd name="adj" fmla="val 10000"/>
          </a:avLst>
        </a:prstGeom>
        <a:solidFill>
          <a:srgbClr val="92D05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smtClean="0">
              <a:solidFill>
                <a:srgbClr val="002060"/>
              </a:solidFill>
              <a:latin typeface="Times New Roman" panose="02020603050405020304" pitchFamily="18" charset="0"/>
              <a:cs typeface="Times New Roman" panose="02020603050405020304" pitchFamily="18" charset="0"/>
            </a:rPr>
            <a:t>Tai biến</a:t>
          </a:r>
          <a:endParaRPr lang="en-US" sz="1900" b="1" kern="1200">
            <a:solidFill>
              <a:srgbClr val="002060"/>
            </a:solidFill>
            <a:latin typeface="Times New Roman" panose="02020603050405020304" pitchFamily="18" charset="0"/>
            <a:cs typeface="Times New Roman" panose="02020603050405020304" pitchFamily="18" charset="0"/>
          </a:endParaRPr>
        </a:p>
      </dsp:txBody>
      <dsp:txXfrm>
        <a:off x="5304138" y="685372"/>
        <a:ext cx="2577083" cy="463746"/>
      </dsp:txXfrm>
    </dsp:sp>
    <dsp:sp modelId="{BB202D6A-07C0-47C9-80A9-E91321133DED}">
      <dsp:nvSpPr>
        <dsp:cNvPr id="0" name=""/>
        <dsp:cNvSpPr/>
      </dsp:nvSpPr>
      <dsp:spPr>
        <a:xfrm rot="1453111">
          <a:off x="4371534" y="1264906"/>
          <a:ext cx="960441" cy="25224"/>
        </a:xfrm>
        <a:custGeom>
          <a:avLst/>
          <a:gdLst/>
          <a:ahLst/>
          <a:cxnLst/>
          <a:rect l="0" t="0" r="0" b="0"/>
          <a:pathLst>
            <a:path>
              <a:moveTo>
                <a:pt x="0" y="12612"/>
              </a:moveTo>
              <a:lnTo>
                <a:pt x="960441" y="12612"/>
              </a:lnTo>
            </a:path>
          </a:pathLst>
        </a:custGeom>
        <a:no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2060"/>
            </a:solidFill>
            <a:latin typeface="Times New Roman" panose="02020603050405020304" pitchFamily="18" charset="0"/>
            <a:cs typeface="Times New Roman" panose="02020603050405020304" pitchFamily="18" charset="0"/>
          </a:endParaRPr>
        </a:p>
      </dsp:txBody>
      <dsp:txXfrm>
        <a:off x="4827744" y="1253507"/>
        <a:ext cx="48022" cy="48022"/>
      </dsp:txXfrm>
    </dsp:sp>
    <dsp:sp modelId="{285E6846-8894-49A6-9319-F6CE85BABE9C}">
      <dsp:nvSpPr>
        <dsp:cNvPr id="0" name=""/>
        <dsp:cNvSpPr/>
      </dsp:nvSpPr>
      <dsp:spPr>
        <a:xfrm>
          <a:off x="5289710" y="1192789"/>
          <a:ext cx="2605939" cy="563447"/>
        </a:xfrm>
        <a:prstGeom prst="roundRect">
          <a:avLst>
            <a:gd name="adj" fmla="val 10000"/>
          </a:avLst>
        </a:prstGeom>
        <a:solidFill>
          <a:srgbClr val="92D05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smtClean="0">
              <a:solidFill>
                <a:srgbClr val="002060"/>
              </a:solidFill>
              <a:latin typeface="Times New Roman" panose="02020603050405020304" pitchFamily="18" charset="0"/>
              <a:cs typeface="Times New Roman" panose="02020603050405020304" pitchFamily="18" charset="0"/>
            </a:rPr>
            <a:t>Nhiễm trùng</a:t>
          </a:r>
          <a:endParaRPr lang="en-US" sz="1900" b="1" kern="1200">
            <a:solidFill>
              <a:srgbClr val="002060"/>
            </a:solidFill>
            <a:latin typeface="Times New Roman" panose="02020603050405020304" pitchFamily="18" charset="0"/>
            <a:cs typeface="Times New Roman" panose="02020603050405020304" pitchFamily="18" charset="0"/>
          </a:endParaRPr>
        </a:p>
      </dsp:txBody>
      <dsp:txXfrm>
        <a:off x="5306213" y="1209292"/>
        <a:ext cx="2572933" cy="530441"/>
      </dsp:txXfrm>
    </dsp:sp>
    <dsp:sp modelId="{286AA35E-6A14-4898-9959-59C94DEAD2CA}">
      <dsp:nvSpPr>
        <dsp:cNvPr id="0" name=""/>
        <dsp:cNvSpPr/>
      </dsp:nvSpPr>
      <dsp:spPr>
        <a:xfrm rot="2905832">
          <a:off x="4191714" y="1561722"/>
          <a:ext cx="1320081" cy="25224"/>
        </a:xfrm>
        <a:custGeom>
          <a:avLst/>
          <a:gdLst/>
          <a:ahLst/>
          <a:cxnLst/>
          <a:rect l="0" t="0" r="0" b="0"/>
          <a:pathLst>
            <a:path>
              <a:moveTo>
                <a:pt x="0" y="12612"/>
              </a:moveTo>
              <a:lnTo>
                <a:pt x="1320081" y="12612"/>
              </a:lnTo>
            </a:path>
          </a:pathLst>
        </a:custGeom>
        <a:no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2060"/>
            </a:solidFill>
            <a:latin typeface="Times New Roman" panose="02020603050405020304" pitchFamily="18" charset="0"/>
            <a:cs typeface="Times New Roman" panose="02020603050405020304" pitchFamily="18" charset="0"/>
          </a:endParaRPr>
        </a:p>
      </dsp:txBody>
      <dsp:txXfrm>
        <a:off x="4818753" y="1541332"/>
        <a:ext cx="66004" cy="66004"/>
      </dsp:txXfrm>
    </dsp:sp>
    <dsp:sp modelId="{61B46C17-FE83-492F-A48C-76AE6BCC3869}">
      <dsp:nvSpPr>
        <dsp:cNvPr id="0" name=""/>
        <dsp:cNvSpPr/>
      </dsp:nvSpPr>
      <dsp:spPr>
        <a:xfrm>
          <a:off x="5289710" y="1789191"/>
          <a:ext cx="2574130" cy="557906"/>
        </a:xfrm>
        <a:prstGeom prst="roundRect">
          <a:avLst>
            <a:gd name="adj" fmla="val 10000"/>
          </a:avLst>
        </a:prstGeom>
        <a:solidFill>
          <a:srgbClr val="92D05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smtClean="0">
              <a:solidFill>
                <a:srgbClr val="002060"/>
              </a:solidFill>
              <a:latin typeface="Times New Roman" panose="02020603050405020304" pitchFamily="18" charset="0"/>
              <a:cs typeface="Times New Roman" panose="02020603050405020304" pitchFamily="18" charset="0"/>
            </a:rPr>
            <a:t>Động kinh</a:t>
          </a:r>
          <a:endParaRPr lang="en-US" sz="1900" b="1" kern="1200">
            <a:solidFill>
              <a:srgbClr val="002060"/>
            </a:solidFill>
            <a:latin typeface="Times New Roman" panose="02020603050405020304" pitchFamily="18" charset="0"/>
            <a:cs typeface="Times New Roman" panose="02020603050405020304" pitchFamily="18" charset="0"/>
          </a:endParaRPr>
        </a:p>
      </dsp:txBody>
      <dsp:txXfrm>
        <a:off x="5306051" y="1805532"/>
        <a:ext cx="2541448" cy="525224"/>
      </dsp:txXfrm>
    </dsp:sp>
    <dsp:sp modelId="{55374792-0DF5-4B6E-BDDD-74BC5BE36165}">
      <dsp:nvSpPr>
        <dsp:cNvPr id="0" name=""/>
        <dsp:cNvSpPr/>
      </dsp:nvSpPr>
      <dsp:spPr>
        <a:xfrm rot="3523642">
          <a:off x="1698401" y="3525365"/>
          <a:ext cx="1341747" cy="25224"/>
        </a:xfrm>
        <a:custGeom>
          <a:avLst/>
          <a:gdLst/>
          <a:ahLst/>
          <a:cxnLst/>
          <a:rect l="0" t="0" r="0" b="0"/>
          <a:pathLst>
            <a:path>
              <a:moveTo>
                <a:pt x="0" y="12612"/>
              </a:moveTo>
              <a:lnTo>
                <a:pt x="1341747" y="12612"/>
              </a:lnTo>
            </a:path>
          </a:pathLst>
        </a:custGeom>
        <a:no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2060"/>
            </a:solidFill>
            <a:latin typeface="Times New Roman" panose="02020603050405020304" pitchFamily="18" charset="0"/>
            <a:cs typeface="Times New Roman" panose="02020603050405020304" pitchFamily="18" charset="0"/>
          </a:endParaRPr>
        </a:p>
      </dsp:txBody>
      <dsp:txXfrm>
        <a:off x="2335731" y="3504433"/>
        <a:ext cx="67087" cy="67087"/>
      </dsp:txXfrm>
    </dsp:sp>
    <dsp:sp modelId="{36046B4E-445B-458E-8CF6-8E46D7E17D7C}">
      <dsp:nvSpPr>
        <dsp:cNvPr id="0" name=""/>
        <dsp:cNvSpPr/>
      </dsp:nvSpPr>
      <dsp:spPr>
        <a:xfrm>
          <a:off x="2717533" y="3667375"/>
          <a:ext cx="1776009" cy="888004"/>
        </a:xfrm>
        <a:prstGeom prst="roundRect">
          <a:avLst>
            <a:gd name="adj" fmla="val 10000"/>
          </a:avLst>
        </a:prstGeom>
        <a:solidFill>
          <a:srgbClr val="92D05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smtClean="0">
              <a:solidFill>
                <a:srgbClr val="002060"/>
              </a:solidFill>
              <a:latin typeface="Times New Roman" panose="02020603050405020304" pitchFamily="18" charset="0"/>
              <a:cs typeface="Times New Roman" panose="02020603050405020304" pitchFamily="18" charset="0"/>
            </a:rPr>
            <a:t>Bệnh lý chuyển hóa</a:t>
          </a:r>
          <a:endParaRPr lang="en-US" sz="1900" b="1" kern="1200">
            <a:solidFill>
              <a:srgbClr val="002060"/>
            </a:solidFill>
            <a:latin typeface="Times New Roman" panose="02020603050405020304" pitchFamily="18" charset="0"/>
            <a:cs typeface="Times New Roman" panose="02020603050405020304" pitchFamily="18" charset="0"/>
          </a:endParaRPr>
        </a:p>
      </dsp:txBody>
      <dsp:txXfrm>
        <a:off x="2743542" y="3693384"/>
        <a:ext cx="1723991" cy="835986"/>
      </dsp:txXfrm>
    </dsp:sp>
    <dsp:sp modelId="{8D55BEE4-4C18-4132-AE1A-C136E9357DCB}">
      <dsp:nvSpPr>
        <dsp:cNvPr id="0" name=""/>
        <dsp:cNvSpPr/>
      </dsp:nvSpPr>
      <dsp:spPr>
        <a:xfrm rot="18594166">
          <a:off x="4263876" y="3607332"/>
          <a:ext cx="1281217" cy="25224"/>
        </a:xfrm>
        <a:custGeom>
          <a:avLst/>
          <a:gdLst/>
          <a:ahLst/>
          <a:cxnLst/>
          <a:rect l="0" t="0" r="0" b="0"/>
          <a:pathLst>
            <a:path>
              <a:moveTo>
                <a:pt x="0" y="12612"/>
              </a:moveTo>
              <a:lnTo>
                <a:pt x="1281217" y="12612"/>
              </a:lnTo>
            </a:path>
          </a:pathLst>
        </a:custGeom>
        <a:no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2060"/>
            </a:solidFill>
            <a:latin typeface="Times New Roman" panose="02020603050405020304" pitchFamily="18" charset="0"/>
            <a:cs typeface="Times New Roman" panose="02020603050405020304" pitchFamily="18" charset="0"/>
          </a:endParaRPr>
        </a:p>
      </dsp:txBody>
      <dsp:txXfrm>
        <a:off x="4872454" y="3587914"/>
        <a:ext cx="64060" cy="64060"/>
      </dsp:txXfrm>
    </dsp:sp>
    <dsp:sp modelId="{EF4315A3-FC1D-4DC5-94DA-C2C2BE919CE2}">
      <dsp:nvSpPr>
        <dsp:cNvPr id="0" name=""/>
        <dsp:cNvSpPr/>
      </dsp:nvSpPr>
      <dsp:spPr>
        <a:xfrm>
          <a:off x="5315427" y="2851138"/>
          <a:ext cx="2603523" cy="554745"/>
        </a:xfrm>
        <a:prstGeom prst="roundRect">
          <a:avLst>
            <a:gd name="adj" fmla="val 10000"/>
          </a:avLst>
        </a:prstGeom>
        <a:solidFill>
          <a:srgbClr val="92D05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smtClean="0">
              <a:solidFill>
                <a:srgbClr val="002060"/>
              </a:solidFill>
              <a:latin typeface="Times New Roman" panose="02020603050405020304" pitchFamily="18" charset="0"/>
              <a:cs typeface="Times New Roman" panose="02020603050405020304" pitchFamily="18" charset="0"/>
            </a:rPr>
            <a:t>Hạ đường huyết</a:t>
          </a:r>
        </a:p>
      </dsp:txBody>
      <dsp:txXfrm>
        <a:off x="5331675" y="2867386"/>
        <a:ext cx="2571027" cy="522249"/>
      </dsp:txXfrm>
    </dsp:sp>
    <dsp:sp modelId="{77AB243B-A463-4A15-8FFD-D14F3D31103C}">
      <dsp:nvSpPr>
        <dsp:cNvPr id="0" name=""/>
        <dsp:cNvSpPr/>
      </dsp:nvSpPr>
      <dsp:spPr>
        <a:xfrm rot="19993364">
          <a:off x="4444963" y="3894668"/>
          <a:ext cx="906043" cy="25224"/>
        </a:xfrm>
        <a:custGeom>
          <a:avLst/>
          <a:gdLst/>
          <a:ahLst/>
          <a:cxnLst/>
          <a:rect l="0" t="0" r="0" b="0"/>
          <a:pathLst>
            <a:path>
              <a:moveTo>
                <a:pt x="0" y="12612"/>
              </a:moveTo>
              <a:lnTo>
                <a:pt x="906043" y="12612"/>
              </a:lnTo>
            </a:path>
          </a:pathLst>
        </a:custGeom>
        <a:no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2060"/>
            </a:solidFill>
            <a:latin typeface="Times New Roman" panose="02020603050405020304" pitchFamily="18" charset="0"/>
            <a:cs typeface="Times New Roman" panose="02020603050405020304" pitchFamily="18" charset="0"/>
          </a:endParaRPr>
        </a:p>
      </dsp:txBody>
      <dsp:txXfrm>
        <a:off x="4875333" y="3884629"/>
        <a:ext cx="45302" cy="45302"/>
      </dsp:txXfrm>
    </dsp:sp>
    <dsp:sp modelId="{CEF5A45F-A074-48EA-A9ED-628259AD3D48}">
      <dsp:nvSpPr>
        <dsp:cNvPr id="0" name=""/>
        <dsp:cNvSpPr/>
      </dsp:nvSpPr>
      <dsp:spPr>
        <a:xfrm>
          <a:off x="5302426" y="3412357"/>
          <a:ext cx="2626594" cy="581652"/>
        </a:xfrm>
        <a:prstGeom prst="roundRect">
          <a:avLst>
            <a:gd name="adj" fmla="val 10000"/>
          </a:avLst>
        </a:prstGeom>
        <a:solidFill>
          <a:srgbClr val="92D05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smtClean="0">
              <a:solidFill>
                <a:srgbClr val="002060"/>
              </a:solidFill>
              <a:latin typeface="Times New Roman" panose="02020603050405020304" pitchFamily="18" charset="0"/>
              <a:cs typeface="Times New Roman" panose="02020603050405020304" pitchFamily="18" charset="0"/>
            </a:rPr>
            <a:t>Hôn mê đái đường</a:t>
          </a:r>
          <a:endParaRPr lang="en-US" sz="1900" b="1" kern="1200">
            <a:solidFill>
              <a:srgbClr val="002060"/>
            </a:solidFill>
            <a:latin typeface="Times New Roman" panose="02020603050405020304" pitchFamily="18" charset="0"/>
            <a:cs typeface="Times New Roman" panose="02020603050405020304" pitchFamily="18" charset="0"/>
          </a:endParaRPr>
        </a:p>
      </dsp:txBody>
      <dsp:txXfrm>
        <a:off x="5319462" y="3429393"/>
        <a:ext cx="2592522" cy="547580"/>
      </dsp:txXfrm>
    </dsp:sp>
    <dsp:sp modelId="{02807191-91A7-4B74-B858-63C4F69A05EC}">
      <dsp:nvSpPr>
        <dsp:cNvPr id="0" name=""/>
        <dsp:cNvSpPr/>
      </dsp:nvSpPr>
      <dsp:spPr>
        <a:xfrm rot="636879">
          <a:off x="4486388" y="4175779"/>
          <a:ext cx="836192" cy="25224"/>
        </a:xfrm>
        <a:custGeom>
          <a:avLst/>
          <a:gdLst/>
          <a:ahLst/>
          <a:cxnLst/>
          <a:rect l="0" t="0" r="0" b="0"/>
          <a:pathLst>
            <a:path>
              <a:moveTo>
                <a:pt x="0" y="12612"/>
              </a:moveTo>
              <a:lnTo>
                <a:pt x="836192" y="12612"/>
              </a:lnTo>
            </a:path>
          </a:pathLst>
        </a:custGeom>
        <a:no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2060"/>
            </a:solidFill>
            <a:latin typeface="Times New Roman" panose="02020603050405020304" pitchFamily="18" charset="0"/>
            <a:cs typeface="Times New Roman" panose="02020603050405020304" pitchFamily="18" charset="0"/>
          </a:endParaRPr>
        </a:p>
      </dsp:txBody>
      <dsp:txXfrm>
        <a:off x="4883580" y="4167487"/>
        <a:ext cx="41809" cy="41809"/>
      </dsp:txXfrm>
    </dsp:sp>
    <dsp:sp modelId="{AC12010A-C2C4-4390-AB93-CB9B4118F1D7}">
      <dsp:nvSpPr>
        <dsp:cNvPr id="0" name=""/>
        <dsp:cNvSpPr/>
      </dsp:nvSpPr>
      <dsp:spPr>
        <a:xfrm>
          <a:off x="5315427" y="4025774"/>
          <a:ext cx="2626594" cy="479265"/>
        </a:xfrm>
        <a:prstGeom prst="roundRect">
          <a:avLst>
            <a:gd name="adj" fmla="val 10000"/>
          </a:avLst>
        </a:prstGeom>
        <a:solidFill>
          <a:srgbClr val="92D05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smtClean="0">
              <a:solidFill>
                <a:srgbClr val="002060"/>
              </a:solidFill>
              <a:latin typeface="Times New Roman" panose="02020603050405020304" pitchFamily="18" charset="0"/>
              <a:cs typeface="Times New Roman" panose="02020603050405020304" pitchFamily="18" charset="0"/>
            </a:rPr>
            <a:t>Hôn mê gan</a:t>
          </a:r>
          <a:endParaRPr lang="en-US" sz="1900" b="1" kern="1200">
            <a:solidFill>
              <a:srgbClr val="002060"/>
            </a:solidFill>
            <a:latin typeface="Times New Roman" panose="02020603050405020304" pitchFamily="18" charset="0"/>
            <a:cs typeface="Times New Roman" panose="02020603050405020304" pitchFamily="18" charset="0"/>
          </a:endParaRPr>
        </a:p>
      </dsp:txBody>
      <dsp:txXfrm>
        <a:off x="5329464" y="4039811"/>
        <a:ext cx="2598520" cy="451191"/>
      </dsp:txXfrm>
    </dsp:sp>
    <dsp:sp modelId="{CA432A63-D94F-4D75-AC6B-71B6F1571E24}">
      <dsp:nvSpPr>
        <dsp:cNvPr id="0" name=""/>
        <dsp:cNvSpPr/>
      </dsp:nvSpPr>
      <dsp:spPr>
        <a:xfrm rot="2332241">
          <a:off x="4376664" y="4430006"/>
          <a:ext cx="1055640" cy="25224"/>
        </a:xfrm>
        <a:custGeom>
          <a:avLst/>
          <a:gdLst/>
          <a:ahLst/>
          <a:cxnLst/>
          <a:rect l="0" t="0" r="0" b="0"/>
          <a:pathLst>
            <a:path>
              <a:moveTo>
                <a:pt x="0" y="12612"/>
              </a:moveTo>
              <a:lnTo>
                <a:pt x="1055640" y="12612"/>
              </a:lnTo>
            </a:path>
          </a:pathLst>
        </a:custGeom>
        <a:no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2060"/>
            </a:solidFill>
            <a:latin typeface="Times New Roman" panose="02020603050405020304" pitchFamily="18" charset="0"/>
            <a:cs typeface="Times New Roman" panose="02020603050405020304" pitchFamily="18" charset="0"/>
          </a:endParaRPr>
        </a:p>
      </dsp:txBody>
      <dsp:txXfrm>
        <a:off x="4878093" y="4416228"/>
        <a:ext cx="52782" cy="52782"/>
      </dsp:txXfrm>
    </dsp:sp>
    <dsp:sp modelId="{B0E6B321-42BE-4D3C-99E7-ACFBB9A292A0}">
      <dsp:nvSpPr>
        <dsp:cNvPr id="0" name=""/>
        <dsp:cNvSpPr/>
      </dsp:nvSpPr>
      <dsp:spPr>
        <a:xfrm>
          <a:off x="5315427" y="4529192"/>
          <a:ext cx="3152950" cy="489335"/>
        </a:xfrm>
        <a:prstGeom prst="roundRect">
          <a:avLst>
            <a:gd name="adj" fmla="val 10000"/>
          </a:avLst>
        </a:prstGeom>
        <a:solidFill>
          <a:srgbClr val="92D05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smtClean="0">
              <a:solidFill>
                <a:srgbClr val="002060"/>
              </a:solidFill>
              <a:latin typeface="Times New Roman" panose="02020603050405020304" pitchFamily="18" charset="0"/>
              <a:cs typeface="Times New Roman" panose="02020603050405020304" pitchFamily="18" charset="0"/>
            </a:rPr>
            <a:t>Hôn mê suy thận, não hô hấp</a:t>
          </a:r>
          <a:endParaRPr lang="en-US" sz="1900" b="1" kern="1200">
            <a:solidFill>
              <a:srgbClr val="002060"/>
            </a:solidFill>
            <a:latin typeface="Times New Roman" panose="02020603050405020304" pitchFamily="18" charset="0"/>
            <a:cs typeface="Times New Roman" panose="02020603050405020304" pitchFamily="18" charset="0"/>
          </a:endParaRPr>
        </a:p>
      </dsp:txBody>
      <dsp:txXfrm>
        <a:off x="5329759" y="4543524"/>
        <a:ext cx="3124286" cy="460671"/>
      </dsp:txXfrm>
    </dsp:sp>
    <dsp:sp modelId="{DC0C965E-BDEC-4C6F-9FC7-907B668C2D8F}">
      <dsp:nvSpPr>
        <dsp:cNvPr id="0" name=""/>
        <dsp:cNvSpPr/>
      </dsp:nvSpPr>
      <dsp:spPr>
        <a:xfrm rot="4507013">
          <a:off x="897997" y="4412426"/>
          <a:ext cx="3022316" cy="25224"/>
        </a:xfrm>
        <a:custGeom>
          <a:avLst/>
          <a:gdLst/>
          <a:ahLst/>
          <a:cxnLst/>
          <a:rect l="0" t="0" r="0" b="0"/>
          <a:pathLst>
            <a:path>
              <a:moveTo>
                <a:pt x="0" y="12612"/>
              </a:moveTo>
              <a:lnTo>
                <a:pt x="3022316" y="12612"/>
              </a:lnTo>
            </a:path>
          </a:pathLst>
        </a:custGeom>
        <a:no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b="1" kern="1200">
            <a:solidFill>
              <a:srgbClr val="002060"/>
            </a:solidFill>
            <a:latin typeface="Times New Roman" panose="02020603050405020304" pitchFamily="18" charset="0"/>
            <a:cs typeface="Times New Roman" panose="02020603050405020304" pitchFamily="18" charset="0"/>
          </a:endParaRPr>
        </a:p>
      </dsp:txBody>
      <dsp:txXfrm>
        <a:off x="2333597" y="4349480"/>
        <a:ext cx="151115" cy="151115"/>
      </dsp:txXfrm>
    </dsp:sp>
    <dsp:sp modelId="{D7A66F68-40D2-4CE8-A13C-8A6907770701}">
      <dsp:nvSpPr>
        <dsp:cNvPr id="0" name=""/>
        <dsp:cNvSpPr/>
      </dsp:nvSpPr>
      <dsp:spPr>
        <a:xfrm>
          <a:off x="2797293" y="5441498"/>
          <a:ext cx="1776009" cy="888004"/>
        </a:xfrm>
        <a:prstGeom prst="roundRect">
          <a:avLst>
            <a:gd name="adj" fmla="val 10000"/>
          </a:avLst>
        </a:prstGeom>
        <a:solidFill>
          <a:srgbClr val="92D05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smtClean="0">
              <a:solidFill>
                <a:srgbClr val="002060"/>
              </a:solidFill>
              <a:latin typeface="Times New Roman" panose="02020603050405020304" pitchFamily="18" charset="0"/>
              <a:cs typeface="Times New Roman" panose="02020603050405020304" pitchFamily="18" charset="0"/>
            </a:rPr>
            <a:t>Ngộ độc</a:t>
          </a:r>
        </a:p>
      </dsp:txBody>
      <dsp:txXfrm>
        <a:off x="2823302" y="5467507"/>
        <a:ext cx="1723991" cy="835986"/>
      </dsp:txXfrm>
    </dsp:sp>
    <dsp:sp modelId="{E181A9B0-9D0D-495B-BCE4-6C1BA313A71C}">
      <dsp:nvSpPr>
        <dsp:cNvPr id="0" name=""/>
        <dsp:cNvSpPr/>
      </dsp:nvSpPr>
      <dsp:spPr>
        <a:xfrm rot="20679695">
          <a:off x="4560684" y="5779179"/>
          <a:ext cx="708521" cy="25224"/>
        </a:xfrm>
        <a:custGeom>
          <a:avLst/>
          <a:gdLst/>
          <a:ahLst/>
          <a:cxnLst/>
          <a:rect l="0" t="0" r="0" b="0"/>
          <a:pathLst>
            <a:path>
              <a:moveTo>
                <a:pt x="0" y="12612"/>
              </a:moveTo>
              <a:lnTo>
                <a:pt x="708521" y="12612"/>
              </a:lnTo>
            </a:path>
          </a:pathLst>
        </a:custGeom>
        <a:no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2060"/>
            </a:solidFill>
            <a:latin typeface="Times New Roman" panose="02020603050405020304" pitchFamily="18" charset="0"/>
            <a:cs typeface="Times New Roman" panose="02020603050405020304" pitchFamily="18" charset="0"/>
          </a:endParaRPr>
        </a:p>
      </dsp:txBody>
      <dsp:txXfrm>
        <a:off x="4897232" y="5774078"/>
        <a:ext cx="35426" cy="35426"/>
      </dsp:txXfrm>
    </dsp:sp>
    <dsp:sp modelId="{49CB1C68-2FAE-4E75-B4AA-0041E122525E}">
      <dsp:nvSpPr>
        <dsp:cNvPr id="0" name=""/>
        <dsp:cNvSpPr/>
      </dsp:nvSpPr>
      <dsp:spPr>
        <a:xfrm>
          <a:off x="5256587" y="5472609"/>
          <a:ext cx="2605424" cy="450946"/>
        </a:xfrm>
        <a:prstGeom prst="roundRect">
          <a:avLst>
            <a:gd name="adj" fmla="val 10000"/>
          </a:avLst>
        </a:prstGeom>
        <a:solidFill>
          <a:srgbClr val="92D05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smtClean="0">
              <a:solidFill>
                <a:srgbClr val="002060"/>
              </a:solidFill>
              <a:latin typeface="Times New Roman" panose="02020603050405020304" pitchFamily="18" charset="0"/>
              <a:cs typeface="Times New Roman" panose="02020603050405020304" pitchFamily="18" charset="0"/>
            </a:rPr>
            <a:t>Ngộ độc thuốc, an thần</a:t>
          </a:r>
        </a:p>
      </dsp:txBody>
      <dsp:txXfrm>
        <a:off x="5269795" y="5485817"/>
        <a:ext cx="2579008" cy="424530"/>
      </dsp:txXfrm>
    </dsp:sp>
    <dsp:sp modelId="{0A9AE47D-8800-4B82-8931-7161B80970F6}">
      <dsp:nvSpPr>
        <dsp:cNvPr id="0" name=""/>
        <dsp:cNvSpPr/>
      </dsp:nvSpPr>
      <dsp:spPr>
        <a:xfrm rot="1038936">
          <a:off x="4557085" y="5979399"/>
          <a:ext cx="715720" cy="25224"/>
        </a:xfrm>
        <a:custGeom>
          <a:avLst/>
          <a:gdLst/>
          <a:ahLst/>
          <a:cxnLst/>
          <a:rect l="0" t="0" r="0" b="0"/>
          <a:pathLst>
            <a:path>
              <a:moveTo>
                <a:pt x="0" y="12612"/>
              </a:moveTo>
              <a:lnTo>
                <a:pt x="715720" y="12612"/>
              </a:lnTo>
            </a:path>
          </a:pathLst>
        </a:custGeom>
        <a:no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2060"/>
            </a:solidFill>
            <a:latin typeface="Times New Roman" panose="02020603050405020304" pitchFamily="18" charset="0"/>
            <a:cs typeface="Times New Roman" panose="02020603050405020304" pitchFamily="18" charset="0"/>
          </a:endParaRPr>
        </a:p>
      </dsp:txBody>
      <dsp:txXfrm>
        <a:off x="4897052" y="5974119"/>
        <a:ext cx="35786" cy="35786"/>
      </dsp:txXfrm>
    </dsp:sp>
    <dsp:sp modelId="{D7193395-DB04-4656-8346-E54930FE1BC3}">
      <dsp:nvSpPr>
        <dsp:cNvPr id="0" name=""/>
        <dsp:cNvSpPr/>
      </dsp:nvSpPr>
      <dsp:spPr>
        <a:xfrm>
          <a:off x="5256587" y="5904659"/>
          <a:ext cx="2602493" cy="387729"/>
        </a:xfrm>
        <a:prstGeom prst="roundRect">
          <a:avLst>
            <a:gd name="adj" fmla="val 10000"/>
          </a:avLst>
        </a:prstGeom>
        <a:solidFill>
          <a:srgbClr val="92D05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smtClean="0">
              <a:solidFill>
                <a:srgbClr val="002060"/>
              </a:solidFill>
              <a:latin typeface="Times New Roman" panose="02020603050405020304" pitchFamily="18" charset="0"/>
              <a:cs typeface="Times New Roman" panose="02020603050405020304" pitchFamily="18" charset="0"/>
            </a:rPr>
            <a:t>Ngộ độc chất kích thích</a:t>
          </a:r>
        </a:p>
      </dsp:txBody>
      <dsp:txXfrm>
        <a:off x="5267943" y="5916015"/>
        <a:ext cx="2579781" cy="365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F4DE9-F602-4417-9437-FB80476D25F3}">
      <dsp:nvSpPr>
        <dsp:cNvPr id="0" name=""/>
        <dsp:cNvSpPr/>
      </dsp:nvSpPr>
      <dsp:spPr>
        <a:xfrm>
          <a:off x="0" y="374512"/>
          <a:ext cx="7128792" cy="478800"/>
        </a:xfrm>
        <a:prstGeom prst="rect">
          <a:avLst/>
        </a:prstGeom>
        <a:solidFill>
          <a:srgbClr val="7030A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sp>
    <dsp:sp modelId="{959DA290-48E4-4159-9A42-05D16F6EB189}">
      <dsp:nvSpPr>
        <dsp:cNvPr id="0" name=""/>
        <dsp:cNvSpPr/>
      </dsp:nvSpPr>
      <dsp:spPr>
        <a:xfrm>
          <a:off x="356439" y="94071"/>
          <a:ext cx="4990154" cy="560880"/>
        </a:xfrm>
        <a:prstGeom prst="roundRect">
          <a:avLst/>
        </a:prstGeom>
        <a:solidFill>
          <a:srgbClr val="7030A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8616" tIns="0" rIns="188616" bIns="0" numCol="1" spcCol="1270" anchor="ctr" anchorCtr="0">
          <a:noAutofit/>
        </a:bodyPr>
        <a:lstStyle/>
        <a:p>
          <a:pPr lvl="0" algn="l" defTabSz="889000" rtl="0">
            <a:lnSpc>
              <a:spcPct val="90000"/>
            </a:lnSpc>
            <a:spcBef>
              <a:spcPct val="0"/>
            </a:spcBef>
            <a:spcAft>
              <a:spcPct val="35000"/>
            </a:spcAft>
          </a:pPr>
          <a:r>
            <a:rPr lang="en-US" sz="2000" b="1" kern="1200" smtClean="0">
              <a:solidFill>
                <a:srgbClr val="FFFF00"/>
              </a:solidFill>
              <a:latin typeface="Times New Roman" panose="02020603050405020304" pitchFamily="18" charset="0"/>
              <a:cs typeface="Times New Roman" panose="02020603050405020304" pitchFamily="18" charset="0"/>
            </a:rPr>
            <a:t>Dấu hiệu chấn thương?</a:t>
          </a:r>
          <a:endParaRPr lang="en-US" sz="2000" b="1" kern="1200">
            <a:solidFill>
              <a:srgbClr val="FFFF00"/>
            </a:solidFill>
            <a:latin typeface="Times New Roman" panose="02020603050405020304" pitchFamily="18" charset="0"/>
            <a:cs typeface="Times New Roman" panose="02020603050405020304" pitchFamily="18" charset="0"/>
          </a:endParaRPr>
        </a:p>
      </dsp:txBody>
      <dsp:txXfrm>
        <a:off x="383819" y="121451"/>
        <a:ext cx="4935394" cy="506120"/>
      </dsp:txXfrm>
    </dsp:sp>
    <dsp:sp modelId="{573B61C4-728E-4612-AF3C-DDC048C322E4}">
      <dsp:nvSpPr>
        <dsp:cNvPr id="0" name=""/>
        <dsp:cNvSpPr/>
      </dsp:nvSpPr>
      <dsp:spPr>
        <a:xfrm>
          <a:off x="0" y="1236352"/>
          <a:ext cx="7128792" cy="478800"/>
        </a:xfrm>
        <a:prstGeom prst="rect">
          <a:avLst/>
        </a:prstGeom>
        <a:solidFill>
          <a:srgbClr val="7030A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sp>
    <dsp:sp modelId="{DF737A76-DA61-44E9-ADCA-F50FCC628CD4}">
      <dsp:nvSpPr>
        <dsp:cNvPr id="0" name=""/>
        <dsp:cNvSpPr/>
      </dsp:nvSpPr>
      <dsp:spPr>
        <a:xfrm>
          <a:off x="356439" y="955912"/>
          <a:ext cx="4990154" cy="560880"/>
        </a:xfrm>
        <a:prstGeom prst="roundRect">
          <a:avLst/>
        </a:prstGeom>
        <a:solidFill>
          <a:srgbClr val="7030A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8616" tIns="0" rIns="188616" bIns="0" numCol="1" spcCol="1270" anchor="ctr" anchorCtr="0">
          <a:noAutofit/>
        </a:bodyPr>
        <a:lstStyle/>
        <a:p>
          <a:pPr lvl="0" algn="l" defTabSz="889000" rtl="0">
            <a:lnSpc>
              <a:spcPct val="90000"/>
            </a:lnSpc>
            <a:spcBef>
              <a:spcPct val="0"/>
            </a:spcBef>
            <a:spcAft>
              <a:spcPct val="35000"/>
            </a:spcAft>
          </a:pPr>
          <a:r>
            <a:rPr lang="en-US" sz="2000" b="1" kern="1200" smtClean="0">
              <a:solidFill>
                <a:srgbClr val="FFFF00"/>
              </a:solidFill>
              <a:latin typeface="Times New Roman" panose="02020603050405020304" pitchFamily="18" charset="0"/>
              <a:cs typeface="Times New Roman" panose="02020603050405020304" pitchFamily="18" charset="0"/>
            </a:rPr>
            <a:t>Bệnh cảnh và triệu chứng ngộ độc?</a:t>
          </a:r>
          <a:endParaRPr lang="en-US" sz="2000" b="1" kern="1200">
            <a:solidFill>
              <a:srgbClr val="FFFF00"/>
            </a:solidFill>
            <a:latin typeface="Times New Roman" panose="02020603050405020304" pitchFamily="18" charset="0"/>
            <a:cs typeface="Times New Roman" panose="02020603050405020304" pitchFamily="18" charset="0"/>
          </a:endParaRPr>
        </a:p>
      </dsp:txBody>
      <dsp:txXfrm>
        <a:off x="383819" y="983292"/>
        <a:ext cx="4935394" cy="506120"/>
      </dsp:txXfrm>
    </dsp:sp>
    <dsp:sp modelId="{2753BC5B-04A1-47ED-A082-460CC72E69CB}">
      <dsp:nvSpPr>
        <dsp:cNvPr id="0" name=""/>
        <dsp:cNvSpPr/>
      </dsp:nvSpPr>
      <dsp:spPr>
        <a:xfrm>
          <a:off x="0" y="2098192"/>
          <a:ext cx="7128792" cy="478800"/>
        </a:xfrm>
        <a:prstGeom prst="rect">
          <a:avLst/>
        </a:prstGeom>
        <a:solidFill>
          <a:srgbClr val="7030A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sp>
    <dsp:sp modelId="{1801E6EC-904F-4911-AA9F-B7CC7815B093}">
      <dsp:nvSpPr>
        <dsp:cNvPr id="0" name=""/>
        <dsp:cNvSpPr/>
      </dsp:nvSpPr>
      <dsp:spPr>
        <a:xfrm>
          <a:off x="356439" y="1817752"/>
          <a:ext cx="4990154" cy="560880"/>
        </a:xfrm>
        <a:prstGeom prst="roundRect">
          <a:avLst/>
        </a:prstGeom>
        <a:solidFill>
          <a:srgbClr val="7030A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8616" tIns="0" rIns="188616" bIns="0" numCol="1" spcCol="1270" anchor="ctr" anchorCtr="0">
          <a:noAutofit/>
        </a:bodyPr>
        <a:lstStyle/>
        <a:p>
          <a:pPr lvl="0" algn="l" defTabSz="889000" rtl="0">
            <a:lnSpc>
              <a:spcPct val="90000"/>
            </a:lnSpc>
            <a:spcBef>
              <a:spcPct val="0"/>
            </a:spcBef>
            <a:spcAft>
              <a:spcPct val="35000"/>
            </a:spcAft>
          </a:pPr>
          <a:r>
            <a:rPr lang="en-US" sz="2000" b="1" kern="1200" smtClean="0">
              <a:solidFill>
                <a:srgbClr val="FFFF00"/>
              </a:solidFill>
              <a:latin typeface="Times New Roman" panose="02020603050405020304" pitchFamily="18" charset="0"/>
              <a:cs typeface="Times New Roman" panose="02020603050405020304" pitchFamily="18" charset="0"/>
            </a:rPr>
            <a:t>Hội chứng nhiễm trùng? Ổ nhiễm trùng?</a:t>
          </a:r>
          <a:endParaRPr lang="en-US" sz="2000" b="1" kern="1200">
            <a:solidFill>
              <a:srgbClr val="FFFF00"/>
            </a:solidFill>
            <a:latin typeface="Times New Roman" panose="02020603050405020304" pitchFamily="18" charset="0"/>
            <a:cs typeface="Times New Roman" panose="02020603050405020304" pitchFamily="18" charset="0"/>
          </a:endParaRPr>
        </a:p>
      </dsp:txBody>
      <dsp:txXfrm>
        <a:off x="383819" y="1845132"/>
        <a:ext cx="4935394" cy="506120"/>
      </dsp:txXfrm>
    </dsp:sp>
    <dsp:sp modelId="{EA204A14-742B-4BBF-81B2-B6A55A9FC0B8}">
      <dsp:nvSpPr>
        <dsp:cNvPr id="0" name=""/>
        <dsp:cNvSpPr/>
      </dsp:nvSpPr>
      <dsp:spPr>
        <a:xfrm>
          <a:off x="0" y="2960032"/>
          <a:ext cx="7128792" cy="478800"/>
        </a:xfrm>
        <a:prstGeom prst="rect">
          <a:avLst/>
        </a:prstGeom>
        <a:solidFill>
          <a:srgbClr val="7030A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sp>
    <dsp:sp modelId="{8783D3FA-723B-4BB1-B73A-AD2A42E28286}">
      <dsp:nvSpPr>
        <dsp:cNvPr id="0" name=""/>
        <dsp:cNvSpPr/>
      </dsp:nvSpPr>
      <dsp:spPr>
        <a:xfrm>
          <a:off x="356439" y="2679592"/>
          <a:ext cx="4990154" cy="560880"/>
        </a:xfrm>
        <a:prstGeom prst="roundRect">
          <a:avLst/>
        </a:prstGeom>
        <a:solidFill>
          <a:srgbClr val="7030A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8616" tIns="0" rIns="188616" bIns="0" numCol="1" spcCol="1270" anchor="ctr" anchorCtr="0">
          <a:noAutofit/>
        </a:bodyPr>
        <a:lstStyle/>
        <a:p>
          <a:pPr lvl="0" algn="l" defTabSz="889000" rtl="0">
            <a:lnSpc>
              <a:spcPct val="90000"/>
            </a:lnSpc>
            <a:spcBef>
              <a:spcPct val="0"/>
            </a:spcBef>
            <a:spcAft>
              <a:spcPct val="35000"/>
            </a:spcAft>
          </a:pPr>
          <a:r>
            <a:rPr lang="en-US" sz="2000" b="1" kern="1200" smtClean="0">
              <a:solidFill>
                <a:srgbClr val="FFFF00"/>
              </a:solidFill>
              <a:latin typeface="Times New Roman" panose="02020603050405020304" pitchFamily="18" charset="0"/>
              <a:cs typeface="Times New Roman" panose="02020603050405020304" pitchFamily="18" charset="0"/>
            </a:rPr>
            <a:t>Đái tháo đường?</a:t>
          </a:r>
        </a:p>
      </dsp:txBody>
      <dsp:txXfrm>
        <a:off x="383819" y="2706972"/>
        <a:ext cx="4935394" cy="506120"/>
      </dsp:txXfrm>
    </dsp:sp>
    <dsp:sp modelId="{E4DFD1A1-6A3F-41F2-B48C-877E7E11C95E}">
      <dsp:nvSpPr>
        <dsp:cNvPr id="0" name=""/>
        <dsp:cNvSpPr/>
      </dsp:nvSpPr>
      <dsp:spPr>
        <a:xfrm>
          <a:off x="0" y="3821872"/>
          <a:ext cx="7128792" cy="478800"/>
        </a:xfrm>
        <a:prstGeom prst="rect">
          <a:avLst/>
        </a:prstGeom>
        <a:solidFill>
          <a:srgbClr val="7030A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sp>
    <dsp:sp modelId="{92AE82FD-2025-4FD3-955D-7A3A5C325754}">
      <dsp:nvSpPr>
        <dsp:cNvPr id="0" name=""/>
        <dsp:cNvSpPr/>
      </dsp:nvSpPr>
      <dsp:spPr>
        <a:xfrm>
          <a:off x="356439" y="3541432"/>
          <a:ext cx="4990154" cy="560880"/>
        </a:xfrm>
        <a:prstGeom prst="roundRect">
          <a:avLst/>
        </a:prstGeom>
        <a:solidFill>
          <a:srgbClr val="7030A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8616" tIns="0" rIns="188616" bIns="0" numCol="1" spcCol="1270" anchor="ctr" anchorCtr="0">
          <a:noAutofit/>
        </a:bodyPr>
        <a:lstStyle/>
        <a:p>
          <a:pPr lvl="0" algn="l" defTabSz="889000" rtl="0">
            <a:lnSpc>
              <a:spcPct val="90000"/>
            </a:lnSpc>
            <a:spcBef>
              <a:spcPct val="0"/>
            </a:spcBef>
            <a:spcAft>
              <a:spcPct val="35000"/>
            </a:spcAft>
          </a:pPr>
          <a:r>
            <a:rPr lang="en-US" sz="2000" b="1" kern="1200" smtClean="0">
              <a:solidFill>
                <a:srgbClr val="FFFF00"/>
              </a:solidFill>
              <a:latin typeface="Times New Roman" panose="02020603050405020304" pitchFamily="18" charset="0"/>
              <a:cs typeface="Times New Roman" panose="02020603050405020304" pitchFamily="18" charset="0"/>
            </a:rPr>
            <a:t> Rối loạn cân bằng nước điện giải?</a:t>
          </a:r>
        </a:p>
      </dsp:txBody>
      <dsp:txXfrm>
        <a:off x="383819" y="3568812"/>
        <a:ext cx="4935394" cy="506120"/>
      </dsp:txXfrm>
    </dsp:sp>
    <dsp:sp modelId="{C3D62E72-B0DF-419E-ADF7-DF3475D8E97C}">
      <dsp:nvSpPr>
        <dsp:cNvPr id="0" name=""/>
        <dsp:cNvSpPr/>
      </dsp:nvSpPr>
      <dsp:spPr>
        <a:xfrm>
          <a:off x="0" y="4683712"/>
          <a:ext cx="7128792" cy="478800"/>
        </a:xfrm>
        <a:prstGeom prst="rect">
          <a:avLst/>
        </a:prstGeom>
        <a:solidFill>
          <a:srgbClr val="7030A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sp>
    <dsp:sp modelId="{2ADBB1C7-0669-4318-B134-185A63DB99BA}">
      <dsp:nvSpPr>
        <dsp:cNvPr id="0" name=""/>
        <dsp:cNvSpPr/>
      </dsp:nvSpPr>
      <dsp:spPr>
        <a:xfrm>
          <a:off x="356439" y="4403271"/>
          <a:ext cx="4990154" cy="560880"/>
        </a:xfrm>
        <a:prstGeom prst="roundRect">
          <a:avLst/>
        </a:prstGeom>
        <a:solidFill>
          <a:srgbClr val="7030A0"/>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8616" tIns="0" rIns="188616" bIns="0" numCol="1" spcCol="1270" anchor="ctr" anchorCtr="0">
          <a:noAutofit/>
        </a:bodyPr>
        <a:lstStyle/>
        <a:p>
          <a:pPr lvl="0" algn="l" defTabSz="889000" rtl="0">
            <a:lnSpc>
              <a:spcPct val="90000"/>
            </a:lnSpc>
            <a:spcBef>
              <a:spcPct val="0"/>
            </a:spcBef>
            <a:spcAft>
              <a:spcPct val="35000"/>
            </a:spcAft>
          </a:pPr>
          <a:r>
            <a:rPr lang="en-US" sz="2000" b="1" kern="1200" smtClean="0">
              <a:solidFill>
                <a:srgbClr val="FFFF00"/>
              </a:solidFill>
              <a:latin typeface="Times New Roman" panose="02020603050405020304" pitchFamily="18" charset="0"/>
              <a:cs typeface="Times New Roman" panose="02020603050405020304" pitchFamily="18" charset="0"/>
            </a:rPr>
            <a:t>Suy thân? Suy gan?</a:t>
          </a:r>
        </a:p>
      </dsp:txBody>
      <dsp:txXfrm>
        <a:off x="383819" y="4430651"/>
        <a:ext cx="4935394"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6BD028-1F1D-4B4F-9D1E-5C0706962B55}" type="datetimeFigureOut">
              <a:rPr lang="en-US" smtClean="0"/>
              <a:pPr/>
              <a:t>8/27/2015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5771CC-BD36-424B-9F35-68802801C996}" type="slidenum">
              <a:rPr lang="en-US" smtClean="0"/>
              <a:pPr/>
              <a:t>‹#›</a:t>
            </a:fld>
            <a:endParaRPr lang="en-US"/>
          </a:p>
        </p:txBody>
      </p:sp>
    </p:spTree>
    <p:extLst>
      <p:ext uri="{BB962C8B-B14F-4D97-AF65-F5344CB8AC3E}">
        <p14:creationId xmlns:p14="http://schemas.microsoft.com/office/powerpoint/2010/main" val="2317114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5771CC-BD36-424B-9F35-68802801C996}" type="slidenum">
              <a:rPr lang="en-US" smtClean="0"/>
              <a:pPr/>
              <a:t>2</a:t>
            </a:fld>
            <a:endParaRPr lang="en-US"/>
          </a:p>
        </p:txBody>
      </p:sp>
    </p:spTree>
    <p:extLst>
      <p:ext uri="{BB962C8B-B14F-4D97-AF65-F5344CB8AC3E}">
        <p14:creationId xmlns:p14="http://schemas.microsoft.com/office/powerpoint/2010/main" val="246469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 Mất chú ý: tình trạng u ám, phải dùng một kích thích ngắn mới tỉnh như ánh sáng, tiếng động.</a:t>
            </a:r>
          </a:p>
          <a:p>
            <a:r>
              <a:rPr lang="en-US" sz="1200" kern="1200" smtClean="0">
                <a:solidFill>
                  <a:schemeClr val="tx1"/>
                </a:solidFill>
                <a:effectLst/>
                <a:latin typeface="+mn-lt"/>
                <a:ea typeface="+mn-ea"/>
                <a:cs typeface="+mn-cs"/>
              </a:rPr>
              <a:t>- Ngủ gà: gọi to, lay mới choàng dậy.</a:t>
            </a:r>
          </a:p>
          <a:p>
            <a:r>
              <a:rPr lang="en-US" sz="1200" kern="1200" smtClean="0">
                <a:solidFill>
                  <a:schemeClr val="tx1"/>
                </a:solidFill>
                <a:effectLst/>
                <a:latin typeface="+mn-lt"/>
                <a:ea typeface="+mn-ea"/>
                <a:cs typeface="+mn-cs"/>
              </a:rPr>
              <a:t>- Đờ đẫn: kích thích liên tục mới tỉnh.</a:t>
            </a:r>
          </a:p>
          <a:p>
            <a:r>
              <a:rPr lang="en-US" sz="1200" kern="1200" smtClean="0">
                <a:solidFill>
                  <a:schemeClr val="tx1"/>
                </a:solidFill>
                <a:effectLst/>
                <a:latin typeface="+mn-lt"/>
                <a:ea typeface="+mn-ea"/>
                <a:cs typeface="+mn-cs"/>
              </a:rPr>
              <a:t>- Không tỉnh mặc dù kích thích liên tục.</a:t>
            </a:r>
          </a:p>
          <a:p>
            <a:endParaRPr lang="en-US"/>
          </a:p>
        </p:txBody>
      </p:sp>
      <p:sp>
        <p:nvSpPr>
          <p:cNvPr id="4" name="Slide Number Placeholder 3"/>
          <p:cNvSpPr>
            <a:spLocks noGrp="1"/>
          </p:cNvSpPr>
          <p:nvPr>
            <p:ph type="sldNum" sz="quarter" idx="10"/>
          </p:nvPr>
        </p:nvSpPr>
        <p:spPr/>
        <p:txBody>
          <a:bodyPr/>
          <a:lstStyle/>
          <a:p>
            <a:fld id="{335771CC-BD36-424B-9F35-68802801C996}" type="slidenum">
              <a:rPr lang="en-US" smtClean="0"/>
              <a:pPr/>
              <a:t>3</a:t>
            </a:fld>
            <a:endParaRPr lang="en-US"/>
          </a:p>
        </p:txBody>
      </p:sp>
    </p:spTree>
    <p:extLst>
      <p:ext uri="{BB962C8B-B14F-4D97-AF65-F5344CB8AC3E}">
        <p14:creationId xmlns:p14="http://schemas.microsoft.com/office/powerpoint/2010/main" val="14833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5771CC-BD36-424B-9F35-68802801C996}" type="slidenum">
              <a:rPr lang="en-US" smtClean="0"/>
              <a:pPr/>
              <a:t>4</a:t>
            </a:fld>
            <a:endParaRPr lang="en-US"/>
          </a:p>
        </p:txBody>
      </p:sp>
    </p:spTree>
    <p:extLst>
      <p:ext uri="{BB962C8B-B14F-4D97-AF65-F5344CB8AC3E}">
        <p14:creationId xmlns:p14="http://schemas.microsoft.com/office/powerpoint/2010/main" val="224242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5771CC-BD36-424B-9F35-68802801C996}" type="slidenum">
              <a:rPr lang="en-US" smtClean="0"/>
              <a:pPr/>
              <a:t>5</a:t>
            </a:fld>
            <a:endParaRPr lang="en-US"/>
          </a:p>
        </p:txBody>
      </p:sp>
    </p:spTree>
    <p:extLst>
      <p:ext uri="{BB962C8B-B14F-4D97-AF65-F5344CB8AC3E}">
        <p14:creationId xmlns:p14="http://schemas.microsoft.com/office/powerpoint/2010/main" val="106163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5771CC-BD36-424B-9F35-68802801C996}" type="slidenum">
              <a:rPr lang="en-US" smtClean="0"/>
              <a:pPr/>
              <a:t>6</a:t>
            </a:fld>
            <a:endParaRPr lang="en-US"/>
          </a:p>
        </p:txBody>
      </p:sp>
    </p:spTree>
    <p:extLst>
      <p:ext uri="{BB962C8B-B14F-4D97-AF65-F5344CB8AC3E}">
        <p14:creationId xmlns:p14="http://schemas.microsoft.com/office/powerpoint/2010/main" val="649137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00"/>
          </a:p>
        </p:txBody>
      </p:sp>
      <p:sp>
        <p:nvSpPr>
          <p:cNvPr id="4" name="Slide Number Placeholder 3"/>
          <p:cNvSpPr>
            <a:spLocks noGrp="1"/>
          </p:cNvSpPr>
          <p:nvPr>
            <p:ph type="sldNum" sz="quarter" idx="10"/>
          </p:nvPr>
        </p:nvSpPr>
        <p:spPr/>
        <p:txBody>
          <a:bodyPr/>
          <a:lstStyle/>
          <a:p>
            <a:fld id="{335771CC-BD36-424B-9F35-68802801C996}" type="slidenum">
              <a:rPr lang="en-US" smtClean="0"/>
              <a:pPr/>
              <a:t>7</a:t>
            </a:fld>
            <a:endParaRPr lang="en-US"/>
          </a:p>
        </p:txBody>
      </p:sp>
    </p:spTree>
    <p:extLst>
      <p:ext uri="{BB962C8B-B14F-4D97-AF65-F5344CB8AC3E}">
        <p14:creationId xmlns:p14="http://schemas.microsoft.com/office/powerpoint/2010/main" val="256832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pt-BR" sz="1200" kern="1200" smtClean="0">
                <a:solidFill>
                  <a:schemeClr val="tx1"/>
                </a:solidFill>
                <a:effectLst/>
                <a:latin typeface="+mn-lt"/>
                <a:ea typeface="+mn-ea"/>
                <a:cs typeface="+mn-cs"/>
              </a:rPr>
              <a:t>Theo dõi dấu hiệu sinh tồn, tình trạng tri giác</a:t>
            </a:r>
            <a:r>
              <a:rPr lang="en-US" sz="1200" kern="1200" smtClean="0">
                <a:solidFill>
                  <a:schemeClr val="tx1"/>
                </a:solidFill>
                <a:effectLst/>
                <a:latin typeface="+mn-lt"/>
                <a:ea typeface="+mn-ea"/>
                <a:cs typeface="+mn-cs"/>
              </a:rPr>
              <a:t>-</a:t>
            </a:r>
            <a:r>
              <a:rPr lang="pt-BR" sz="1200" kern="1200" smtClean="0">
                <a:solidFill>
                  <a:schemeClr val="tx1"/>
                </a:solidFill>
                <a:effectLst/>
                <a:latin typeface="+mn-lt"/>
                <a:ea typeface="+mn-ea"/>
                <a:cs typeface="+mn-cs"/>
              </a:rPr>
              <a:t>Lưu thông đường thở</a:t>
            </a:r>
            <a:r>
              <a:rPr lang="en-US" sz="1200" kern="1200" smtClean="0">
                <a:solidFill>
                  <a:schemeClr val="tx1"/>
                </a:solidFill>
                <a:effectLst/>
                <a:latin typeface="+mn-lt"/>
                <a:ea typeface="+mn-ea"/>
                <a:cs typeface="+mn-cs"/>
              </a:rPr>
              <a:t>-</a:t>
            </a:r>
            <a:r>
              <a:rPr lang="pt-BR" sz="1200" kern="1200" smtClean="0">
                <a:solidFill>
                  <a:schemeClr val="tx1"/>
                </a:solidFill>
                <a:effectLst/>
                <a:latin typeface="+mn-lt"/>
                <a:ea typeface="+mn-ea"/>
                <a:cs typeface="+mn-cs"/>
              </a:rPr>
              <a:t>Thực hiện y lệnh</a:t>
            </a:r>
            <a:r>
              <a:rPr lang="en-US" sz="1200" kern="1200" smtClean="0">
                <a:solidFill>
                  <a:schemeClr val="tx1"/>
                </a:solidFill>
                <a:effectLst/>
                <a:latin typeface="+mn-lt"/>
                <a:ea typeface="+mn-ea"/>
                <a:cs typeface="+mn-cs"/>
              </a:rPr>
              <a:t>-</a:t>
            </a:r>
            <a:r>
              <a:rPr lang="pt-BR" sz="1200" kern="1200" smtClean="0">
                <a:solidFill>
                  <a:schemeClr val="tx1"/>
                </a:solidFill>
                <a:effectLst/>
                <a:latin typeface="+mn-lt"/>
                <a:ea typeface="+mn-ea"/>
                <a:cs typeface="+mn-cs"/>
              </a:rPr>
              <a:t>Vệ sinh thân thể người bệnh hàng ngày.</a:t>
            </a:r>
            <a:endParaRPr lang="en-US" sz="1200" kern="1200" smtClean="0">
              <a:solidFill>
                <a:schemeClr val="tx1"/>
              </a:solidFill>
              <a:effectLst/>
              <a:latin typeface="+mn-lt"/>
              <a:ea typeface="+mn-ea"/>
              <a:cs typeface="+mn-cs"/>
            </a:endParaRPr>
          </a:p>
          <a:p>
            <a:pPr lvl="0"/>
            <a:r>
              <a:rPr lang="pt-BR" sz="1200" kern="1200" smtClean="0">
                <a:solidFill>
                  <a:schemeClr val="tx1"/>
                </a:solidFill>
                <a:effectLst/>
                <a:latin typeface="+mn-lt"/>
                <a:ea typeface="+mn-ea"/>
                <a:cs typeface="+mn-cs"/>
              </a:rPr>
              <a:t>Nuôi dưỡng.</a:t>
            </a:r>
            <a:r>
              <a:rPr lang="en-US" sz="1200" kern="1200" smtClean="0">
                <a:solidFill>
                  <a:schemeClr val="tx1"/>
                </a:solidFill>
                <a:effectLst/>
                <a:latin typeface="+mn-lt"/>
                <a:ea typeface="+mn-ea"/>
                <a:cs typeface="+mn-cs"/>
              </a:rPr>
              <a:t>-</a:t>
            </a:r>
            <a:r>
              <a:rPr lang="pt-BR" sz="1200" kern="1200" smtClean="0">
                <a:solidFill>
                  <a:schemeClr val="tx1"/>
                </a:solidFill>
                <a:effectLst/>
                <a:latin typeface="+mn-lt"/>
                <a:ea typeface="+mn-ea"/>
                <a:cs typeface="+mn-cs"/>
              </a:rPr>
              <a:t>Phòng và chống loét</a:t>
            </a:r>
            <a:r>
              <a:rPr lang="en-US" sz="1200" kern="1200" smtClean="0">
                <a:solidFill>
                  <a:schemeClr val="tx1"/>
                </a:solidFill>
                <a:effectLst/>
                <a:latin typeface="+mn-lt"/>
                <a:ea typeface="+mn-ea"/>
                <a:cs typeface="+mn-cs"/>
              </a:rPr>
              <a:t>-</a:t>
            </a:r>
            <a:r>
              <a:rPr lang="pt-BR" sz="1200" kern="1200" smtClean="0">
                <a:solidFill>
                  <a:schemeClr val="tx1"/>
                </a:solidFill>
                <a:effectLst/>
                <a:latin typeface="+mn-lt"/>
                <a:ea typeface="+mn-ea"/>
                <a:cs typeface="+mn-cs"/>
              </a:rPr>
              <a:t>Phòng ngừa teo cơ cứng khớp</a:t>
            </a:r>
            <a:endParaRPr lang="en-US" sz="1200" kern="1200" smtClean="0">
              <a:solidFill>
                <a:schemeClr val="tx1"/>
              </a:solidFill>
              <a:effectLst/>
              <a:latin typeface="+mn-lt"/>
              <a:ea typeface="+mn-ea"/>
              <a:cs typeface="+mn-cs"/>
            </a:endParaRPr>
          </a:p>
          <a:p>
            <a:pPr lvl="0"/>
            <a:r>
              <a:rPr lang="pt-BR" sz="1200" kern="1200" smtClean="0">
                <a:solidFill>
                  <a:schemeClr val="tx1"/>
                </a:solidFill>
                <a:effectLst/>
                <a:latin typeface="+mn-lt"/>
                <a:ea typeface="+mn-ea"/>
                <a:cs typeface="+mn-cs"/>
              </a:rPr>
              <a:t>Phòng ngừa nhiễm trùng phổi</a:t>
            </a:r>
            <a:r>
              <a:rPr lang="en-US" sz="1200" kern="1200" smtClean="0">
                <a:solidFill>
                  <a:schemeClr val="tx1"/>
                </a:solidFill>
                <a:effectLst/>
                <a:latin typeface="+mn-lt"/>
                <a:ea typeface="+mn-ea"/>
                <a:cs typeface="+mn-cs"/>
              </a:rPr>
              <a:t>-</a:t>
            </a:r>
            <a:r>
              <a:rPr lang="pt-BR" sz="1200" kern="1200" smtClean="0">
                <a:solidFill>
                  <a:schemeClr val="tx1"/>
                </a:solidFill>
                <a:effectLst/>
                <a:latin typeface="+mn-lt"/>
                <a:ea typeface="+mn-ea"/>
                <a:cs typeface="+mn-cs"/>
              </a:rPr>
              <a:t>Phòng ngừa các biến chứng khác</a:t>
            </a:r>
            <a:endParaRPr lang="en-US" sz="1200" kern="1200" smtClean="0">
              <a:solidFill>
                <a:schemeClr val="tx1"/>
              </a:solidFill>
              <a:effectLst/>
              <a:latin typeface="+mn-lt"/>
              <a:ea typeface="+mn-ea"/>
              <a:cs typeface="+mn-cs"/>
            </a:endParaRPr>
          </a:p>
          <a:p>
            <a:endParaRPr lang="en-US" b="1"/>
          </a:p>
        </p:txBody>
      </p:sp>
      <p:sp>
        <p:nvSpPr>
          <p:cNvPr id="4" name="Slide Number Placeholder 3"/>
          <p:cNvSpPr>
            <a:spLocks noGrp="1"/>
          </p:cNvSpPr>
          <p:nvPr>
            <p:ph type="sldNum" sz="quarter" idx="10"/>
          </p:nvPr>
        </p:nvSpPr>
        <p:spPr/>
        <p:txBody>
          <a:bodyPr/>
          <a:lstStyle/>
          <a:p>
            <a:fld id="{335771CC-BD36-424B-9F35-68802801C996}" type="slidenum">
              <a:rPr lang="en-US" smtClean="0"/>
              <a:pPr/>
              <a:t>16</a:t>
            </a:fld>
            <a:endParaRPr lang="en-US"/>
          </a:p>
        </p:txBody>
      </p:sp>
    </p:spTree>
    <p:extLst>
      <p:ext uri="{BB962C8B-B14F-4D97-AF65-F5344CB8AC3E}">
        <p14:creationId xmlns:p14="http://schemas.microsoft.com/office/powerpoint/2010/main" val="10849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0E37C50-FFB5-44C5-A5B9-C72E0E285443}" type="datetimeFigureOut">
              <a:rPr lang="en-US" smtClean="0"/>
              <a:pPr/>
              <a:t>8/27/2015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A5C9D0E-3836-44BF-91BA-F133078006D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E37C50-FFB5-44C5-A5B9-C72E0E285443}" type="datetimeFigureOut">
              <a:rPr lang="en-US" smtClean="0"/>
              <a:pPr/>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C9D0E-3836-44BF-91BA-F133078006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E37C50-FFB5-44C5-A5B9-C72E0E285443}" type="datetimeFigureOut">
              <a:rPr lang="en-US" smtClean="0"/>
              <a:pPr/>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C9D0E-3836-44BF-91BA-F133078006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0E37C50-FFB5-44C5-A5B9-C72E0E285443}" type="datetimeFigureOut">
              <a:rPr lang="en-US" smtClean="0"/>
              <a:pPr/>
              <a:t>8/27/2015</a:t>
            </a:fld>
            <a:endParaRPr lang="en-US"/>
          </a:p>
        </p:txBody>
      </p:sp>
      <p:sp>
        <p:nvSpPr>
          <p:cNvPr id="9" name="Slide Number Placeholder 8"/>
          <p:cNvSpPr>
            <a:spLocks noGrp="1"/>
          </p:cNvSpPr>
          <p:nvPr>
            <p:ph type="sldNum" sz="quarter" idx="15"/>
          </p:nvPr>
        </p:nvSpPr>
        <p:spPr/>
        <p:txBody>
          <a:bodyPr rtlCol="0"/>
          <a:lstStyle/>
          <a:p>
            <a:fld id="{AA5C9D0E-3836-44BF-91BA-F133078006D7}"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0E37C50-FFB5-44C5-A5B9-C72E0E285443}" type="datetimeFigureOut">
              <a:rPr lang="en-US" smtClean="0"/>
              <a:pPr/>
              <a:t>8/27/2015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A5C9D0E-3836-44BF-91BA-F133078006D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0E37C50-FFB5-44C5-A5B9-C72E0E285443}" type="datetimeFigureOut">
              <a:rPr lang="en-US" smtClean="0"/>
              <a:pPr/>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C9D0E-3836-44BF-91BA-F133078006D7}"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0E37C50-FFB5-44C5-A5B9-C72E0E285443}" type="datetimeFigureOut">
              <a:rPr lang="en-US" smtClean="0"/>
              <a:pPr/>
              <a:t>8/27/2015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C9D0E-3836-44BF-91BA-F133078006D7}"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0E37C50-FFB5-44C5-A5B9-C72E0E285443}" type="datetimeFigureOut">
              <a:rPr lang="en-US" smtClean="0"/>
              <a:pPr/>
              <a:t>8/27/2015</a:t>
            </a:fld>
            <a:endParaRPr lang="en-US"/>
          </a:p>
        </p:txBody>
      </p:sp>
      <p:sp>
        <p:nvSpPr>
          <p:cNvPr id="7" name="Slide Number Placeholder 6"/>
          <p:cNvSpPr>
            <a:spLocks noGrp="1"/>
          </p:cNvSpPr>
          <p:nvPr>
            <p:ph type="sldNum" sz="quarter" idx="11"/>
          </p:nvPr>
        </p:nvSpPr>
        <p:spPr/>
        <p:txBody>
          <a:bodyPr rtlCol="0"/>
          <a:lstStyle/>
          <a:p>
            <a:fld id="{AA5C9D0E-3836-44BF-91BA-F133078006D7}"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37C50-FFB5-44C5-A5B9-C72E0E285443}" type="datetimeFigureOut">
              <a:rPr lang="en-US" smtClean="0"/>
              <a:pPr/>
              <a:t>8/27/2015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C9D0E-3836-44BF-91BA-F133078006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0E37C50-FFB5-44C5-A5B9-C72E0E285443}" type="datetimeFigureOut">
              <a:rPr lang="en-US" smtClean="0"/>
              <a:pPr/>
              <a:t>8/27/2015</a:t>
            </a:fld>
            <a:endParaRPr lang="en-US"/>
          </a:p>
        </p:txBody>
      </p:sp>
      <p:sp>
        <p:nvSpPr>
          <p:cNvPr id="22" name="Slide Number Placeholder 21"/>
          <p:cNvSpPr>
            <a:spLocks noGrp="1"/>
          </p:cNvSpPr>
          <p:nvPr>
            <p:ph type="sldNum" sz="quarter" idx="15"/>
          </p:nvPr>
        </p:nvSpPr>
        <p:spPr/>
        <p:txBody>
          <a:bodyPr rtlCol="0"/>
          <a:lstStyle/>
          <a:p>
            <a:fld id="{AA5C9D0E-3836-44BF-91BA-F133078006D7}"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0E37C50-FFB5-44C5-A5B9-C72E0E285443}" type="datetimeFigureOut">
              <a:rPr lang="en-US" smtClean="0"/>
              <a:pPr/>
              <a:t>8/27/2015</a:t>
            </a:fld>
            <a:endParaRPr lang="en-US"/>
          </a:p>
        </p:txBody>
      </p:sp>
      <p:sp>
        <p:nvSpPr>
          <p:cNvPr id="18" name="Slide Number Placeholder 17"/>
          <p:cNvSpPr>
            <a:spLocks noGrp="1"/>
          </p:cNvSpPr>
          <p:nvPr>
            <p:ph type="sldNum" sz="quarter" idx="11"/>
          </p:nvPr>
        </p:nvSpPr>
        <p:spPr/>
        <p:txBody>
          <a:bodyPr rtlCol="0"/>
          <a:lstStyle/>
          <a:p>
            <a:fld id="{AA5C9D0E-3836-44BF-91BA-F133078006D7}"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0E37C50-FFB5-44C5-A5B9-C72E0E285443}" type="datetimeFigureOut">
              <a:rPr lang="en-US" smtClean="0"/>
              <a:pPr/>
              <a:t>8/27/2015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A5C9D0E-3836-44BF-91BA-F133078006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ites.google.com/site/dungcaodangytb/home/bi-ging/iu-dng-ni-khoa/cao-ng-iu-dng/chm-sc-bnh-nhn-hn-m" TargetMode="External"/><Relationship Id="rId2" Type="http://schemas.openxmlformats.org/officeDocument/2006/relationships/hyperlink" Target="http://www.dieutri.vn/vietnam/22-6-2012/S2135/Cham-soc-benh-nhan-hon-me.htm" TargetMode="External"/><Relationship Id="rId1" Type="http://schemas.openxmlformats.org/officeDocument/2006/relationships/slideLayout" Target="../slideLayouts/slideLayout2.xml"/><Relationship Id="rId5" Type="http://schemas.openxmlformats.org/officeDocument/2006/relationships/hyperlink" Target="http://www.dieutri.vn/hscctt/4-10-2014/S5110/Chan-doan-va-xu-tri-hon-me.htm" TargetMode="External"/><Relationship Id="rId4" Type="http://schemas.openxmlformats.org/officeDocument/2006/relationships/hyperlink" Target="http://minidangthanhha.blogspot.com/2012/02/cham-soc-benh-nhan-hon-me.html" TargetMode="Externa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81000"/>
            <a:ext cx="6705600" cy="1894362"/>
          </a:xfrm>
        </p:spPr>
        <p:txBody>
          <a:bodyPr/>
          <a:lstStyle/>
          <a:p>
            <a:r>
              <a:rPr lang="en-US" dirty="0" smtClean="0">
                <a:latin typeface="Times New Roman" panose="02020603050405020304" pitchFamily="18" charset="0"/>
                <a:cs typeface="Times New Roman" panose="02020603050405020304" pitchFamily="18" charset="0"/>
              </a:rPr>
              <a:t>		        </a:t>
            </a:r>
            <a:r>
              <a:rPr lang="en-US" sz="3400" dirty="0" smtClean="0">
                <a:solidFill>
                  <a:srgbClr val="FF0000"/>
                </a:solidFill>
                <a:latin typeface="Times New Roman" panose="02020603050405020304" pitchFamily="18" charset="0"/>
                <a:cs typeface="Times New Roman" panose="02020603050405020304" pitchFamily="18" charset="0"/>
              </a:rPr>
              <a:t>BÀI 7</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CHĂM SÓC BỆNH NHÂN HÔN MÊ</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67744" y="3861048"/>
            <a:ext cx="6172200" cy="2158752"/>
          </a:xfrm>
        </p:spPr>
        <p:txBody>
          <a:bodyPr>
            <a:normAutofit/>
          </a:bodyPr>
          <a:lstStyle/>
          <a:p>
            <a:r>
              <a:rPr lang="en-US"/>
              <a:t>	</a:t>
            </a:r>
            <a:r>
              <a:rPr lang="en-US" smtClean="0"/>
              <a:t>   </a:t>
            </a:r>
            <a:endParaRPr lang="en-US" smtClean="0"/>
          </a:p>
          <a:p>
            <a:r>
              <a:rPr lang="en-US"/>
              <a:t>	</a:t>
            </a:r>
            <a:r>
              <a:rPr lang="en-US" smtClean="0"/>
              <a:t>    </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352800"/>
            <a:ext cx="5814646"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5218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457200" y="228600"/>
            <a:ext cx="8305800" cy="6858000"/>
          </a:xfrm>
        </p:spPr>
        <p:txBody>
          <a:bodyPr>
            <a:normAutofit/>
          </a:bodyPr>
          <a:lstStyle/>
          <a:p>
            <a:pPr>
              <a:buFontTx/>
              <a:buChar char="-"/>
            </a:pPr>
            <a:r>
              <a:rPr lang="en-US" sz="2800" b="1" u="sng" dirty="0" err="1" smtClean="0">
                <a:solidFill>
                  <a:srgbClr val="00B050"/>
                </a:solidFill>
                <a:latin typeface="Times New Roman" pitchFamily="18" charset="0"/>
                <a:cs typeface="Times New Roman" pitchFamily="18" charset="0"/>
              </a:rPr>
              <a:t>Tuần</a:t>
            </a:r>
            <a:r>
              <a:rPr lang="en-US" sz="2800" b="1" u="sng" dirty="0" smtClean="0">
                <a:solidFill>
                  <a:srgbClr val="00B050"/>
                </a:solidFill>
                <a:latin typeface="Times New Roman" pitchFamily="18" charset="0"/>
                <a:cs typeface="Times New Roman" pitchFamily="18" charset="0"/>
              </a:rPr>
              <a:t> </a:t>
            </a:r>
            <a:r>
              <a:rPr lang="en-US" sz="2800" b="1" u="sng" dirty="0" err="1" smtClean="0">
                <a:solidFill>
                  <a:srgbClr val="00B050"/>
                </a:solidFill>
                <a:latin typeface="Times New Roman" pitchFamily="18" charset="0"/>
                <a:cs typeface="Times New Roman" pitchFamily="18" charset="0"/>
              </a:rPr>
              <a:t>hoàn</a:t>
            </a:r>
            <a:r>
              <a:rPr lang="en-US" sz="2800" b="1"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Bệnh</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nhân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hôn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mê</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thường</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xảy</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ra</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tụt</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huyết</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áp</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trụy</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tim</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mạch</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Đôi</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khi</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có</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thể</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gặp</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tăng</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huyết</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áp</a:t>
            </a:r>
            <a:endParaRPr lang="en-US" sz="2800" dirty="0" smtClean="0">
              <a:solidFill>
                <a:srgbClr val="00B050"/>
              </a:solidFill>
              <a:latin typeface="Times New Roman" pitchFamily="18" charset="0"/>
              <a:cs typeface="Times New Roman" pitchFamily="18" charset="0"/>
            </a:endParaRPr>
          </a:p>
          <a:p>
            <a:pPr>
              <a:buNone/>
            </a:pPr>
            <a:r>
              <a:rPr lang="en-US" sz="2800" dirty="0" smtClean="0">
                <a:solidFill>
                  <a:srgbClr val="FF0000"/>
                </a:solidFill>
                <a:latin typeface="Times New Roman" pitchFamily="18" charset="0"/>
                <a:cs typeface="Times New Roman" pitchFamily="18" charset="0"/>
              </a:rPr>
              <a:t>+</a:t>
            </a:r>
            <a:r>
              <a:rPr lang="en-US" sz="2800" dirty="0" err="1" smtClean="0">
                <a:solidFill>
                  <a:srgbClr val="FF0000"/>
                </a:solidFill>
                <a:latin typeface="Times New Roman" pitchFamily="18" charset="0"/>
                <a:cs typeface="Times New Roman" pitchFamily="18" charset="0"/>
              </a:rPr>
              <a:t>Xử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trí</a:t>
            </a:r>
            <a:r>
              <a:rPr lang="en-US" sz="2800" dirty="0" smtClean="0">
                <a:solidFill>
                  <a:srgbClr val="FF0000"/>
                </a:solidFill>
                <a:latin typeface="Times New Roman" pitchFamily="18" charset="0"/>
                <a:cs typeface="Times New Roman" pitchFamily="18" charset="0"/>
              </a:rPr>
              <a:t>:</a:t>
            </a:r>
          </a:p>
          <a:p>
            <a:pPr>
              <a:buFont typeface="Arial" pitchFamily="34" charset="0"/>
              <a:buChar char="•"/>
            </a:pP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trường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hợp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giảm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huyết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áp</a:t>
            </a:r>
            <a:r>
              <a:rPr lang="en-US" sz="2800" dirty="0" smtClean="0">
                <a:solidFill>
                  <a:srgbClr val="FF0000"/>
                </a:solidFill>
                <a:latin typeface="Times New Roman" pitchFamily="18" charset="0"/>
                <a:cs typeface="Times New Roman" pitchFamily="18" charset="0"/>
              </a:rPr>
              <a:t> do </a:t>
            </a:r>
            <a:r>
              <a:rPr lang="en-US" sz="2800" dirty="0" err="1" smtClean="0">
                <a:solidFill>
                  <a:srgbClr val="FF0000"/>
                </a:solidFill>
                <a:latin typeface="Times New Roman" pitchFamily="18" charset="0"/>
                <a:cs typeface="Times New Roman" pitchFamily="18" charset="0"/>
              </a:rPr>
              <a:t>tổn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thương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não</a:t>
            </a:r>
            <a:r>
              <a:rPr lang="en-US" sz="2800" dirty="0" smtClean="0">
                <a:solidFill>
                  <a:srgbClr val="FF0000"/>
                </a:solidFill>
                <a:latin typeface="Times New Roman" pitchFamily="18" charset="0"/>
                <a:cs typeface="Times New Roman" pitchFamily="18" charset="0"/>
              </a:rPr>
              <a:t> hay do </a:t>
            </a:r>
            <a:r>
              <a:rPr lang="en-US" sz="2800" dirty="0" err="1" smtClean="0">
                <a:solidFill>
                  <a:srgbClr val="FF0000"/>
                </a:solidFill>
                <a:latin typeface="Times New Roman" pitchFamily="18" charset="0"/>
                <a:cs typeface="Times New Roman" pitchFamily="18" charset="0"/>
              </a:rPr>
              <a:t>ngộ</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thuốc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noradrenaline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dung </a:t>
            </a:r>
            <a:r>
              <a:rPr lang="en-US" sz="2800" dirty="0" err="1" smtClean="0">
                <a:solidFill>
                  <a:srgbClr val="FF0000"/>
                </a:solidFill>
                <a:latin typeface="Times New Roman" pitchFamily="18" charset="0"/>
                <a:cs typeface="Times New Roman" pitchFamily="18" charset="0"/>
              </a:rPr>
              <a:t>dịch</a:t>
            </a:r>
            <a:r>
              <a:rPr lang="en-US" sz="2800" dirty="0" smtClean="0">
                <a:solidFill>
                  <a:srgbClr val="FF0000"/>
                </a:solidFill>
                <a:latin typeface="Times New Roman" pitchFamily="18" charset="0"/>
                <a:cs typeface="Times New Roman" pitchFamily="18" charset="0"/>
              </a:rPr>
              <a:t> glucose 5% </a:t>
            </a:r>
            <a:r>
              <a:rPr lang="en-US" sz="2800" dirty="0" err="1" smtClean="0">
                <a:solidFill>
                  <a:srgbClr val="FF0000"/>
                </a:solidFill>
                <a:latin typeface="Times New Roman" pitchFamily="18" charset="0"/>
                <a:cs typeface="Times New Roman" pitchFamily="18" charset="0"/>
              </a:rPr>
              <a:t>truyền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tĩnh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mạch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duy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huyết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áp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Tốt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truyền</a:t>
            </a:r>
            <a:r>
              <a:rPr lang="en-US" sz="2800" dirty="0" smtClean="0">
                <a:solidFill>
                  <a:srgbClr val="FF0000"/>
                </a:solidFill>
                <a:latin typeface="Times New Roman" pitchFamily="18" charset="0"/>
                <a:cs typeface="Times New Roman" pitchFamily="18" charset="0"/>
              </a:rPr>
              <a:t> Dopamine 5 – 10 microgram/kg/</a:t>
            </a:r>
            <a:r>
              <a:rPr lang="en-US" sz="2800" dirty="0" err="1" smtClean="0">
                <a:solidFill>
                  <a:srgbClr val="FF0000"/>
                </a:solidFill>
                <a:latin typeface="Times New Roman" pitchFamily="18" charset="0"/>
                <a:cs typeface="Times New Roman" pitchFamily="18" charset="0"/>
              </a:rPr>
              <a:t>giờ</a:t>
            </a:r>
            <a:r>
              <a:rPr lang="en-US" sz="2800" dirty="0" smtClean="0">
                <a:solidFill>
                  <a:srgbClr val="FF0000"/>
                </a:solidFill>
                <a:latin typeface="Times New Roman" pitchFamily="18" charset="0"/>
                <a:cs typeface="Times New Roman" pitchFamily="18" charset="0"/>
              </a:rPr>
              <a:t>.</a:t>
            </a:r>
          </a:p>
          <a:p>
            <a:pPr>
              <a:buFont typeface="Arial" pitchFamily="34" charset="0"/>
              <a:buChar char="•"/>
            </a:pPr>
            <a:r>
              <a:rPr lang="en-US" sz="2800" dirty="0" err="1" smtClean="0">
                <a:solidFill>
                  <a:srgbClr val="FF0000"/>
                </a:solidFill>
                <a:latin typeface="Times New Roman" pitchFamily="18" charset="0"/>
                <a:cs typeface="Times New Roman" pitchFamily="18" charset="0"/>
              </a:rPr>
              <a:t>Tình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trạnh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huyết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áp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thường</a:t>
            </a:r>
            <a:r>
              <a:rPr lang="en-US" sz="2800" dirty="0" smtClean="0">
                <a:solidFill>
                  <a:srgbClr val="FF0000"/>
                </a:solidFill>
                <a:latin typeface="Times New Roman" pitchFamily="18" charset="0"/>
                <a:cs typeface="Times New Roman" pitchFamily="18" charset="0"/>
              </a:rPr>
              <a:t> do </a:t>
            </a:r>
            <a:r>
              <a:rPr lang="en-US" sz="2800" dirty="0" err="1" smtClean="0">
                <a:solidFill>
                  <a:srgbClr val="FF0000"/>
                </a:solidFill>
                <a:latin typeface="Times New Roman" pitchFamily="18" charset="0"/>
                <a:cs typeface="Times New Roman" pitchFamily="18" charset="0"/>
              </a:rPr>
              <a:t>xơ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vữa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mạch</a:t>
            </a:r>
            <a:r>
              <a:rPr lang="en-US" sz="2800" dirty="0" smtClean="0">
                <a:solidFill>
                  <a:srgbClr val="FF0000"/>
                </a:solidFill>
                <a:latin typeface="Times New Roman" pitchFamily="18" charset="0"/>
                <a:cs typeface="Times New Roman" pitchFamily="18" charset="0"/>
              </a:rPr>
              <a:t> ở </a:t>
            </a:r>
            <a:r>
              <a:rPr lang="en-US" sz="2800" dirty="0" err="1" smtClean="0">
                <a:solidFill>
                  <a:srgbClr val="FF0000"/>
                </a:solidFill>
                <a:latin typeface="Times New Roman" pitchFamily="18" charset="0"/>
                <a:cs typeface="Times New Roman" pitchFamily="18" charset="0"/>
              </a:rPr>
              <a:t>bệnh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lớn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tuổi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phải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sức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cẩn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thuốc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áp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Nghĩa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chỉ</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áp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xuống</a:t>
            </a:r>
            <a:r>
              <a:rPr lang="en-US" sz="2800" dirty="0" smtClean="0">
                <a:solidFill>
                  <a:srgbClr val="FF0000"/>
                </a:solidFill>
                <a:latin typeface="Times New Roman" pitchFamily="18" charset="0"/>
                <a:cs typeface="Times New Roman" pitchFamily="18" charset="0"/>
              </a:rPr>
              <a:t> 1/3 so </a:t>
            </a:r>
            <a:r>
              <a:rPr lang="en-US" sz="2800" dirty="0" err="1" smtClean="0">
                <a:solidFill>
                  <a:srgbClr val="FF0000"/>
                </a:solidFill>
                <a:latin typeface="Times New Roman" pitchFamily="18" charset="0"/>
                <a:cs typeface="Times New Roman" pitchFamily="18" charset="0"/>
              </a:rPr>
              <a:t>với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huyết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áp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thường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bệnh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nhân</a:t>
            </a:r>
            <a:r>
              <a:rPr lang="en-US" sz="2800" dirty="0" smtClean="0">
                <a:solidFill>
                  <a:srgbClr val="FF0000"/>
                </a:solidFill>
                <a:latin typeface="Times New Roman" pitchFamily="18" charset="0"/>
                <a:cs typeface="Times New Roman" pitchFamily="18" charset="0"/>
              </a:rPr>
              <a:t>. </a:t>
            </a:r>
          </a:p>
          <a:p>
            <a:pPr>
              <a:buNone/>
            </a:pPr>
            <a:endParaRPr lang="en-US" sz="2800"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8075240" cy="6141296"/>
          </a:xfrm>
        </p:spPr>
        <p:txBody>
          <a:bodyPr>
            <a:noAutofit/>
          </a:bodyPr>
          <a:lstStyle/>
          <a:p>
            <a:pPr lvl="0">
              <a:buFont typeface="Wingdings" panose="05000000000000000000" pitchFamily="2" charset="2"/>
              <a:buChar char="ü"/>
            </a:pPr>
            <a:r>
              <a:rPr lang="pt-BR" sz="2800" b="1" dirty="0" smtClean="0">
                <a:solidFill>
                  <a:srgbClr val="00B0F0"/>
                </a:solidFill>
                <a:latin typeface="Times New Roman" panose="02020603050405020304" pitchFamily="18" charset="0"/>
                <a:ea typeface="Tahoma" panose="020B0604030504040204" pitchFamily="34" charset="0"/>
                <a:cs typeface="Times New Roman" panose="02020603050405020304" pitchFamily="18" charset="0"/>
              </a:rPr>
              <a:t>Phù não:</a:t>
            </a:r>
          </a:p>
          <a:p>
            <a:pPr lvl="0">
              <a:buNone/>
            </a:pPr>
            <a:r>
              <a:rPr lang="pt-BR" sz="2800" dirty="0" smtClean="0">
                <a:solidFill>
                  <a:srgbClr val="00B0F0"/>
                </a:solidFill>
                <a:latin typeface="Times New Roman" panose="02020603050405020304" pitchFamily="18" charset="0"/>
                <a:ea typeface="Tahoma" panose="020B0604030504040204" pitchFamily="34" charset="0"/>
                <a:cs typeface="Times New Roman" panose="02020603050405020304" pitchFamily="18" charset="0"/>
              </a:rPr>
              <a:t>   Triệu chứng phù não gồm: tăng huyết áp, mạch chậm lại, phù gai</a:t>
            </a:r>
            <a:endParaRPr lang="en-US" sz="2800" dirty="0">
              <a:solidFill>
                <a:srgbClr val="00B0F0"/>
              </a:solidFill>
              <a:latin typeface="Times New Roman" panose="02020603050405020304" pitchFamily="18" charset="0"/>
              <a:ea typeface="Tahoma" panose="020B0604030504040204" pitchFamily="34" charset="0"/>
              <a:cs typeface="Times New Roman" panose="02020603050405020304" pitchFamily="18" charset="0"/>
            </a:endParaRPr>
          </a:p>
          <a:p>
            <a:pPr lvl="0">
              <a:buFont typeface="Wingdings" panose="05000000000000000000" pitchFamily="2" charset="2"/>
              <a:buChar char="§"/>
            </a:pPr>
            <a:r>
              <a:rPr lang="pt-BR"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Biện pháp chung:</a:t>
            </a:r>
            <a:r>
              <a:rPr lang="pt-BR" sz="2800" dirty="0">
                <a:latin typeface="Times New Roman" panose="02020603050405020304" pitchFamily="18" charset="0"/>
                <a:ea typeface="Tahoma" panose="020B0604030504040204" pitchFamily="34" charset="0"/>
                <a:cs typeface="Times New Roman" panose="02020603050405020304" pitchFamily="18" charset="0"/>
              </a:rPr>
              <a:t> Tăng thông khí, thở oxy, nằm đầu cao 15 </a:t>
            </a:r>
            <a:r>
              <a:rPr lang="pt-BR" sz="2800" dirty="0" smtClean="0">
                <a:latin typeface="Times New Roman" panose="02020603050405020304" pitchFamily="18" charset="0"/>
                <a:ea typeface="Tahoma" panose="020B0604030504040204" pitchFamily="34" charset="0"/>
                <a:cs typeface="Times New Roman" panose="02020603050405020304" pitchFamily="18" charset="0"/>
              </a:rPr>
              <a:t>– 30o, hạ </a:t>
            </a:r>
            <a:r>
              <a:rPr lang="pt-BR" sz="2800" dirty="0">
                <a:latin typeface="Times New Roman" panose="02020603050405020304" pitchFamily="18" charset="0"/>
                <a:ea typeface="Tahoma" panose="020B0604030504040204" pitchFamily="34" charset="0"/>
                <a:cs typeface="Times New Roman" panose="02020603050405020304" pitchFamily="18" charset="0"/>
              </a:rPr>
              <a:t>huyết áp trong trường hợp cần thiết.</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pPr lvl="0">
              <a:buFont typeface="Wingdings" panose="05000000000000000000" pitchFamily="2" charset="2"/>
              <a:buChar char="§"/>
            </a:pPr>
            <a:r>
              <a:rPr lang="pt-BR"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 thuốc chống phù não</a:t>
            </a:r>
            <a:r>
              <a:rPr lang="pt-BR" sz="28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pPr lvl="1">
              <a:buFontTx/>
              <a:buChar char="-"/>
            </a:pPr>
            <a:r>
              <a:rPr lang="pt-BR" sz="2800" dirty="0" smtClean="0">
                <a:latin typeface="Times New Roman" panose="02020603050405020304" pitchFamily="18" charset="0"/>
                <a:ea typeface="Tahoma" panose="020B0604030504040204" pitchFamily="34" charset="0"/>
                <a:cs typeface="Times New Roman" panose="02020603050405020304" pitchFamily="18" charset="0"/>
              </a:rPr>
              <a:t>Glycerin</a:t>
            </a:r>
            <a:r>
              <a:rPr lang="pt-BR" sz="2800" dirty="0">
                <a:latin typeface="Times New Roman" panose="02020603050405020304" pitchFamily="18" charset="0"/>
                <a:ea typeface="Tahoma" panose="020B0604030504040204" pitchFamily="34" charset="0"/>
                <a:cs typeface="Times New Roman" panose="02020603050405020304" pitchFamily="18" charset="0"/>
              </a:rPr>
              <a:t>: </a:t>
            </a:r>
            <a:r>
              <a:rPr lang="pt-BR" sz="2800" dirty="0" smtClean="0">
                <a:latin typeface="Times New Roman" panose="02020603050405020304" pitchFamily="18" charset="0"/>
                <a:ea typeface="Tahoma" panose="020B0604030504040204" pitchFamily="34" charset="0"/>
                <a:cs typeface="Times New Roman" panose="02020603050405020304" pitchFamily="18" charset="0"/>
              </a:rPr>
              <a:t>chống </a:t>
            </a:r>
            <a:r>
              <a:rPr lang="pt-BR" sz="2800" dirty="0">
                <a:latin typeface="Times New Roman" panose="02020603050405020304" pitchFamily="18" charset="0"/>
                <a:ea typeface="Tahoma" panose="020B0604030504040204" pitchFamily="34" charset="0"/>
                <a:cs typeface="Times New Roman" panose="02020603050405020304" pitchFamily="18" charset="0"/>
              </a:rPr>
              <a:t>phù não </a:t>
            </a:r>
          </a:p>
          <a:p>
            <a:pPr lvl="1">
              <a:buFontTx/>
              <a:buChar char="-"/>
            </a:pPr>
            <a:r>
              <a:rPr lang="pt-BR" sz="2800" dirty="0" smtClean="0">
                <a:latin typeface="Times New Roman" panose="02020603050405020304" pitchFamily="18" charset="0"/>
                <a:ea typeface="Tahoma" panose="020B0604030504040204" pitchFamily="34" charset="0"/>
                <a:cs typeface="Times New Roman" panose="02020603050405020304" pitchFamily="18" charset="0"/>
              </a:rPr>
              <a:t>Mannitol</a:t>
            </a:r>
            <a:r>
              <a:rPr lang="pt-BR" sz="2800" dirty="0">
                <a:latin typeface="Times New Roman" panose="02020603050405020304" pitchFamily="18" charset="0"/>
                <a:ea typeface="Tahoma" panose="020B0604030504040204" pitchFamily="34" charset="0"/>
                <a:cs typeface="Times New Roman" panose="02020603050405020304" pitchFamily="18" charset="0"/>
              </a:rPr>
              <a:t>: </a:t>
            </a:r>
            <a:r>
              <a:rPr lang="pt-BR" sz="2800" dirty="0" smtClean="0">
                <a:latin typeface="Times New Roman" panose="02020603050405020304" pitchFamily="18" charset="0"/>
                <a:ea typeface="Tahoma" panose="020B0604030504040204" pitchFamily="34" charset="0"/>
                <a:cs typeface="Times New Roman" panose="02020603050405020304" pitchFamily="18" charset="0"/>
              </a:rPr>
              <a:t>tính chất ưu trương, tác dụng chống </a:t>
            </a:r>
            <a:r>
              <a:rPr lang="pt-BR" sz="2800" dirty="0">
                <a:latin typeface="Times New Roman" panose="02020603050405020304" pitchFamily="18" charset="0"/>
                <a:ea typeface="Tahoma" panose="020B0604030504040204" pitchFamily="34" charset="0"/>
                <a:cs typeface="Times New Roman" panose="02020603050405020304" pitchFamily="18" charset="0"/>
              </a:rPr>
              <a:t>phù </a:t>
            </a:r>
            <a:r>
              <a:rPr lang="pt-BR" sz="2800" dirty="0" smtClean="0">
                <a:latin typeface="Times New Roman" panose="02020603050405020304" pitchFamily="18" charset="0"/>
                <a:ea typeface="Tahoma" panose="020B0604030504040204" pitchFamily="34" charset="0"/>
                <a:cs typeface="Times New Roman" panose="02020603050405020304" pitchFamily="18" charset="0"/>
              </a:rPr>
              <a:t>não </a:t>
            </a:r>
          </a:p>
          <a:p>
            <a:pPr lvl="1">
              <a:buFontTx/>
              <a:buChar char="-"/>
            </a:pPr>
            <a:r>
              <a:rPr lang="pt-BR" sz="2800" dirty="0" smtClean="0">
                <a:latin typeface="Times New Roman" panose="02020603050405020304" pitchFamily="18" charset="0"/>
                <a:ea typeface="Tahoma" panose="020B0604030504040204" pitchFamily="34" charset="0"/>
                <a:cs typeface="Times New Roman" panose="02020603050405020304" pitchFamily="18" charset="0"/>
              </a:rPr>
              <a:t>Các thuốc khác trong các trường hợp cụ thể (magiêsulphat, corticoid, glucose ưu trương).</a:t>
            </a:r>
            <a:endParaRPr lang="en-US" sz="2800" dirty="0" smtClean="0">
              <a:latin typeface="Times New Roman" panose="02020603050405020304" pitchFamily="18" charset="0"/>
              <a:ea typeface="Tahoma" panose="020B0604030504040204" pitchFamily="34" charset="0"/>
              <a:cs typeface="Times New Roman" panose="02020603050405020304" pitchFamily="18" charset="0"/>
            </a:endParaRPr>
          </a:p>
          <a:p>
            <a:pPr lvl="1">
              <a:buFontTx/>
              <a:buChar char="-"/>
            </a:pPr>
            <a:r>
              <a:rPr lang="pt-BR" sz="2800" dirty="0" smtClean="0">
                <a:latin typeface="Times New Roman" panose="02020603050405020304" pitchFamily="18" charset="0"/>
                <a:ea typeface="Tahoma" panose="020B0604030504040204" pitchFamily="34" charset="0"/>
                <a:cs typeface="Times New Roman" panose="02020603050405020304" pitchFamily="18" charset="0"/>
              </a:rPr>
              <a:t>Khi </a:t>
            </a:r>
            <a:r>
              <a:rPr lang="pt-BR" sz="2800" dirty="0">
                <a:latin typeface="Times New Roman" panose="02020603050405020304" pitchFamily="18" charset="0"/>
                <a:ea typeface="Tahoma" panose="020B0604030504040204" pitchFamily="34" charset="0"/>
                <a:cs typeface="Times New Roman" panose="02020603050405020304" pitchFamily="18" charset="0"/>
              </a:rPr>
              <a:t>dùng các thuốc chống phù não ưu trương cần đề phòng tăng gánh tim và phù phổi cấp</a:t>
            </a:r>
            <a:r>
              <a:rPr lang="pt-BR" sz="28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endParaRPr lang="en-US" sz="25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6724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3"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
                                            <p:txEl>
                                              <p:pRg st="4" end="4"/>
                                            </p:txEl>
                                          </p:spTgt>
                                        </p:tgtEl>
                                      </p:cBhvr>
                                    </p:animEffect>
                                  </p:child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0"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
                                            <p:txEl>
                                              <p:pRg st="5" end="5"/>
                                            </p:txEl>
                                          </p:spTgt>
                                        </p:tgtEl>
                                      </p:cBhvr>
                                    </p:animEffect>
                                  </p:childTnLst>
                                </p:cTn>
                              </p:par>
                              <p:par>
                                <p:cTn id="53" presetID="41" presetClass="entr" presetSubtype="0" fill="hold" grpId="0" nodeType="withEffect">
                                  <p:stCondLst>
                                    <p:cond delay="0"/>
                                  </p:stCondLst>
                                  <p:iterate type="lt">
                                    <p:tmPct val="10000"/>
                                  </p:iterate>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
                                            <p:txEl>
                                              <p:pRg st="6" end="6"/>
                                            </p:txEl>
                                          </p:spTgt>
                                        </p:tgtEl>
                                      </p:cBhvr>
                                    </p:animEffect>
                                  </p:childTnLst>
                                </p:cTn>
                              </p:par>
                              <p:par>
                                <p:cTn id="60" presetID="41" presetClass="entr" presetSubtype="0" fill="hold" grpId="0" nodeType="withEffect">
                                  <p:stCondLst>
                                    <p:cond delay="0"/>
                                  </p:stCondLst>
                                  <p:iterate type="lt">
                                    <p:tmPct val="10000"/>
                                  </p:iterate>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p:cTn id="62"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64"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48680"/>
            <a:ext cx="7467600" cy="5925272"/>
          </a:xfrm>
        </p:spPr>
        <p:txBody>
          <a:bodyPr>
            <a:normAutofit/>
          </a:bodyPr>
          <a:lstStyle/>
          <a:p>
            <a:pPr lvl="0">
              <a:buFont typeface="Wingdings" panose="05000000000000000000" pitchFamily="2" charset="2"/>
              <a:buChar char="ü"/>
            </a:pPr>
            <a:r>
              <a:rPr lang="pt-BR" sz="2800" dirty="0">
                <a:solidFill>
                  <a:srgbClr val="00B0F0"/>
                </a:solidFill>
                <a:latin typeface="Times New Roman" panose="02020603050405020304" pitchFamily="18" charset="0"/>
                <a:cs typeface="Times New Roman" panose="02020603050405020304" pitchFamily="18" charset="0"/>
              </a:rPr>
              <a:t>Duy trì nước điện giải và cân bằng kiềm-toan: lượng nước vào-ra khoảng 2000-2500 </a:t>
            </a:r>
            <a:r>
              <a:rPr lang="pt-BR" sz="2800" dirty="0" smtClean="0">
                <a:solidFill>
                  <a:srgbClr val="00B0F0"/>
                </a:solidFill>
                <a:latin typeface="Times New Roman" panose="02020603050405020304" pitchFamily="18" charset="0"/>
                <a:cs typeface="Times New Roman" panose="02020603050405020304" pitchFamily="18" charset="0"/>
              </a:rPr>
              <a:t>ml (</a:t>
            </a:r>
            <a:r>
              <a:rPr lang="en-US" sz="2800" dirty="0" err="1">
                <a:solidFill>
                  <a:srgbClr val="00B0F0"/>
                </a:solidFill>
                <a:latin typeface="Times New Roman" panose="02020603050405020304" pitchFamily="18" charset="0"/>
                <a:cs typeface="Times New Roman" panose="02020603050405020304" pitchFamily="18" charset="0"/>
              </a:rPr>
              <a:t>Nước</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tiểu</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đạt</a:t>
            </a:r>
            <a:r>
              <a:rPr lang="en-US" sz="2800" dirty="0">
                <a:solidFill>
                  <a:srgbClr val="00B0F0"/>
                </a:solidFill>
                <a:latin typeface="Times New Roman" panose="02020603050405020304" pitchFamily="18" charset="0"/>
                <a:cs typeface="Times New Roman" panose="02020603050405020304" pitchFamily="18" charset="0"/>
              </a:rPr>
              <a:t> 30-50ml/h </a:t>
            </a:r>
            <a:r>
              <a:rPr lang="en-US" sz="2800" dirty="0" smtClean="0">
                <a:solidFill>
                  <a:srgbClr val="00B0F0"/>
                </a:solidFill>
                <a:latin typeface="Times New Roman" panose="02020603050405020304" pitchFamily="18" charset="0"/>
                <a:cs typeface="Times New Roman" panose="02020603050405020304" pitchFamily="18" charset="0"/>
              </a:rPr>
              <a:t>).</a:t>
            </a:r>
            <a:endParaRPr lang="en-US" sz="2800" dirty="0">
              <a:solidFill>
                <a:srgbClr val="00B0F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r>
              <a:rPr lang="pt-BR" sz="2800" dirty="0">
                <a:solidFill>
                  <a:srgbClr val="00B0F0"/>
                </a:solidFill>
                <a:latin typeface="Times New Roman" panose="02020603050405020304" pitchFamily="18" charset="0"/>
                <a:cs typeface="Times New Roman" panose="02020603050405020304" pitchFamily="18" charset="0"/>
              </a:rPr>
              <a:t>Chống co giật, chống bội </a:t>
            </a:r>
            <a:r>
              <a:rPr lang="pt-BR" sz="2800" dirty="0" smtClean="0">
                <a:solidFill>
                  <a:srgbClr val="00B0F0"/>
                </a:solidFill>
                <a:latin typeface="Times New Roman" panose="02020603050405020304" pitchFamily="18" charset="0"/>
                <a:cs typeface="Times New Roman" panose="02020603050405020304" pitchFamily="18" charset="0"/>
              </a:rPr>
              <a:t>nhiễm.</a:t>
            </a:r>
            <a:endParaRPr lang="en-US" sz="2800" dirty="0">
              <a:solidFill>
                <a:srgbClr val="00B0F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r>
              <a:rPr lang="pt-BR" sz="2800" dirty="0">
                <a:solidFill>
                  <a:srgbClr val="00B0F0"/>
                </a:solidFill>
                <a:latin typeface="Times New Roman" panose="02020603050405020304" pitchFamily="18" charset="0"/>
                <a:cs typeface="Times New Roman" panose="02020603050405020304" pitchFamily="18" charset="0"/>
              </a:rPr>
              <a:t>Dinh dưỡng </a:t>
            </a:r>
            <a:r>
              <a:rPr lang="pt-BR" sz="2800" dirty="0" smtClean="0">
                <a:solidFill>
                  <a:srgbClr val="00B0F0"/>
                </a:solidFill>
                <a:latin typeface="Times New Roman" panose="02020603050405020304" pitchFamily="18" charset="0"/>
                <a:cs typeface="Times New Roman" panose="02020603050405020304" pitchFamily="18" charset="0"/>
              </a:rPr>
              <a:t>đầy đủ.</a:t>
            </a:r>
          </a:p>
          <a:p>
            <a:pPr lvl="0">
              <a:buFont typeface="Wingdings" panose="05000000000000000000" pitchFamily="2" charset="2"/>
              <a:buChar char="ü"/>
            </a:pPr>
            <a:r>
              <a:rPr lang="pt-BR" sz="2800" dirty="0" smtClean="0">
                <a:solidFill>
                  <a:srgbClr val="00B0F0"/>
                </a:solidFill>
                <a:latin typeface="Times New Roman" panose="02020603050405020304" pitchFamily="18" charset="0"/>
                <a:cs typeface="Times New Roman" panose="02020603050405020304" pitchFamily="18" charset="0"/>
              </a:rPr>
              <a:t>Chế </a:t>
            </a:r>
            <a:r>
              <a:rPr lang="pt-BR" sz="2800" dirty="0">
                <a:solidFill>
                  <a:srgbClr val="00B0F0"/>
                </a:solidFill>
                <a:latin typeface="Times New Roman" panose="02020603050405020304" pitchFamily="18" charset="0"/>
                <a:cs typeface="Times New Roman" panose="02020603050405020304" pitchFamily="18" charset="0"/>
              </a:rPr>
              <a:t>độ chăm sóc </a:t>
            </a:r>
            <a:r>
              <a:rPr lang="pt-BR" sz="2800" dirty="0" smtClean="0">
                <a:solidFill>
                  <a:srgbClr val="00B0F0"/>
                </a:solidFill>
                <a:latin typeface="Times New Roman" panose="02020603050405020304" pitchFamily="18" charset="0"/>
                <a:cs typeface="Times New Roman" panose="02020603050405020304" pitchFamily="18" charset="0"/>
              </a:rPr>
              <a:t>hợp </a:t>
            </a:r>
            <a:r>
              <a:rPr lang="pt-BR" sz="2800" dirty="0">
                <a:solidFill>
                  <a:srgbClr val="00B0F0"/>
                </a:solidFill>
                <a:latin typeface="Times New Roman" panose="02020603050405020304" pitchFamily="18" charset="0"/>
                <a:cs typeface="Times New Roman" panose="02020603050405020304" pitchFamily="18" charset="0"/>
              </a:rPr>
              <a:t>lý và phục hồi chức năng.</a:t>
            </a:r>
            <a:endParaRPr lang="en-US" sz="2800" dirty="0">
              <a:solidFill>
                <a:srgbClr val="00B0F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653136"/>
            <a:ext cx="3888432"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370" y="4337195"/>
            <a:ext cx="3305944" cy="220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6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7467600" cy="1143000"/>
          </a:xfrm>
        </p:spPr>
        <p:txBody>
          <a:bodyPr>
            <a:normAutofit/>
          </a:bodyPr>
          <a:lstStyle/>
          <a:p>
            <a:r>
              <a:rPr lang="en-US" b="1" smtClean="0">
                <a:latin typeface="Times New Roman" panose="02020603050405020304" pitchFamily="18" charset="0"/>
                <a:cs typeface="Times New Roman" panose="02020603050405020304" pitchFamily="18" charset="0"/>
              </a:rPr>
              <a:t>CHĂM SÓC BỆNH NHÂN HÔN MÊ</a:t>
            </a:r>
            <a:endParaRPr lang="en-US"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67544" y="1018565"/>
            <a:ext cx="7467600" cy="4873752"/>
          </a:xfrm>
        </p:spPr>
        <p:txBody>
          <a:bodyPr>
            <a:normAutofit/>
          </a:bodyPr>
          <a:lstStyle/>
          <a:p>
            <a:r>
              <a:rPr lang="en-US" sz="2700" b="1" smtClean="0">
                <a:solidFill>
                  <a:srgbClr val="00B050"/>
                </a:solidFill>
                <a:latin typeface="Times New Roman" panose="02020603050405020304" pitchFamily="18" charset="0"/>
                <a:cs typeface="Times New Roman" panose="02020603050405020304" pitchFamily="18" charset="0"/>
              </a:rPr>
              <a:t>Nhận định được tình trạng bệnh nhân.</a:t>
            </a:r>
          </a:p>
          <a:p>
            <a:pPr>
              <a:buFont typeface="Wingdings" panose="05000000000000000000" pitchFamily="2" charset="2"/>
              <a:buChar char="Ø"/>
            </a:pPr>
            <a:r>
              <a:rPr lang="en-US" smtClean="0">
                <a:solidFill>
                  <a:srgbClr val="0070C0"/>
                </a:solidFill>
                <a:latin typeface="Times New Roman" panose="02020603050405020304" pitchFamily="18" charset="0"/>
                <a:cs typeface="Times New Roman" panose="02020603050405020304" pitchFamily="18" charset="0"/>
              </a:rPr>
              <a:t>Đánh giá mức độ hôn mê qua thang điểm glasgow.</a:t>
            </a:r>
          </a:p>
          <a:p>
            <a:pPr>
              <a:buFont typeface="Wingdings" panose="05000000000000000000" pitchFamily="2" charset="2"/>
              <a:buChar char="Ø"/>
            </a:pPr>
            <a:r>
              <a:rPr lang="en-US" smtClean="0">
                <a:solidFill>
                  <a:srgbClr val="0070C0"/>
                </a:solidFill>
                <a:latin typeface="Times New Roman" panose="02020603050405020304" pitchFamily="18" charset="0"/>
                <a:cs typeface="Times New Roman" panose="02020603050405020304" pitchFamily="18" charset="0"/>
              </a:rPr>
              <a:t>Hỏi người nhà BN để biết tiền sử, thông tin</a:t>
            </a:r>
            <a:r>
              <a:rPr lang="en-US" b="1" smtClean="0">
                <a:solidFill>
                  <a:srgbClr val="0070C0"/>
                </a:solidFill>
                <a:latin typeface="Times New Roman" panose="02020603050405020304" pitchFamily="18" charset="0"/>
                <a:cs typeface="Times New Roman" panose="02020603050405020304" pitchFamily="18" charset="0"/>
              </a:rPr>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852936"/>
            <a:ext cx="5014888" cy="3460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60648"/>
            <a:ext cx="1839962" cy="134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70464" y="2848372"/>
            <a:ext cx="2776066" cy="2831544"/>
          </a:xfrm>
          <a:prstGeom prst="rect">
            <a:avLst/>
          </a:prstGeom>
          <a:noFill/>
        </p:spPr>
        <p:txBody>
          <a:bodyPr wrap="square" rtlCol="0">
            <a:spAutoFit/>
          </a:bodyPr>
          <a:lstStyle/>
          <a:p>
            <a:pPr marL="285750" indent="-285750">
              <a:buFont typeface="Arial" panose="020B0604020202020204" pitchFamily="34" charset="0"/>
              <a:buChar char="•"/>
            </a:pPr>
            <a:r>
              <a:rPr lang="en-US" sz="2000" b="1" smtClean="0">
                <a:latin typeface="Times New Roman" panose="02020603050405020304" pitchFamily="18" charset="0"/>
                <a:cs typeface="Times New Roman" panose="02020603050405020304" pitchFamily="18" charset="0"/>
              </a:rPr>
              <a:t>3 điểm </a:t>
            </a:r>
            <a:r>
              <a:rPr lang="en-US" sz="2000" b="1" dirty="0">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hôn</a:t>
            </a:r>
            <a:r>
              <a:rPr lang="en-US" sz="2000" b="1">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mê </a:t>
            </a:r>
            <a:r>
              <a:rPr lang="en-US" sz="2000" b="1" dirty="0" err="1">
                <a:latin typeface="Times New Roman" panose="02020603050405020304" pitchFamily="18" charset="0"/>
                <a:cs typeface="Times New Roman" panose="02020603050405020304" pitchFamily="18" charset="0"/>
              </a:rPr>
              <a:t>sâu</a:t>
            </a:r>
            <a:endParaRPr lang="en-US"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smtClean="0">
                <a:latin typeface="Times New Roman" panose="02020603050405020304" pitchFamily="18" charset="0"/>
                <a:cs typeface="Times New Roman" panose="02020603050405020304" pitchFamily="18" charset="0"/>
              </a:rPr>
              <a:t>4-5</a:t>
            </a:r>
            <a:r>
              <a:rPr lang="en-US" sz="2000" b="1" smtClean="0">
                <a:latin typeface="Times New Roman" panose="02020603050405020304" pitchFamily="18" charset="0"/>
                <a:cs typeface="Times New Roman" panose="02020603050405020304" pitchFamily="18" charset="0"/>
              </a:rPr>
              <a:t> </a:t>
            </a:r>
            <a:r>
              <a:rPr lang="en-US" sz="2000" b="1" err="1" smtClean="0">
                <a:latin typeface="Times New Roman" panose="02020603050405020304" pitchFamily="18" charset="0"/>
                <a:cs typeface="Times New Roman" panose="02020603050405020304" pitchFamily="18" charset="0"/>
              </a:rPr>
              <a:t>điểm</a:t>
            </a:r>
            <a:r>
              <a:rPr lang="en-US" sz="2000" b="1" smtClean="0">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a:t>
            </a:r>
            <a:r>
              <a:rPr lang="en-US" sz="2000" b="1" smtClean="0">
                <a:latin typeface="Times New Roman" panose="02020603050405020304" pitchFamily="18" charset="0"/>
                <a:cs typeface="Times New Roman" panose="02020603050405020304" pitchFamily="18" charset="0"/>
              </a:rPr>
              <a:t>tình trạng xấu.</a:t>
            </a:r>
            <a:endParaRPr lang="en-US"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smtClean="0">
                <a:latin typeface="Times New Roman" panose="02020603050405020304" pitchFamily="18" charset="0"/>
                <a:cs typeface="Times New Roman" panose="02020603050405020304" pitchFamily="18" charset="0"/>
              </a:rPr>
              <a:t>&lt;=7</a:t>
            </a:r>
            <a:r>
              <a:rPr lang="en-US" sz="2000" b="1"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 </a:t>
            </a:r>
            <a:r>
              <a:rPr lang="en-US" sz="2000" b="1" err="1">
                <a:latin typeface="Times New Roman" panose="02020603050405020304" pitchFamily="18" charset="0"/>
                <a:cs typeface="Times New Roman" panose="02020603050405020304" pitchFamily="18" charset="0"/>
              </a:rPr>
              <a:t>hôn</a:t>
            </a:r>
            <a:r>
              <a:rPr lang="en-US" sz="2000" b="1">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mê</a:t>
            </a:r>
            <a:r>
              <a:rPr lang="en-US" sz="2000" b="1">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smtClean="0">
                <a:latin typeface="Times New Roman" panose="02020603050405020304" pitchFamily="18" charset="0"/>
                <a:cs typeface="Times New Roman" panose="02020603050405020304" pitchFamily="18" charset="0"/>
              </a:rPr>
              <a:t>6-10 điểm: tiến triển xấu.</a:t>
            </a:r>
          </a:p>
          <a:p>
            <a:pPr marL="285750" indent="-285750">
              <a:buFont typeface="Arial" panose="020B0604020202020204" pitchFamily="34" charset="0"/>
              <a:buChar char="•"/>
            </a:pPr>
            <a:r>
              <a:rPr lang="en-US" sz="2000" b="1" smtClean="0">
                <a:latin typeface="Times New Roman" panose="02020603050405020304" pitchFamily="18" charset="0"/>
                <a:cs typeface="Times New Roman" panose="02020603050405020304" pitchFamily="18" charset="0"/>
              </a:rPr>
              <a:t>10  </a:t>
            </a:r>
            <a:r>
              <a:rPr lang="en-US" sz="2000" b="1" dirty="0" err="1">
                <a:latin typeface="Times New Roman" panose="02020603050405020304" pitchFamily="18" charset="0"/>
                <a:cs typeface="Times New Roman" panose="02020603050405020304" pitchFamily="18" charset="0"/>
              </a:rPr>
              <a:t>điểm</a:t>
            </a:r>
            <a:r>
              <a:rPr lang="en-US" sz="2000" b="1">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rối loạn ý thức.</a:t>
            </a:r>
            <a:endParaRPr lang="en-US" sz="20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3447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barn(inVertical)">
                                      <p:cBhvr>
                                        <p:cTn id="27" dur="500"/>
                                        <p:tgtEl>
                                          <p:spTgt spid="614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1560" y="332656"/>
            <a:ext cx="8280920" cy="6120680"/>
          </a:xfrm>
        </p:spPr>
        <p:txBody>
          <a:bodyPr>
            <a:normAutofit/>
          </a:bodyPr>
          <a:lstStyle/>
          <a:p>
            <a:pPr algn="just"/>
            <a:r>
              <a:rPr lang="en-US" sz="2800" b="1" smtClean="0">
                <a:solidFill>
                  <a:srgbClr val="00B050"/>
                </a:solidFill>
                <a:latin typeface="Times New Roman" panose="02020603050405020304" pitchFamily="18" charset="0"/>
                <a:cs typeface="Times New Roman" panose="02020603050405020304" pitchFamily="18" charset="0"/>
              </a:rPr>
              <a:t>Các chức năng sống:</a:t>
            </a:r>
          </a:p>
          <a:p>
            <a:pPr algn="just">
              <a:buFont typeface="Wingdings" panose="05000000000000000000" pitchFamily="2" charset="2"/>
              <a:buChar char="ü"/>
            </a:pPr>
            <a:r>
              <a:rPr lang="en-US" sz="2600" smtClean="0">
                <a:solidFill>
                  <a:srgbClr val="0070C0"/>
                </a:solidFill>
                <a:latin typeface="Times New Roman" panose="02020603050405020304" pitchFamily="18" charset="0"/>
                <a:cs typeface="Times New Roman" panose="02020603050405020304" pitchFamily="18" charset="0"/>
              </a:rPr>
              <a:t>Hô hấp:</a:t>
            </a:r>
          </a:p>
          <a:p>
            <a:pPr algn="just">
              <a:buFontTx/>
              <a:buChar char="-"/>
            </a:pPr>
            <a:r>
              <a:rPr lang="en-US" sz="2600" smtClean="0">
                <a:solidFill>
                  <a:srgbClr val="C00000"/>
                </a:solidFill>
                <a:latin typeface="Times New Roman" panose="02020603050405020304" pitchFamily="18" charset="0"/>
                <a:cs typeface="Times New Roman" panose="02020603050405020304" pitchFamily="18" charset="0"/>
              </a:rPr>
              <a:t>Đường thở: </a:t>
            </a:r>
            <a:r>
              <a:rPr lang="en-US" sz="2600" smtClean="0">
                <a:latin typeface="Times New Roman" panose="02020603050405020304" pitchFamily="18" charset="0"/>
                <a:cs typeface="Times New Roman" panose="02020603050405020304" pitchFamily="18" charset="0"/>
              </a:rPr>
              <a:t>tụt lưỡi, ứ đọng đờm giãi?.</a:t>
            </a:r>
          </a:p>
          <a:p>
            <a:pPr algn="just">
              <a:buFontTx/>
              <a:buChar char="-"/>
            </a:pPr>
            <a:r>
              <a:rPr lang="en-US" sz="2600" smtClean="0">
                <a:solidFill>
                  <a:srgbClr val="C00000"/>
                </a:solidFill>
                <a:latin typeface="Times New Roman" panose="02020603050405020304" pitchFamily="18" charset="0"/>
                <a:cs typeface="Times New Roman" panose="02020603050405020304" pitchFamily="18" charset="0"/>
              </a:rPr>
              <a:t>Nhịp thở: </a:t>
            </a:r>
            <a:r>
              <a:rPr lang="en-US" sz="2600" smtClean="0">
                <a:latin typeface="Times New Roman" panose="02020603050405020304" pitchFamily="18" charset="0"/>
                <a:cs typeface="Times New Roman" panose="02020603050405020304" pitchFamily="18" charset="0"/>
              </a:rPr>
              <a:t>Rối loạn nhịp thở, ngừng thở?.</a:t>
            </a:r>
          </a:p>
          <a:p>
            <a:pPr algn="just">
              <a:buFontTx/>
              <a:buChar char="-"/>
            </a:pPr>
            <a:r>
              <a:rPr lang="en-US" sz="2600" smtClean="0">
                <a:solidFill>
                  <a:srgbClr val="C00000"/>
                </a:solidFill>
                <a:latin typeface="Times New Roman" panose="02020603050405020304" pitchFamily="18" charset="0"/>
                <a:cs typeface="Times New Roman" panose="02020603050405020304" pitchFamily="18" charset="0"/>
              </a:rPr>
              <a:t>Triệu chứng hô hấp: </a:t>
            </a:r>
            <a:r>
              <a:rPr lang="en-US" sz="2600" smtClean="0">
                <a:latin typeface="Times New Roman" panose="02020603050405020304" pitchFamily="18" charset="0"/>
                <a:cs typeface="Times New Roman" panose="02020603050405020304" pitchFamily="18" charset="0"/>
              </a:rPr>
              <a:t>tím, vã mồ hôi, SpO2 thấp..</a:t>
            </a:r>
          </a:p>
          <a:p>
            <a:pPr algn="just">
              <a:buFont typeface="Wingdings" panose="05000000000000000000" pitchFamily="2" charset="2"/>
              <a:buChar char="ü"/>
            </a:pPr>
            <a:r>
              <a:rPr lang="en-US" sz="2600" smtClean="0">
                <a:solidFill>
                  <a:srgbClr val="0070C0"/>
                </a:solidFill>
                <a:latin typeface="Times New Roman" panose="02020603050405020304" pitchFamily="18" charset="0"/>
                <a:cs typeface="Times New Roman" panose="02020603050405020304" pitchFamily="18" charset="0"/>
              </a:rPr>
              <a:t>Tuần hoàn:</a:t>
            </a:r>
          </a:p>
          <a:p>
            <a:pPr algn="just">
              <a:buFontTx/>
              <a:buChar char="-"/>
            </a:pPr>
            <a:r>
              <a:rPr lang="en-US" sz="2600" smtClean="0">
                <a:latin typeface="Times New Roman" panose="02020603050405020304" pitchFamily="18" charset="0"/>
                <a:cs typeface="Times New Roman" panose="02020603050405020304" pitchFamily="18" charset="0"/>
              </a:rPr>
              <a:t>Nhịp tim?, huyết áp?.</a:t>
            </a:r>
          </a:p>
          <a:p>
            <a:pPr algn="just">
              <a:buFont typeface="Wingdings" panose="05000000000000000000" pitchFamily="2" charset="2"/>
              <a:buChar char="ü"/>
            </a:pPr>
            <a:r>
              <a:rPr lang="en-US" sz="2600" smtClean="0">
                <a:solidFill>
                  <a:srgbClr val="0070C0"/>
                </a:solidFill>
                <a:latin typeface="Times New Roman" panose="02020603050405020304" pitchFamily="18" charset="0"/>
                <a:cs typeface="Times New Roman" panose="02020603050405020304" pitchFamily="18" charset="0"/>
              </a:rPr>
              <a:t>Nhiệt độ: </a:t>
            </a:r>
          </a:p>
          <a:p>
            <a:pPr algn="just">
              <a:buFontTx/>
              <a:buChar char="-"/>
            </a:pPr>
            <a:r>
              <a:rPr lang="en-US" sz="2600" smtClean="0">
                <a:latin typeface="Times New Roman" panose="02020603050405020304" pitchFamily="18" charset="0"/>
                <a:cs typeface="Times New Roman" panose="02020603050405020304" pitchFamily="18" charset="0"/>
              </a:rPr>
              <a:t>Hạ thân nhiệt? Tăng thân nhiệt?.</a:t>
            </a:r>
          </a:p>
          <a:p>
            <a:pPr algn="just">
              <a:buFont typeface="Wingdings" panose="05000000000000000000" pitchFamily="2" charset="2"/>
              <a:buChar char="ü"/>
            </a:pPr>
            <a:r>
              <a:rPr lang="en-US" sz="2600" smtClean="0">
                <a:solidFill>
                  <a:srgbClr val="0070C0"/>
                </a:solidFill>
                <a:latin typeface="Times New Roman" panose="02020603050405020304" pitchFamily="18" charset="0"/>
                <a:cs typeface="Times New Roman" panose="02020603050405020304" pitchFamily="18" charset="0"/>
              </a:rPr>
              <a:t>Biến chứng:</a:t>
            </a:r>
          </a:p>
          <a:p>
            <a:pPr algn="just">
              <a:buFontTx/>
              <a:buChar char="-"/>
            </a:pPr>
            <a:r>
              <a:rPr lang="en-US" sz="2600" smtClean="0">
                <a:latin typeface="Times New Roman" panose="02020603050405020304" pitchFamily="18" charset="0"/>
                <a:cs typeface="Times New Roman" panose="02020603050405020304" pitchFamily="18" charset="0"/>
              </a:rPr>
              <a:t>Bội nhiễm, sặc phổi, loét mục.</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212976"/>
            <a:ext cx="3024336" cy="201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196752"/>
            <a:ext cx="6667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42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1000"/>
                                        <p:tgtEl>
                                          <p:spTgt spid="3">
                                            <p:txEl>
                                              <p:pRg st="10" end="10"/>
                                            </p:txEl>
                                          </p:spTgt>
                                        </p:tgtEl>
                                      </p:cBhvr>
                                    </p:animEffect>
                                    <p:anim calcmode="lin" valueType="num">
                                      <p:cBhvr>
                                        <p:cTn id="5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7171"/>
                                        </p:tgtEl>
                                        <p:attrNameLst>
                                          <p:attrName>style.visibility</p:attrName>
                                        </p:attrNameLst>
                                      </p:cBhvr>
                                      <p:to>
                                        <p:strVal val="visible"/>
                                      </p:to>
                                    </p:set>
                                    <p:animEffect transition="in" filter="barn(inVertical)">
                                      <p:cBhvr>
                                        <p:cTn id="65"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293852209"/>
              </p:ext>
            </p:extLst>
          </p:nvPr>
        </p:nvGraphicFramePr>
        <p:xfrm>
          <a:off x="1043608" y="1340768"/>
          <a:ext cx="712879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11560" y="404664"/>
            <a:ext cx="7992888" cy="1292662"/>
          </a:xfrm>
          <a:prstGeom prst="rect">
            <a:avLst/>
          </a:prstGeom>
          <a:noFill/>
        </p:spPr>
        <p:txBody>
          <a:bodyPr wrap="square" rtlCol="0">
            <a:spAutoFit/>
          </a:bodyPr>
          <a:lstStyle/>
          <a:p>
            <a:pPr marL="342900" indent="-342900">
              <a:buFont typeface="Wingdings" panose="05000000000000000000" pitchFamily="2" charset="2"/>
              <a:buChar char="ü"/>
            </a:pPr>
            <a:r>
              <a:rPr lang="en-US" sz="2600">
                <a:solidFill>
                  <a:srgbClr val="0070C0"/>
                </a:solidFill>
                <a:latin typeface="Times New Roman" panose="02020603050405020304" pitchFamily="18" charset="0"/>
                <a:cs typeface="Times New Roman" panose="02020603050405020304" pitchFamily="18" charset="0"/>
              </a:rPr>
              <a:t>Các triệu chứng của tổn thương thần kinh phối hợp, triệu chứng của bệnh nguyên </a:t>
            </a:r>
            <a:r>
              <a:rPr lang="en-US" sz="2600" smtClean="0">
                <a:solidFill>
                  <a:srgbClr val="0070C0"/>
                </a:solidFill>
                <a:latin typeface="Times New Roman" panose="02020603050405020304" pitchFamily="18" charset="0"/>
                <a:cs typeface="Times New Roman" panose="02020603050405020304" pitchFamily="18" charset="0"/>
              </a:rPr>
              <a:t>nhân:</a:t>
            </a:r>
            <a:r>
              <a:rPr lang="en-US" sz="2600" b="1">
                <a:solidFill>
                  <a:srgbClr val="0070C0"/>
                </a:solidFill>
                <a:latin typeface="Times New Roman" panose="02020603050405020304" pitchFamily="18" charset="0"/>
                <a:cs typeface="Times New Roman" panose="02020603050405020304" pitchFamily="18" charset="0"/>
              </a:rPr>
              <a:t/>
            </a:r>
            <a:br>
              <a:rPr lang="en-US" sz="2600" b="1">
                <a:solidFill>
                  <a:srgbClr val="0070C0"/>
                </a:solidFill>
                <a:latin typeface="Times New Roman" panose="02020603050405020304" pitchFamily="18" charset="0"/>
                <a:cs typeface="Times New Roman" panose="02020603050405020304" pitchFamily="18" charset="0"/>
              </a:rPr>
            </a:br>
            <a:endParaRPr lang="en-US" sz="2600" b="1">
              <a:solidFill>
                <a:srgbClr val="0070C0"/>
              </a:solidFill>
            </a:endParaRPr>
          </a:p>
        </p:txBody>
      </p:sp>
    </p:spTree>
    <p:extLst>
      <p:ext uri="{BB962C8B-B14F-4D97-AF65-F5344CB8AC3E}">
        <p14:creationId xmlns:p14="http://schemas.microsoft.com/office/powerpoint/2010/main" val="935763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470016"/>
            <a:ext cx="2356583" cy="1567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7548" y="1435756"/>
            <a:ext cx="141397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1427" y="1435756"/>
            <a:ext cx="2484276"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837" y="3291313"/>
            <a:ext cx="2155438" cy="189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7569" y="5185663"/>
            <a:ext cx="2232248"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3780" y="3553296"/>
            <a:ext cx="1827647" cy="137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1427" y="4494702"/>
            <a:ext cx="2160938" cy="158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2567" y="359693"/>
            <a:ext cx="6624736" cy="553998"/>
          </a:xfrm>
          <a:prstGeom prst="rect">
            <a:avLst/>
          </a:prstGeom>
          <a:noFill/>
        </p:spPr>
        <p:txBody>
          <a:bodyPr wrap="square" rtlCol="0">
            <a:spAutoFit/>
          </a:bodyPr>
          <a:lstStyle/>
          <a:p>
            <a:r>
              <a:rPr lang="en-US" sz="3000" b="1" smtClean="0">
                <a:solidFill>
                  <a:schemeClr val="accent6">
                    <a:lumMod val="75000"/>
                  </a:schemeClr>
                </a:solidFill>
                <a:latin typeface="Times New Roman" panose="02020603050405020304" pitchFamily="18" charset="0"/>
                <a:cs typeface="Times New Roman" panose="02020603050405020304" pitchFamily="18" charset="0"/>
              </a:rPr>
              <a:t>KẾ HOẠCH CHĂM SÓC</a:t>
            </a:r>
            <a:endParaRPr lang="en-US" sz="3000" b="1">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2578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8075240" cy="6069288"/>
          </a:xfrm>
        </p:spPr>
        <p:txBody>
          <a:bodyPr>
            <a:normAutofit/>
          </a:bodyPr>
          <a:lstStyle/>
          <a:p>
            <a:r>
              <a:rPr lang="en-US" smtClean="0">
                <a:latin typeface="Times New Roman" panose="02020603050405020304" pitchFamily="18" charset="0"/>
                <a:cs typeface="Times New Roman" panose="02020603050405020304" pitchFamily="18" charset="0"/>
              </a:rPr>
              <a:t>Bệnh nhân HVH bị tai nạn giao thông, nhập viện được 6 ngày, qua thăm khám lâm sàng và cận lâm sàng được chẩn đoán chấn thương sọ não, hiện trong tình trạng hôn mê. Được xử trí đặt nội khí quản, truyền dịch và thực hiện y lệnh. Sau 6 ngày vẫn chưa có tiến triển.</a:t>
            </a:r>
          </a:p>
          <a:p>
            <a:pPr>
              <a:buFontTx/>
              <a:buChar char="-"/>
            </a:pPr>
            <a:r>
              <a:rPr lang="en-US" smtClean="0">
                <a:latin typeface="Times New Roman" panose="02020603050405020304" pitchFamily="18" charset="0"/>
                <a:cs typeface="Times New Roman" panose="02020603050405020304" pitchFamily="18" charset="0"/>
              </a:rPr>
              <a:t>Qua thăm khám có ghi nhận được các vấn đề chăm sóc như sau:</a:t>
            </a:r>
          </a:p>
          <a:p>
            <a:pPr lvl="1">
              <a:buFontTx/>
              <a:buChar char="-"/>
            </a:pPr>
            <a:r>
              <a:rPr lang="en-US" sz="2400" smtClean="0">
                <a:latin typeface="Times New Roman" panose="02020603050405020304" pitchFamily="18" charset="0"/>
                <a:cs typeface="Times New Roman" panose="02020603050405020304" pitchFamily="18" charset="0"/>
              </a:rPr>
              <a:t>Bệnh nhân hôn mê, thở máy qua NKQ.</a:t>
            </a:r>
          </a:p>
          <a:p>
            <a:pPr lvl="1">
              <a:buFontTx/>
              <a:buChar char="-"/>
            </a:pPr>
            <a:r>
              <a:rPr lang="en-US" sz="2400" smtClean="0">
                <a:latin typeface="Times New Roman" panose="02020603050405020304" pitchFamily="18" charset="0"/>
                <a:cs typeface="Times New Roman" panose="02020603050405020304" pitchFamily="18" charset="0"/>
              </a:rPr>
              <a:t>Tăng tiết đờm dãi nhiều.</a:t>
            </a:r>
          </a:p>
          <a:p>
            <a:pPr lvl="1">
              <a:buFontTx/>
              <a:buChar char="-"/>
            </a:pPr>
            <a:r>
              <a:rPr lang="en-US" sz="2400" smtClean="0">
                <a:latin typeface="Times New Roman" panose="02020603050405020304" pitchFamily="18" charset="0"/>
                <a:cs typeface="Times New Roman" panose="02020603050405020304" pitchFamily="18" charset="0"/>
              </a:rPr>
              <a:t>Bn hôn mê, bằm bất động.</a:t>
            </a:r>
          </a:p>
          <a:p>
            <a:pPr lvl="1">
              <a:buFontTx/>
              <a:buChar char="-"/>
            </a:pPr>
            <a:r>
              <a:rPr lang="en-US" sz="2400" smtClean="0">
                <a:latin typeface="Times New Roman" panose="02020603050405020304" pitchFamily="18" charset="0"/>
                <a:cs typeface="Times New Roman" panose="02020603050405020304" pitchFamily="18" charset="0"/>
              </a:rPr>
              <a:t>Tăng thân nhiệt.</a:t>
            </a:r>
          </a:p>
          <a:p>
            <a:pPr lvl="1">
              <a:buFontTx/>
              <a:buChar char="-"/>
            </a:pPr>
            <a:r>
              <a:rPr lang="en-US" sz="2400" smtClean="0">
                <a:latin typeface="Times New Roman" panose="02020603050405020304" pitchFamily="18" charset="0"/>
                <a:cs typeface="Times New Roman" panose="02020603050405020304" pitchFamily="18" charset="0"/>
              </a:rPr>
              <a:t>Bn được nuôi dưỡng qua sonde dạ dày.</a:t>
            </a:r>
          </a:p>
          <a:p>
            <a:pPr lvl="1">
              <a:buFontTx/>
              <a:buChar char="-"/>
            </a:pPr>
            <a:r>
              <a:rPr lang="en-US" sz="2400" smtClean="0">
                <a:latin typeface="Times New Roman" panose="02020603050405020304" pitchFamily="18" charset="0"/>
                <a:cs typeface="Times New Roman" panose="02020603050405020304" pitchFamily="18" charset="0"/>
              </a:rPr>
              <a:t>Cơ thể suy kiệt.</a:t>
            </a:r>
          </a:p>
          <a:p>
            <a:pPr lvl="1">
              <a:buFontTx/>
              <a:buChar char="-"/>
            </a:pPr>
            <a:r>
              <a:rPr lang="en-US" sz="2400" smtClean="0">
                <a:latin typeface="Times New Roman" panose="02020603050405020304" pitchFamily="18" charset="0"/>
                <a:cs typeface="Times New Roman" panose="02020603050405020304" pitchFamily="18" charset="0"/>
              </a:rPr>
              <a:t>Người nhà bệnh nhân lo lắng.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0895631"/>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14016799"/>
              </p:ext>
            </p:extLst>
          </p:nvPr>
        </p:nvGraphicFramePr>
        <p:xfrm>
          <a:off x="0" y="0"/>
          <a:ext cx="9144000" cy="6881039"/>
        </p:xfrm>
        <a:graphic>
          <a:graphicData uri="http://schemas.openxmlformats.org/drawingml/2006/table">
            <a:tbl>
              <a:tblPr firstRow="1" bandRow="1">
                <a:tableStyleId>{5C22544A-7EE6-4342-B048-85BDC9FD1C3A}</a:tableStyleId>
              </a:tblPr>
              <a:tblGrid>
                <a:gridCol w="1945532"/>
                <a:gridCol w="1618356"/>
                <a:gridCol w="3526493"/>
                <a:gridCol w="2053619"/>
              </a:tblGrid>
              <a:tr h="2276872">
                <a:tc>
                  <a:txBody>
                    <a:bodyPr/>
                    <a:lstStyle/>
                    <a:p>
                      <a:pPr algn="l"/>
                      <a:r>
                        <a:rPr lang="en-US" b="1" smtClean="0"/>
                        <a:t>CHUẨN</a:t>
                      </a:r>
                      <a:r>
                        <a:rPr lang="en-US" b="1" baseline="0" smtClean="0"/>
                        <a:t> ĐOÁN ĐIỀU DƯỠNG</a:t>
                      </a:r>
                      <a:endParaRPr lang="en-US" b="1"/>
                    </a:p>
                  </a:txBody>
                  <a:tcPr>
                    <a:solidFill>
                      <a:srgbClr val="FF0000"/>
                    </a:solidFill>
                  </a:tcPr>
                </a:tc>
                <a:tc>
                  <a:txBody>
                    <a:bodyPr/>
                    <a:lstStyle/>
                    <a:p>
                      <a:pPr algn="l"/>
                      <a:r>
                        <a:rPr lang="en-US" b="1" smtClean="0"/>
                        <a:t>LẬP</a:t>
                      </a:r>
                      <a:r>
                        <a:rPr lang="en-US" b="1" baseline="0" smtClean="0"/>
                        <a:t> KẾ HOẠCH CHĂM SÓC</a:t>
                      </a:r>
                      <a:endParaRPr lang="en-US" b="1"/>
                    </a:p>
                  </a:txBody>
                  <a:tcPr>
                    <a:solidFill>
                      <a:srgbClr val="FF0000"/>
                    </a:solidFill>
                  </a:tcPr>
                </a:tc>
                <a:tc>
                  <a:txBody>
                    <a:bodyPr/>
                    <a:lstStyle/>
                    <a:p>
                      <a:pPr algn="l"/>
                      <a:r>
                        <a:rPr lang="en-US" b="1" smtClean="0"/>
                        <a:t>THỰC</a:t>
                      </a:r>
                      <a:r>
                        <a:rPr lang="en-US" b="1" baseline="0" smtClean="0"/>
                        <a:t> HIỆN KẾ HOẠCH CHĂM SÓC</a:t>
                      </a:r>
                      <a:endParaRPr lang="en-US" b="1"/>
                    </a:p>
                  </a:txBody>
                  <a:tcPr>
                    <a:solidFill>
                      <a:srgbClr val="FF0000"/>
                    </a:solidFill>
                  </a:tcPr>
                </a:tc>
                <a:tc>
                  <a:txBody>
                    <a:bodyPr/>
                    <a:lstStyle/>
                    <a:p>
                      <a:pPr algn="l"/>
                      <a:r>
                        <a:rPr lang="en-US" b="1" smtClean="0"/>
                        <a:t>LƯỢNG</a:t>
                      </a:r>
                      <a:r>
                        <a:rPr lang="en-US" b="1" baseline="0" smtClean="0"/>
                        <a:t> GIÁ</a:t>
                      </a:r>
                      <a:endParaRPr lang="en-US" b="1"/>
                    </a:p>
                  </a:txBody>
                  <a:tcPr>
                    <a:solidFill>
                      <a:srgbClr val="FF0000"/>
                    </a:solidFill>
                  </a:tcPr>
                </a:tc>
              </a:tr>
              <a:tr h="4604167">
                <a:tc>
                  <a:txBody>
                    <a:bodyPr/>
                    <a:lstStyle/>
                    <a:p>
                      <a:pPr algn="l"/>
                      <a:r>
                        <a:rPr lang="en-US" b="1" smtClean="0"/>
                        <a:t>Bệnh</a:t>
                      </a:r>
                      <a:r>
                        <a:rPr lang="en-US" b="1" baseline="0" smtClean="0"/>
                        <a:t> nhân hôn mê do CTSN</a:t>
                      </a:r>
                      <a:endParaRPr lang="en-US" b="1"/>
                    </a:p>
                  </a:txBody>
                  <a:tcPr>
                    <a:solidFill>
                      <a:schemeClr val="bg2">
                        <a:lumMod val="75000"/>
                      </a:schemeClr>
                    </a:solidFill>
                  </a:tcPr>
                </a:tc>
                <a:tc>
                  <a:txBody>
                    <a:bodyPr/>
                    <a:lstStyle/>
                    <a:p>
                      <a:pPr algn="l"/>
                      <a:r>
                        <a:rPr lang="en-US" b="1" smtClean="0"/>
                        <a:t>Tiếp</a:t>
                      </a:r>
                      <a:r>
                        <a:rPr lang="en-US" b="1" baseline="0" smtClean="0"/>
                        <a:t> tục theo dõi đánh giá tình trạng hôn mê để có hướng xử lý kịp thời.</a:t>
                      </a:r>
                      <a:endParaRPr lang="en-US" b="1"/>
                    </a:p>
                  </a:txBody>
                  <a:tcPr>
                    <a:solidFill>
                      <a:schemeClr val="bg2">
                        <a:lumMod val="75000"/>
                      </a:schemeClr>
                    </a:solidFill>
                  </a:tcPr>
                </a:tc>
                <a:tc>
                  <a:txBody>
                    <a:bodyPr/>
                    <a:lstStyle/>
                    <a:p>
                      <a:pPr marL="0" indent="0" algn="l">
                        <a:buFontTx/>
                        <a:buNone/>
                      </a:pPr>
                      <a:r>
                        <a:rPr lang="en-US" b="1" smtClean="0"/>
                        <a:t>-Đánh</a:t>
                      </a:r>
                      <a:r>
                        <a:rPr lang="en-US" b="1" baseline="0" smtClean="0"/>
                        <a:t> giá tình trạng tri giác của BN qua thang điểm glasgow.</a:t>
                      </a:r>
                    </a:p>
                    <a:p>
                      <a:pPr marL="0" indent="0" algn="l">
                        <a:buFontTx/>
                        <a:buNone/>
                      </a:pPr>
                      <a:r>
                        <a:rPr lang="en-US" b="1" smtClean="0"/>
                        <a:t>-Theo dõi</a:t>
                      </a:r>
                      <a:r>
                        <a:rPr lang="en-US" b="1" baseline="0" smtClean="0"/>
                        <a:t> DHST  1l/giờ để phát hiện kịp thời  những biến đổi thất thường.</a:t>
                      </a:r>
                    </a:p>
                    <a:p>
                      <a:pPr marL="0" indent="0" algn="l">
                        <a:buFontTx/>
                        <a:buNone/>
                      </a:pPr>
                      <a:r>
                        <a:rPr lang="en-US" b="1" baseline="0" smtClean="0"/>
                        <a:t>-Thực hiện y lệnh.</a:t>
                      </a:r>
                      <a:endParaRPr lang="en-US" b="1"/>
                    </a:p>
                  </a:txBody>
                  <a:tcPr>
                    <a:solidFill>
                      <a:schemeClr val="bg2">
                        <a:lumMod val="75000"/>
                      </a:schemeClr>
                    </a:solidFill>
                  </a:tcPr>
                </a:tc>
                <a:tc>
                  <a:txBody>
                    <a:bodyPr/>
                    <a:lstStyle/>
                    <a:p>
                      <a:pPr algn="l"/>
                      <a:r>
                        <a:rPr lang="en-US" b="1" smtClean="0"/>
                        <a:t>Tình</a:t>
                      </a:r>
                      <a:r>
                        <a:rPr lang="en-US" b="1" baseline="0" smtClean="0"/>
                        <a:t> trạng hôn mê có cải thiện không?</a:t>
                      </a:r>
                      <a:endParaRPr lang="en-US" b="1"/>
                    </a:p>
                  </a:txBody>
                  <a:tcPr>
                    <a:solidFill>
                      <a:schemeClr val="bg2">
                        <a:lumMod val="75000"/>
                      </a:schemeClr>
                    </a:solidFill>
                  </a:tcPr>
                </a:tc>
              </a:tr>
            </a:tbl>
          </a:graphicData>
        </a:graphic>
      </p:graphicFrame>
    </p:spTree>
    <p:extLst>
      <p:ext uri="{BB962C8B-B14F-4D97-AF65-F5344CB8AC3E}">
        <p14:creationId xmlns:p14="http://schemas.microsoft.com/office/powerpoint/2010/main" val="369264646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053697038"/>
              </p:ext>
            </p:extLst>
          </p:nvPr>
        </p:nvGraphicFramePr>
        <p:xfrm>
          <a:off x="0" y="0"/>
          <a:ext cx="9144000" cy="6858000"/>
        </p:xfrm>
        <a:graphic>
          <a:graphicData uri="http://schemas.openxmlformats.org/drawingml/2006/table">
            <a:tbl>
              <a:tblPr firstRow="1" bandRow="1">
                <a:tableStyleId>{5C22544A-7EE6-4342-B048-85BDC9FD1C3A}</a:tableStyleId>
              </a:tblPr>
              <a:tblGrid>
                <a:gridCol w="1828800"/>
                <a:gridCol w="1663080"/>
                <a:gridCol w="3312368"/>
                <a:gridCol w="2339752"/>
              </a:tblGrid>
              <a:tr h="6858000">
                <a:tc>
                  <a:txBody>
                    <a:bodyPr/>
                    <a:lstStyle/>
                    <a:p>
                      <a:r>
                        <a:rPr lang="en-US" smtClean="0">
                          <a:solidFill>
                            <a:schemeClr val="tx1"/>
                          </a:solidFill>
                        </a:rPr>
                        <a:t>-Nguy</a:t>
                      </a:r>
                      <a:r>
                        <a:rPr lang="en-US" baseline="0" smtClean="0">
                          <a:solidFill>
                            <a:schemeClr val="tx1"/>
                          </a:solidFill>
                        </a:rPr>
                        <a:t> cơ bội nhiễm phổi do bệnh nhân tăng tiết đờm dãi, thở qua NKQ và nằm bất động lâu ngày.</a:t>
                      </a:r>
                      <a:endParaRPr lang="en-US">
                        <a:solidFill>
                          <a:schemeClr val="tx1"/>
                        </a:solidFill>
                      </a:endParaRPr>
                    </a:p>
                  </a:txBody>
                  <a:tcPr>
                    <a:solidFill>
                      <a:schemeClr val="bg2">
                        <a:lumMod val="75000"/>
                      </a:schemeClr>
                    </a:solidFill>
                  </a:tcPr>
                </a:tc>
                <a:tc>
                  <a:txBody>
                    <a:bodyPr/>
                    <a:lstStyle/>
                    <a:p>
                      <a:r>
                        <a:rPr lang="en-US" smtClean="0">
                          <a:solidFill>
                            <a:schemeClr val="tx1"/>
                          </a:solidFill>
                        </a:rPr>
                        <a:t>-Hạn</a:t>
                      </a:r>
                      <a:r>
                        <a:rPr lang="en-US" baseline="0" smtClean="0">
                          <a:solidFill>
                            <a:schemeClr val="tx1"/>
                          </a:solidFill>
                        </a:rPr>
                        <a:t> chế nguy cơ xảy ra.</a:t>
                      </a:r>
                      <a:endParaRPr lang="en-US">
                        <a:solidFill>
                          <a:schemeClr val="tx1"/>
                        </a:solidFill>
                      </a:endParaRPr>
                    </a:p>
                  </a:txBody>
                  <a:tcPr>
                    <a:solidFill>
                      <a:schemeClr val="bg2">
                        <a:lumMod val="75000"/>
                      </a:schemeClr>
                    </a:solidFill>
                  </a:tcPr>
                </a:tc>
                <a:tc>
                  <a:txBody>
                    <a:bodyPr/>
                    <a:lstStyle/>
                    <a:p>
                      <a:r>
                        <a:rPr lang="en-US" smtClean="0">
                          <a:solidFill>
                            <a:schemeClr val="tx1"/>
                          </a:solidFill>
                        </a:rPr>
                        <a:t>-Vệ</a:t>
                      </a:r>
                      <a:r>
                        <a:rPr lang="en-US" baseline="0" smtClean="0">
                          <a:solidFill>
                            <a:schemeClr val="tx1"/>
                          </a:solidFill>
                        </a:rPr>
                        <a:t> sinh hút đờm dãi cho BN thường xuyên tránh tình trạng ứ đọng quá nhiều, và đảm bảo nguyên tắc vô khuẩn, chăm sóc NKQ.</a:t>
                      </a:r>
                    </a:p>
                    <a:p>
                      <a:r>
                        <a:rPr lang="en-US" baseline="0" smtClean="0">
                          <a:solidFill>
                            <a:schemeClr val="tx1"/>
                          </a:solidFill>
                        </a:rPr>
                        <a:t>-Thay đổi tư thế cho BN, tránh nằm quá lâu(2h/1) gây ứ đọng đờm dãi.</a:t>
                      </a:r>
                    </a:p>
                    <a:p>
                      <a:r>
                        <a:rPr lang="en-US" baseline="0" smtClean="0">
                          <a:solidFill>
                            <a:schemeClr val="tx1"/>
                          </a:solidFill>
                        </a:rPr>
                        <a:t>-Có thể đặt BN theo tư thế dẫn lưu, vỗ rung nhưng phải lưu ý đến các ống dẫn trên người bệnh(NKQ).</a:t>
                      </a:r>
                    </a:p>
                    <a:p>
                      <a:r>
                        <a:rPr lang="en-US" baseline="0" smtClean="0">
                          <a:solidFill>
                            <a:schemeClr val="tx1"/>
                          </a:solidFill>
                        </a:rPr>
                        <a:t>-Vệ sinh răng miệng cho bệnh nhân hằng ngày.</a:t>
                      </a:r>
                    </a:p>
                    <a:p>
                      <a:r>
                        <a:rPr lang="en-US" baseline="0" smtClean="0">
                          <a:solidFill>
                            <a:schemeClr val="tx1"/>
                          </a:solidFill>
                        </a:rPr>
                        <a:t>-Thực hiện y lệnh.</a:t>
                      </a:r>
                      <a:endParaRPr lang="en-US">
                        <a:solidFill>
                          <a:schemeClr val="tx1"/>
                        </a:solidFill>
                      </a:endParaRPr>
                    </a:p>
                  </a:txBody>
                  <a:tcPr>
                    <a:solidFill>
                      <a:schemeClr val="bg2">
                        <a:lumMod val="75000"/>
                      </a:schemeClr>
                    </a:solidFill>
                  </a:tcPr>
                </a:tc>
                <a:tc>
                  <a:txBody>
                    <a:bodyPr/>
                    <a:lstStyle/>
                    <a:p>
                      <a:r>
                        <a:rPr lang="en-US" smtClean="0">
                          <a:solidFill>
                            <a:schemeClr val="tx1"/>
                          </a:solidFill>
                        </a:rPr>
                        <a:t>Nguy cơ</a:t>
                      </a:r>
                      <a:r>
                        <a:rPr lang="en-US" baseline="0" smtClean="0">
                          <a:solidFill>
                            <a:schemeClr val="tx1"/>
                          </a:solidFill>
                        </a:rPr>
                        <a:t> có xảy ra không?</a:t>
                      </a:r>
                      <a:endParaRPr lang="en-US">
                        <a:solidFill>
                          <a:schemeClr val="tx1"/>
                        </a:solidFill>
                      </a:endParaRPr>
                    </a:p>
                  </a:txBody>
                  <a:tcPr>
                    <a:solidFill>
                      <a:schemeClr val="bg2">
                        <a:lumMod val="75000"/>
                      </a:schemeClr>
                    </a:solidFill>
                  </a:tcPr>
                </a:tc>
              </a:tr>
            </a:tbl>
          </a:graphicData>
        </a:graphic>
      </p:graphicFrame>
    </p:spTree>
    <p:extLst>
      <p:ext uri="{BB962C8B-B14F-4D97-AF65-F5344CB8AC3E}">
        <p14:creationId xmlns:p14="http://schemas.microsoft.com/office/powerpoint/2010/main" val="8737127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6408712" cy="504056"/>
          </a:xfrm>
        </p:spPr>
        <p:txBody>
          <a:bodyPr>
            <a:noAutofit/>
          </a:bodyPr>
          <a:lstStyle/>
          <a:p>
            <a:pPr algn="l"/>
            <a:r>
              <a:rPr lang="en-US" sz="3200" b="1" smtClean="0">
                <a:latin typeface="Times New Roman" panose="02020603050405020304" pitchFamily="18" charset="0"/>
                <a:cs typeface="Times New Roman" panose="02020603050405020304" pitchFamily="18" charset="0"/>
              </a:rPr>
              <a:t>KHÁI NIỆM</a:t>
            </a:r>
            <a:endParaRPr lang="en-US" sz="32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95536" y="1052736"/>
            <a:ext cx="8136904" cy="5184576"/>
          </a:xfrm>
        </p:spPr>
        <p:txBody>
          <a:bodyPr>
            <a:normAutofit/>
          </a:bodyPr>
          <a:lstStyle/>
          <a:p>
            <a:pPr algn="just">
              <a:buFont typeface="Wingdings" panose="05000000000000000000" pitchFamily="2" charset="2"/>
              <a:buChar char="Ø"/>
            </a:pPr>
            <a:r>
              <a:rPr lang="en-US" sz="2800" b="1" dirty="0" err="1" smtClean="0">
                <a:solidFill>
                  <a:srgbClr val="00B050"/>
                </a:solidFill>
                <a:latin typeface="Times New Roman" panose="02020603050405020304" pitchFamily="18" charset="0"/>
                <a:cs typeface="Times New Roman" panose="02020603050405020304" pitchFamily="18" charset="0"/>
              </a:rPr>
              <a:t>Hôn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mê</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mất</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tỉnh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hồi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toàn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a:t>
            </a:r>
          </a:p>
          <a:p>
            <a:pPr algn="just">
              <a:buFontTx/>
              <a:buChar char="-"/>
            </a:pPr>
            <a:r>
              <a:rPr lang="en-US" sz="2800" dirty="0" err="1" smtClean="0">
                <a:solidFill>
                  <a:srgbClr val="00B0F0"/>
                </a:solidFill>
                <a:latin typeface="Times New Roman" panose="02020603050405020304" pitchFamily="18" charset="0"/>
                <a:cs typeface="Times New Roman" panose="02020603050405020304" pitchFamily="18" charset="0"/>
              </a:rPr>
              <a:t>Mất</a:t>
            </a:r>
            <a:r>
              <a:rPr lang="en-US" sz="2800" dirty="0" smtClean="0">
                <a:solidFill>
                  <a:srgbClr val="00B0F0"/>
                </a:solidFill>
                <a:latin typeface="Times New Roman" panose="02020603050405020304" pitchFamily="18" charset="0"/>
                <a:cs typeface="Times New Roman" panose="02020603050405020304" pitchFamily="18" charset="0"/>
              </a:rPr>
              <a:t> ý </a:t>
            </a:r>
            <a:r>
              <a:rPr lang="en-US" sz="2800" dirty="0" err="1" smtClean="0">
                <a:solidFill>
                  <a:srgbClr val="00B0F0"/>
                </a:solidFill>
                <a:latin typeface="Times New Roman" panose="02020603050405020304" pitchFamily="18" charset="0"/>
                <a:cs typeface="Times New Roman" panose="02020603050405020304" pitchFamily="18" charset="0"/>
              </a:rPr>
              <a:t>thức</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quanh</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tỉnh</a:t>
            </a:r>
            <a:r>
              <a:rPr lang="en-US" sz="2800" dirty="0" smtClean="0">
                <a:latin typeface="Times New Roman" panose="02020603050405020304" pitchFamily="18" charset="0"/>
                <a:cs typeface="Times New Roman" panose="02020603050405020304" pitchFamily="18" charset="0"/>
              </a:rPr>
              <a:t> (TTTT).</a:t>
            </a:r>
          </a:p>
          <a:p>
            <a:pPr algn="just">
              <a:buFontTx/>
              <a:buChar char="-"/>
            </a:pPr>
            <a:r>
              <a:rPr lang="en-US" sz="2800" dirty="0" err="1" smtClean="0">
                <a:solidFill>
                  <a:srgbClr val="00B0F0"/>
                </a:solidFill>
                <a:latin typeface="Times New Roman" panose="02020603050405020304" pitchFamily="18" charset="0"/>
                <a:cs typeface="Times New Roman" panose="02020603050405020304" pitchFamily="18" charset="0"/>
              </a:rPr>
              <a:t>Mất</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sự</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thức</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tỉnh</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tỉnh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tỉnh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mê</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mất</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hậu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tỉnh</a:t>
            </a:r>
            <a:r>
              <a:rPr lang="en-US" sz="2800" dirty="0" smtClean="0">
                <a:latin typeface="Times New Roman" panose="02020603050405020304" pitchFamily="18" charset="0"/>
                <a:cs typeface="Times New Roman" panose="02020603050405020304" pitchFamily="18"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770929"/>
            <a:ext cx="3239641" cy="1769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770929"/>
            <a:ext cx="2664183" cy="176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69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additive="base">
                                        <p:cTn id="25" dur="500" fill="hold"/>
                                        <p:tgtEl>
                                          <p:spTgt spid="3075"/>
                                        </p:tgtEl>
                                        <p:attrNameLst>
                                          <p:attrName>ppt_x</p:attrName>
                                        </p:attrNameLst>
                                      </p:cBhvr>
                                      <p:tavLst>
                                        <p:tav tm="0">
                                          <p:val>
                                            <p:strVal val="#ppt_x"/>
                                          </p:val>
                                        </p:tav>
                                        <p:tav tm="100000">
                                          <p:val>
                                            <p:strVal val="#ppt_x"/>
                                          </p:val>
                                        </p:tav>
                                      </p:tavLst>
                                    </p:anim>
                                    <p:anim calcmode="lin" valueType="num">
                                      <p:cBhvr additive="base">
                                        <p:cTn id="26" dur="500" fill="hold"/>
                                        <p:tgtEl>
                                          <p:spTgt spid="307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 calcmode="lin" valueType="num">
                                      <p:cBhvr additive="base">
                                        <p:cTn id="29" dur="500" fill="hold"/>
                                        <p:tgtEl>
                                          <p:spTgt spid="3074"/>
                                        </p:tgtEl>
                                        <p:attrNameLst>
                                          <p:attrName>ppt_x</p:attrName>
                                        </p:attrNameLst>
                                      </p:cBhvr>
                                      <p:tavLst>
                                        <p:tav tm="0">
                                          <p:val>
                                            <p:strVal val="#ppt_x"/>
                                          </p:val>
                                        </p:tav>
                                        <p:tav tm="100000">
                                          <p:val>
                                            <p:strVal val="#ppt_x"/>
                                          </p:val>
                                        </p:tav>
                                      </p:tavLst>
                                    </p:anim>
                                    <p:anim calcmode="lin" valueType="num">
                                      <p:cBhvr additive="base">
                                        <p:cTn id="3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201113221"/>
              </p:ext>
            </p:extLst>
          </p:nvPr>
        </p:nvGraphicFramePr>
        <p:xfrm>
          <a:off x="-20538" y="0"/>
          <a:ext cx="9164539" cy="6858000"/>
        </p:xfrm>
        <a:graphic>
          <a:graphicData uri="http://schemas.openxmlformats.org/drawingml/2006/table">
            <a:tbl>
              <a:tblPr firstRow="1" bandRow="1">
                <a:tableStyleId>{5C22544A-7EE6-4342-B048-85BDC9FD1C3A}</a:tableStyleId>
              </a:tblPr>
              <a:tblGrid>
                <a:gridCol w="2072258"/>
                <a:gridCol w="1368152"/>
                <a:gridCol w="3432994"/>
                <a:gridCol w="2291135"/>
              </a:tblGrid>
              <a:tr h="6858000">
                <a:tc>
                  <a:txBody>
                    <a:bodyPr/>
                    <a:lstStyle/>
                    <a:p>
                      <a:r>
                        <a:rPr lang="en-US" smtClean="0">
                          <a:solidFill>
                            <a:schemeClr val="tx1"/>
                          </a:solidFill>
                        </a:rPr>
                        <a:t>-BN tăng</a:t>
                      </a:r>
                      <a:r>
                        <a:rPr lang="en-US" baseline="0" smtClean="0">
                          <a:solidFill>
                            <a:schemeClr val="tx1"/>
                          </a:solidFill>
                        </a:rPr>
                        <a:t> thân nhiệt nghi do nhiễm trùng.</a:t>
                      </a:r>
                      <a:endParaRPr lang="en-US">
                        <a:solidFill>
                          <a:schemeClr val="tx1"/>
                        </a:solidFill>
                      </a:endParaRPr>
                    </a:p>
                  </a:txBody>
                  <a:tcPr>
                    <a:solidFill>
                      <a:schemeClr val="bg2">
                        <a:lumMod val="75000"/>
                      </a:schemeClr>
                    </a:solidFill>
                  </a:tcPr>
                </a:tc>
                <a:tc>
                  <a:txBody>
                    <a:bodyPr/>
                    <a:lstStyle/>
                    <a:p>
                      <a:r>
                        <a:rPr lang="en-US" smtClean="0">
                          <a:solidFill>
                            <a:schemeClr val="tx1"/>
                          </a:solidFill>
                        </a:rPr>
                        <a:t>-Hạ</a:t>
                      </a:r>
                      <a:r>
                        <a:rPr lang="en-US" baseline="0" smtClean="0">
                          <a:solidFill>
                            <a:schemeClr val="tx1"/>
                          </a:solidFill>
                        </a:rPr>
                        <a:t> thân nhiệt cho bệnh nhân.</a:t>
                      </a:r>
                      <a:endParaRPr lang="en-US">
                        <a:solidFill>
                          <a:schemeClr val="tx1"/>
                        </a:solidFill>
                      </a:endParaRPr>
                    </a:p>
                  </a:txBody>
                  <a:tcPr>
                    <a:solidFill>
                      <a:schemeClr val="bg2">
                        <a:lumMod val="75000"/>
                      </a:schemeClr>
                    </a:solidFill>
                  </a:tcPr>
                </a:tc>
                <a:tc>
                  <a:txBody>
                    <a:bodyPr/>
                    <a:lstStyle/>
                    <a:p>
                      <a:r>
                        <a:rPr lang="en-US" smtClean="0">
                          <a:solidFill>
                            <a:schemeClr val="tx1"/>
                          </a:solidFill>
                        </a:rPr>
                        <a:t>-Lau</a:t>
                      </a:r>
                      <a:r>
                        <a:rPr lang="en-US" baseline="0" smtClean="0">
                          <a:solidFill>
                            <a:schemeClr val="tx1"/>
                          </a:solidFill>
                        </a:rPr>
                        <a:t> mát cho BN bằng khăn, đặc biệt ở vùng nách, ben, cổ…</a:t>
                      </a:r>
                    </a:p>
                    <a:p>
                      <a:r>
                        <a:rPr lang="en-US" baseline="0" smtClean="0">
                          <a:solidFill>
                            <a:schemeClr val="tx1"/>
                          </a:solidFill>
                        </a:rPr>
                        <a:t>-Thường xuyên theo dõi DHST 1l/1h</a:t>
                      </a:r>
                    </a:p>
                    <a:p>
                      <a:r>
                        <a:rPr lang="en-US" baseline="0" smtClean="0">
                          <a:solidFill>
                            <a:schemeClr val="tx1"/>
                          </a:solidFill>
                        </a:rPr>
                        <a:t>-Thực hiện y lệnh thuốc hạ sốt và truyền dịch.</a:t>
                      </a:r>
                    </a:p>
                    <a:p>
                      <a:r>
                        <a:rPr lang="en-US" baseline="0" smtClean="0">
                          <a:solidFill>
                            <a:schemeClr val="tx1"/>
                          </a:solidFill>
                        </a:rPr>
                        <a:t>-TD các kết quả xét nghiệm(CTM, ĐGĐ).</a:t>
                      </a:r>
                      <a:endParaRPr lang="en-US">
                        <a:solidFill>
                          <a:schemeClr val="tx1"/>
                        </a:solidFill>
                      </a:endParaRPr>
                    </a:p>
                  </a:txBody>
                  <a:tcPr>
                    <a:solidFill>
                      <a:schemeClr val="bg2">
                        <a:lumMod val="75000"/>
                      </a:schemeClr>
                    </a:solidFill>
                  </a:tcPr>
                </a:tc>
                <a:tc>
                  <a:txBody>
                    <a:bodyPr/>
                    <a:lstStyle/>
                    <a:p>
                      <a:r>
                        <a:rPr lang="en-US" smtClean="0">
                          <a:solidFill>
                            <a:schemeClr val="tx1"/>
                          </a:solidFill>
                        </a:rPr>
                        <a:t>BN có</a:t>
                      </a:r>
                      <a:r>
                        <a:rPr lang="en-US" baseline="0" smtClean="0">
                          <a:solidFill>
                            <a:schemeClr val="tx1"/>
                          </a:solidFill>
                        </a:rPr>
                        <a:t> hạ sốt hay không?</a:t>
                      </a:r>
                      <a:endParaRPr lang="en-US">
                        <a:solidFill>
                          <a:schemeClr val="tx1"/>
                        </a:solidFill>
                      </a:endParaRPr>
                    </a:p>
                  </a:txBody>
                  <a:tcPr>
                    <a:solidFill>
                      <a:schemeClr val="bg2">
                        <a:lumMod val="75000"/>
                      </a:schemeClr>
                    </a:solidFill>
                  </a:tcPr>
                </a:tc>
              </a:tr>
            </a:tbl>
          </a:graphicData>
        </a:graphic>
      </p:graphicFrame>
    </p:spTree>
    <p:extLst>
      <p:ext uri="{BB962C8B-B14F-4D97-AF65-F5344CB8AC3E}">
        <p14:creationId xmlns:p14="http://schemas.microsoft.com/office/powerpoint/2010/main" val="390443475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51566938"/>
              </p:ext>
            </p:extLst>
          </p:nvPr>
        </p:nvGraphicFramePr>
        <p:xfrm>
          <a:off x="-2" y="0"/>
          <a:ext cx="9144004" cy="6858000"/>
        </p:xfrm>
        <a:graphic>
          <a:graphicData uri="http://schemas.openxmlformats.org/drawingml/2006/table">
            <a:tbl>
              <a:tblPr firstRow="1" bandRow="1">
                <a:tableStyleId>{5C22544A-7EE6-4342-B048-85BDC9FD1C3A}</a:tableStyleId>
              </a:tblPr>
              <a:tblGrid>
                <a:gridCol w="1907706"/>
                <a:gridCol w="1584176"/>
                <a:gridCol w="3366121"/>
                <a:gridCol w="2286001"/>
              </a:tblGrid>
              <a:tr h="6858000">
                <a:tc>
                  <a:txBody>
                    <a:bodyPr/>
                    <a:lstStyle/>
                    <a:p>
                      <a:r>
                        <a:rPr lang="en-US" smtClean="0">
                          <a:solidFill>
                            <a:schemeClr val="tx1"/>
                          </a:solidFill>
                        </a:rPr>
                        <a:t>-Cơ</a:t>
                      </a:r>
                      <a:r>
                        <a:rPr lang="en-US" baseline="0" smtClean="0">
                          <a:solidFill>
                            <a:schemeClr val="tx1"/>
                          </a:solidFill>
                        </a:rPr>
                        <a:t> thể suy kiệt do bệnh và chế độ nuôi dưỡng qua sonde.</a:t>
                      </a:r>
                      <a:endParaRPr lang="en-US">
                        <a:solidFill>
                          <a:schemeClr val="tx1"/>
                        </a:solidFill>
                      </a:endParaRPr>
                    </a:p>
                  </a:txBody>
                  <a:tcPr>
                    <a:solidFill>
                      <a:schemeClr val="bg2">
                        <a:lumMod val="75000"/>
                      </a:schemeClr>
                    </a:solidFill>
                  </a:tcPr>
                </a:tc>
                <a:tc>
                  <a:txBody>
                    <a:bodyPr/>
                    <a:lstStyle/>
                    <a:p>
                      <a:r>
                        <a:rPr lang="en-US" smtClean="0">
                          <a:solidFill>
                            <a:schemeClr val="tx1"/>
                          </a:solidFill>
                        </a:rPr>
                        <a:t>-Cải</a:t>
                      </a:r>
                      <a:r>
                        <a:rPr lang="en-US" baseline="0" smtClean="0">
                          <a:solidFill>
                            <a:schemeClr val="tx1"/>
                          </a:solidFill>
                        </a:rPr>
                        <a:t> thiện tình trạng suy kiệt cho bệnh nhân.</a:t>
                      </a:r>
                      <a:endParaRPr lang="en-US">
                        <a:solidFill>
                          <a:schemeClr val="tx1"/>
                        </a:solidFill>
                      </a:endParaRPr>
                    </a:p>
                  </a:txBody>
                  <a:tcPr>
                    <a:solidFill>
                      <a:schemeClr val="bg2">
                        <a:lumMod val="75000"/>
                      </a:schemeClr>
                    </a:solidFill>
                  </a:tcPr>
                </a:tc>
                <a:tc>
                  <a:txBody>
                    <a:bodyPr/>
                    <a:lstStyle/>
                    <a:p>
                      <a:r>
                        <a:rPr lang="en-US" smtClean="0">
                          <a:solidFill>
                            <a:schemeClr val="tx1"/>
                          </a:solidFill>
                        </a:rPr>
                        <a:t>-Thực</a:t>
                      </a:r>
                      <a:r>
                        <a:rPr lang="en-US" baseline="0" smtClean="0">
                          <a:solidFill>
                            <a:schemeClr val="tx1"/>
                          </a:solidFill>
                        </a:rPr>
                        <a:t> hiện chế độ cho ăn đúng giờ cho bệnh nhân, tránh tình trạng bỏ bữa.</a:t>
                      </a:r>
                    </a:p>
                    <a:p>
                      <a:r>
                        <a:rPr lang="en-US" baseline="0" smtClean="0">
                          <a:solidFill>
                            <a:schemeClr val="tx1"/>
                          </a:solidFill>
                        </a:rPr>
                        <a:t>-Cho BN ăn theo chế độ của khoa dinh dưỡng quy định: mỗi ngày ăn 5 bữa (6h,11h,15h,18h,22h), mỗi bữa ăn 300ml soup.</a:t>
                      </a:r>
                    </a:p>
                    <a:p>
                      <a:r>
                        <a:rPr lang="en-US" baseline="0" smtClean="0">
                          <a:solidFill>
                            <a:schemeClr val="tx1"/>
                          </a:solidFill>
                        </a:rPr>
                        <a:t>-Lưu ý khi bơm ăn, phải thực hiện đúng quy trình cho ăn tránh các tai biến.</a:t>
                      </a:r>
                    </a:p>
                    <a:p>
                      <a:r>
                        <a:rPr lang="en-US" baseline="0" smtClean="0">
                          <a:solidFill>
                            <a:schemeClr val="tx1"/>
                          </a:solidFill>
                        </a:rPr>
                        <a:t>-</a:t>
                      </a:r>
                      <a:r>
                        <a:rPr kumimoji="0" lang="en-US" sz="1800" b="1" kern="1200" smtClean="0">
                          <a:solidFill>
                            <a:schemeClr val="tx1"/>
                          </a:solidFill>
                          <a:effectLst/>
                          <a:latin typeface="+mn-lt"/>
                          <a:ea typeface="+mn-ea"/>
                          <a:cs typeface="+mn-cs"/>
                        </a:rPr>
                        <a:t>Ăn nhạt nếu tăng huyết áp</a:t>
                      </a:r>
                      <a:endParaRPr lang="en-US">
                        <a:solidFill>
                          <a:schemeClr val="tx1"/>
                        </a:solidFill>
                      </a:endParaRPr>
                    </a:p>
                  </a:txBody>
                  <a:tcPr>
                    <a:solidFill>
                      <a:schemeClr val="bg2">
                        <a:lumMod val="75000"/>
                      </a:schemeClr>
                    </a:solidFill>
                  </a:tcPr>
                </a:tc>
                <a:tc>
                  <a:txBody>
                    <a:bodyPr/>
                    <a:lstStyle/>
                    <a:p>
                      <a:r>
                        <a:rPr lang="en-US" smtClean="0">
                          <a:solidFill>
                            <a:schemeClr val="tx1"/>
                          </a:solidFill>
                        </a:rPr>
                        <a:t>-Tình</a:t>
                      </a:r>
                      <a:r>
                        <a:rPr lang="en-US" baseline="0" smtClean="0">
                          <a:solidFill>
                            <a:schemeClr val="tx1"/>
                          </a:solidFill>
                        </a:rPr>
                        <a:t> trạng suy kiệt có cải thiện không?</a:t>
                      </a:r>
                      <a:endParaRPr lang="en-US">
                        <a:solidFill>
                          <a:schemeClr val="tx1"/>
                        </a:solidFill>
                      </a:endParaRPr>
                    </a:p>
                  </a:txBody>
                  <a:tcPr>
                    <a:solidFill>
                      <a:schemeClr val="bg2">
                        <a:lumMod val="75000"/>
                      </a:schemeClr>
                    </a:solidFill>
                  </a:tcPr>
                </a:tc>
              </a:tr>
            </a:tbl>
          </a:graphicData>
        </a:graphic>
      </p:graphicFrame>
    </p:spTree>
    <p:extLst>
      <p:ext uri="{BB962C8B-B14F-4D97-AF65-F5344CB8AC3E}">
        <p14:creationId xmlns:p14="http://schemas.microsoft.com/office/powerpoint/2010/main" val="122933452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17662115"/>
              </p:ext>
            </p:extLst>
          </p:nvPr>
        </p:nvGraphicFramePr>
        <p:xfrm>
          <a:off x="0" y="0"/>
          <a:ext cx="9144000" cy="6858000"/>
        </p:xfrm>
        <a:graphic>
          <a:graphicData uri="http://schemas.openxmlformats.org/drawingml/2006/table">
            <a:tbl>
              <a:tblPr firstRow="1" bandRow="1">
                <a:tableStyleId>{5C22544A-7EE6-4342-B048-85BDC9FD1C3A}</a:tableStyleId>
              </a:tblPr>
              <a:tblGrid>
                <a:gridCol w="1835696"/>
                <a:gridCol w="1512168"/>
                <a:gridCol w="3510136"/>
                <a:gridCol w="2286000"/>
              </a:tblGrid>
              <a:tr h="6858000">
                <a:tc>
                  <a:txBody>
                    <a:bodyPr/>
                    <a:lstStyle/>
                    <a:p>
                      <a:r>
                        <a:rPr lang="en-US" smtClean="0">
                          <a:solidFill>
                            <a:schemeClr val="tx1"/>
                          </a:solidFill>
                        </a:rPr>
                        <a:t>Nguy cơ</a:t>
                      </a:r>
                      <a:r>
                        <a:rPr lang="en-US" baseline="0" smtClean="0">
                          <a:solidFill>
                            <a:schemeClr val="tx1"/>
                          </a:solidFill>
                        </a:rPr>
                        <a:t> loét ép do BN nằm  bất động lâu ngày.</a:t>
                      </a:r>
                      <a:endParaRPr lang="en-US">
                        <a:solidFill>
                          <a:schemeClr val="tx1"/>
                        </a:solidFill>
                      </a:endParaRPr>
                    </a:p>
                  </a:txBody>
                  <a:tcPr>
                    <a:solidFill>
                      <a:schemeClr val="bg2">
                        <a:lumMod val="75000"/>
                      </a:schemeClr>
                    </a:solidFill>
                  </a:tcPr>
                </a:tc>
                <a:tc>
                  <a:txBody>
                    <a:bodyPr/>
                    <a:lstStyle/>
                    <a:p>
                      <a:r>
                        <a:rPr lang="en-US" smtClean="0">
                          <a:solidFill>
                            <a:schemeClr val="tx1"/>
                          </a:solidFill>
                        </a:rPr>
                        <a:t>Hạn</a:t>
                      </a:r>
                      <a:r>
                        <a:rPr lang="en-US" baseline="0" smtClean="0">
                          <a:solidFill>
                            <a:schemeClr val="tx1"/>
                          </a:solidFill>
                        </a:rPr>
                        <a:t> chế nguy cơ xảy ra.</a:t>
                      </a:r>
                      <a:endParaRPr lang="en-US">
                        <a:solidFill>
                          <a:schemeClr val="tx1"/>
                        </a:solidFill>
                      </a:endParaRPr>
                    </a:p>
                  </a:txBody>
                  <a:tcPr>
                    <a:solidFill>
                      <a:schemeClr val="bg2">
                        <a:lumMod val="75000"/>
                      </a:schemeClr>
                    </a:solidFill>
                  </a:tcPr>
                </a:tc>
                <a:tc>
                  <a:txBody>
                    <a:bodyPr/>
                    <a:lstStyle/>
                    <a:p>
                      <a:r>
                        <a:rPr lang="en-US" smtClean="0">
                          <a:solidFill>
                            <a:schemeClr val="tx1"/>
                          </a:solidFill>
                        </a:rPr>
                        <a:t>-Thay đổi</a:t>
                      </a:r>
                      <a:r>
                        <a:rPr lang="en-US" baseline="0" smtClean="0">
                          <a:solidFill>
                            <a:schemeClr val="tx1"/>
                          </a:solidFill>
                        </a:rPr>
                        <a:t> tư thế cho bệnh nhân tránh nằm quá lâu ở một tư thế gây tỳ đè(2h/1l), lưu ý khi thay đổi tư thế phải chú ý đến ống NKQ, không được làm gập ống hoặc sút ống.</a:t>
                      </a:r>
                    </a:p>
                    <a:p>
                      <a:r>
                        <a:rPr lang="en-US" baseline="0" smtClean="0">
                          <a:solidFill>
                            <a:schemeClr val="tx1"/>
                          </a:solidFill>
                        </a:rPr>
                        <a:t>-Cho bệnh nhân nằm nệm nước hay nệm hơi, nếu nệm nước thì nhân viên y tế phối hợp với người nhà thường xuyên nằm nệm nước.</a:t>
                      </a:r>
                    </a:p>
                    <a:p>
                      <a:r>
                        <a:rPr lang="en-US" baseline="0" smtClean="0">
                          <a:solidFill>
                            <a:schemeClr val="tx1"/>
                          </a:solidFill>
                        </a:rPr>
                        <a:t>-Vệ sinh da sạch sẽ, cẩn thận, tránh gây xây xát da nhất là các vùng tỳ đề.</a:t>
                      </a:r>
                    </a:p>
                    <a:p>
                      <a:r>
                        <a:rPr lang="en-US" baseline="0" smtClean="0">
                          <a:solidFill>
                            <a:schemeClr val="tx1"/>
                          </a:solidFill>
                        </a:rPr>
                        <a:t>-Thay ra trải giường hằng ngày và ngay khi bẩn, đặt biệt là sau khi BN đi vệ sinh.</a:t>
                      </a:r>
                    </a:p>
                    <a:p>
                      <a:r>
                        <a:rPr lang="en-US" baseline="0" smtClean="0">
                          <a:solidFill>
                            <a:schemeClr val="tx1"/>
                          </a:solidFill>
                        </a:rPr>
                        <a:t>-Theo dõi thường xuyên các vị trí tỳ đè để phát hiện sớm các dấu hiệu loét ép để xử trí kịp thời.</a:t>
                      </a:r>
                      <a:endParaRPr lang="en-US">
                        <a:solidFill>
                          <a:schemeClr val="tx1"/>
                        </a:solidFill>
                      </a:endParaRPr>
                    </a:p>
                  </a:txBody>
                  <a:tcPr>
                    <a:solidFill>
                      <a:schemeClr val="bg2">
                        <a:lumMod val="75000"/>
                      </a:schemeClr>
                    </a:solidFill>
                  </a:tcPr>
                </a:tc>
                <a:tc>
                  <a:txBody>
                    <a:bodyPr/>
                    <a:lstStyle/>
                    <a:p>
                      <a:r>
                        <a:rPr lang="en-US" smtClean="0">
                          <a:solidFill>
                            <a:schemeClr val="tx1"/>
                          </a:solidFill>
                        </a:rPr>
                        <a:t>Loét</a:t>
                      </a:r>
                      <a:r>
                        <a:rPr lang="en-US" baseline="0" smtClean="0">
                          <a:solidFill>
                            <a:schemeClr val="tx1"/>
                          </a:solidFill>
                        </a:rPr>
                        <a:t> ép có xảy ra không?</a:t>
                      </a:r>
                      <a:endParaRPr lang="en-US">
                        <a:solidFill>
                          <a:schemeClr val="tx1"/>
                        </a:solidFill>
                      </a:endParaRPr>
                    </a:p>
                  </a:txBody>
                  <a:tcPr>
                    <a:solidFill>
                      <a:schemeClr val="bg2">
                        <a:lumMod val="75000"/>
                      </a:schemeClr>
                    </a:solidFill>
                  </a:tcPr>
                </a:tc>
              </a:tr>
            </a:tbl>
          </a:graphicData>
        </a:graphic>
      </p:graphicFrame>
    </p:spTree>
    <p:extLst>
      <p:ext uri="{BB962C8B-B14F-4D97-AF65-F5344CB8AC3E}">
        <p14:creationId xmlns:p14="http://schemas.microsoft.com/office/powerpoint/2010/main" val="254793761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684188585"/>
              </p:ext>
            </p:extLst>
          </p:nvPr>
        </p:nvGraphicFramePr>
        <p:xfrm>
          <a:off x="-13692" y="0"/>
          <a:ext cx="9157692" cy="6957392"/>
        </p:xfrm>
        <a:graphic>
          <a:graphicData uri="http://schemas.openxmlformats.org/drawingml/2006/table">
            <a:tbl>
              <a:tblPr firstRow="1" bandRow="1">
                <a:tableStyleId>{5C22544A-7EE6-4342-B048-85BDC9FD1C3A}</a:tableStyleId>
              </a:tblPr>
              <a:tblGrid>
                <a:gridCol w="1777380"/>
                <a:gridCol w="1584176"/>
                <a:gridCol w="3672408"/>
                <a:gridCol w="2123728"/>
              </a:tblGrid>
              <a:tr h="6957392">
                <a:tc>
                  <a:txBody>
                    <a:bodyPr/>
                    <a:lstStyle/>
                    <a:p>
                      <a:r>
                        <a:rPr lang="en-US" smtClean="0">
                          <a:solidFill>
                            <a:schemeClr val="tx1"/>
                          </a:solidFill>
                        </a:rPr>
                        <a:t>Người</a:t>
                      </a:r>
                      <a:r>
                        <a:rPr lang="en-US" baseline="0" smtClean="0">
                          <a:solidFill>
                            <a:schemeClr val="tx1"/>
                          </a:solidFill>
                        </a:rPr>
                        <a:t> nhà bệnh nhân lo lăng, bất an.</a:t>
                      </a:r>
                      <a:endParaRPr lang="en-US">
                        <a:solidFill>
                          <a:schemeClr val="tx1"/>
                        </a:solidFill>
                      </a:endParaRPr>
                    </a:p>
                  </a:txBody>
                  <a:tcPr>
                    <a:solidFill>
                      <a:schemeClr val="bg2">
                        <a:lumMod val="75000"/>
                      </a:schemeClr>
                    </a:solidFill>
                  </a:tcPr>
                </a:tc>
                <a:tc>
                  <a:txBody>
                    <a:bodyPr/>
                    <a:lstStyle/>
                    <a:p>
                      <a:endParaRPr lang="en-US">
                        <a:solidFill>
                          <a:schemeClr val="tx1"/>
                        </a:solidFill>
                      </a:endParaRPr>
                    </a:p>
                  </a:txBody>
                  <a:tcPr>
                    <a:solidFill>
                      <a:schemeClr val="bg2">
                        <a:lumMod val="75000"/>
                      </a:schemeClr>
                    </a:solidFill>
                  </a:tcPr>
                </a:tc>
                <a:tc>
                  <a:txBody>
                    <a:bodyPr/>
                    <a:lstStyle/>
                    <a:p>
                      <a:r>
                        <a:rPr lang="en-US" smtClean="0">
                          <a:solidFill>
                            <a:schemeClr val="tx1"/>
                          </a:solidFill>
                        </a:rPr>
                        <a:t>Báo</a:t>
                      </a:r>
                      <a:r>
                        <a:rPr lang="en-US" baseline="0" smtClean="0">
                          <a:solidFill>
                            <a:schemeClr val="tx1"/>
                          </a:solidFill>
                        </a:rPr>
                        <a:t> tin về tình trạng của BN cho người nhà được biết, các nguy cơ xấu nhất có thể xảy ra để người nhà phối hợp tốt trong điều trị.</a:t>
                      </a:r>
                    </a:p>
                    <a:p>
                      <a:r>
                        <a:rPr lang="en-US" baseline="0" smtClean="0">
                          <a:solidFill>
                            <a:schemeClr val="tx1"/>
                          </a:solidFill>
                        </a:rPr>
                        <a:t>Động viên, trấn an người nhà.</a:t>
                      </a:r>
                    </a:p>
                    <a:p>
                      <a:r>
                        <a:rPr lang="en-US" baseline="0" smtClean="0">
                          <a:solidFill>
                            <a:schemeClr val="tx1"/>
                          </a:solidFill>
                        </a:rPr>
                        <a:t>Hướng dẫn về nội quy khoa phòng, giờ thăm nuôi để tránh ảnh hưởng đến việc điều trị chăm sóc.</a:t>
                      </a:r>
                      <a:endParaRPr lang="en-US">
                        <a:solidFill>
                          <a:schemeClr val="tx1"/>
                        </a:solidFill>
                      </a:endParaRPr>
                    </a:p>
                  </a:txBody>
                  <a:tcPr>
                    <a:solidFill>
                      <a:schemeClr val="bg2">
                        <a:lumMod val="75000"/>
                      </a:schemeClr>
                    </a:solidFill>
                  </a:tcPr>
                </a:tc>
                <a:tc>
                  <a:txBody>
                    <a:bodyPr/>
                    <a:lstStyle/>
                    <a:p>
                      <a:endParaRPr lang="en-US">
                        <a:solidFill>
                          <a:schemeClr val="tx1"/>
                        </a:solidFill>
                      </a:endParaRPr>
                    </a:p>
                  </a:txBody>
                  <a:tcPr>
                    <a:solidFill>
                      <a:schemeClr val="bg2">
                        <a:lumMod val="75000"/>
                      </a:schemeClr>
                    </a:solidFill>
                  </a:tcPr>
                </a:tc>
              </a:tr>
            </a:tbl>
          </a:graphicData>
        </a:graphic>
      </p:graphicFrame>
    </p:spTree>
    <p:extLst>
      <p:ext uri="{BB962C8B-B14F-4D97-AF65-F5344CB8AC3E}">
        <p14:creationId xmlns:p14="http://schemas.microsoft.com/office/powerpoint/2010/main" val="264528528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7931224" cy="6141296"/>
          </a:xfrm>
        </p:spPr>
        <p:txBody>
          <a:bodyPr>
            <a:normAutofit/>
          </a:bodyPr>
          <a:lstStyle/>
          <a:p>
            <a:pPr algn="just"/>
            <a:r>
              <a:rPr lang="en-US" sz="2800" b="1" smtClean="0">
                <a:solidFill>
                  <a:srgbClr val="00B050"/>
                </a:solidFill>
                <a:latin typeface="Times New Roman" panose="02020603050405020304" pitchFamily="18" charset="0"/>
                <a:cs typeface="Times New Roman" panose="02020603050405020304" pitchFamily="18" charset="0"/>
              </a:rPr>
              <a:t>Giáo dục sức khỏe:</a:t>
            </a:r>
          </a:p>
          <a:p>
            <a:pPr lvl="0" algn="just">
              <a:buFont typeface="Wingdings" panose="05000000000000000000" pitchFamily="2" charset="2"/>
              <a:buChar char="ü"/>
            </a:pPr>
            <a:r>
              <a:rPr lang="en-US" sz="2800" b="1" smtClean="0">
                <a:solidFill>
                  <a:srgbClr val="00B050"/>
                </a:solidFill>
                <a:latin typeface="Times New Roman" panose="02020603050405020304" pitchFamily="18" charset="0"/>
                <a:cs typeface="Times New Roman" panose="02020603050405020304" pitchFamily="18" charset="0"/>
              </a:rPr>
              <a:t> </a:t>
            </a:r>
            <a:r>
              <a:rPr lang="pt-BR" sz="2800">
                <a:latin typeface="Times New Roman" panose="02020603050405020304" pitchFamily="18" charset="0"/>
                <a:cs typeface="Times New Roman" panose="02020603050405020304" pitchFamily="18" charset="0"/>
              </a:rPr>
              <a:t>Phòng và chống loét: luôn thay đổi tư thế nằm cho người bệnh </a:t>
            </a:r>
            <a:r>
              <a:rPr lang="vi-VN" sz="2800">
                <a:latin typeface="Times New Roman" panose="02020603050405020304" pitchFamily="18" charset="0"/>
                <a:cs typeface="Times New Roman" panose="02020603050405020304" pitchFamily="18" charset="0"/>
              </a:rPr>
              <a:t>2 giờ </a:t>
            </a:r>
            <a:r>
              <a:rPr lang="en-US" sz="2800" smtClean="0">
                <a:latin typeface="Times New Roman" panose="02020603050405020304" pitchFamily="18" charset="0"/>
                <a:cs typeface="Times New Roman" panose="02020603050405020304" pitchFamily="18" charset="0"/>
              </a:rPr>
              <a:t>1 </a:t>
            </a:r>
            <a:r>
              <a:rPr lang="vi-VN" sz="2800" smtClean="0">
                <a:latin typeface="Times New Roman" panose="02020603050405020304" pitchFamily="18" charset="0"/>
                <a:cs typeface="Times New Roman" panose="02020603050405020304" pitchFamily="18" charset="0"/>
              </a:rPr>
              <a:t>lần</a:t>
            </a:r>
            <a:r>
              <a:rPr lang="en-US" sz="2800" smtClean="0">
                <a:latin typeface="Times New Roman" panose="02020603050405020304" pitchFamily="18" charset="0"/>
                <a:cs typeface="Times New Roman" panose="02020603050405020304" pitchFamily="18" charset="0"/>
              </a:rPr>
              <a:t>. </a:t>
            </a:r>
            <a:r>
              <a:rPr lang="pt-BR" sz="2800" smtClean="0">
                <a:latin typeface="Times New Roman" panose="02020603050405020304" pitchFamily="18" charset="0"/>
                <a:cs typeface="Times New Roman" panose="02020603050405020304" pitchFamily="18" charset="0"/>
              </a:rPr>
              <a:t>Trong </a:t>
            </a:r>
            <a:r>
              <a:rPr lang="pt-BR" sz="2800">
                <a:latin typeface="Times New Roman" panose="02020603050405020304" pitchFamily="18" charset="0"/>
                <a:cs typeface="Times New Roman" panose="02020603050405020304" pitchFamily="18" charset="0"/>
              </a:rPr>
              <a:t>trường hợp thấy những vùng dễ bị loét (xương sườn, đầu gối, mắc cá, khuỷu tay, gót </a:t>
            </a:r>
            <a:r>
              <a:rPr lang="pt-BR" sz="2800" smtClean="0">
                <a:latin typeface="Times New Roman" panose="02020603050405020304" pitchFamily="18" charset="0"/>
                <a:cs typeface="Times New Roman" panose="02020603050405020304" pitchFamily="18" charset="0"/>
              </a:rPr>
              <a:t>chân...) </a:t>
            </a:r>
            <a:r>
              <a:rPr lang="pt-BR" sz="2800">
                <a:latin typeface="Times New Roman" panose="02020603050405020304" pitchFamily="18" charset="0"/>
                <a:cs typeface="Times New Roman" panose="02020603050405020304" pitchFamily="18" charset="0"/>
              </a:rPr>
              <a:t>đỏ dần lên hoặc có nốt phỏng phải </a:t>
            </a:r>
            <a:r>
              <a:rPr lang="pt-BR" sz="2800" smtClean="0">
                <a:latin typeface="Times New Roman" panose="02020603050405020304" pitchFamily="18" charset="0"/>
                <a:cs typeface="Times New Roman" panose="02020603050405020304" pitchFamily="18" charset="0"/>
              </a:rPr>
              <a:t>báo cho nhân viên y tế. Tập </a:t>
            </a:r>
            <a:r>
              <a:rPr lang="pt-BR" sz="2800">
                <a:latin typeface="Times New Roman" panose="02020603050405020304" pitchFamily="18" charset="0"/>
                <a:cs typeface="Times New Roman" panose="02020603050405020304" pitchFamily="18" charset="0"/>
              </a:rPr>
              <a:t>vận động thụ động tại giường cho người bệnh thường </a:t>
            </a:r>
            <a:r>
              <a:rPr lang="pt-BR" sz="2800" smtClean="0">
                <a:latin typeface="Times New Roman" panose="02020603050405020304" pitchFamily="18" charset="0"/>
                <a:cs typeface="Times New Roman" panose="02020603050405020304" pitchFamily="18" charset="0"/>
              </a:rPr>
              <a:t>xuyên.</a:t>
            </a:r>
            <a:endParaRPr lang="en-US" sz="280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895724"/>
            <a:ext cx="7826253" cy="162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70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circle(in)">
                                      <p:cBhvr>
                                        <p:cTn id="1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404664"/>
            <a:ext cx="7467600" cy="5709248"/>
          </a:xfrm>
        </p:spPr>
        <p:txBody>
          <a:bodyPr>
            <a:normAutofit/>
          </a:bodyPr>
          <a:lstStyle/>
          <a:p>
            <a:pPr lvl="0" algn="just">
              <a:buFont typeface="Wingdings" panose="05000000000000000000" pitchFamily="2" charset="2"/>
              <a:buChar char="ü"/>
            </a:pPr>
            <a:r>
              <a:rPr lang="pt-BR" sz="2800">
                <a:latin typeface="Times New Roman" panose="02020603050405020304" pitchFamily="18" charset="0"/>
                <a:cs typeface="Times New Roman" panose="02020603050405020304" pitchFamily="18" charset="0"/>
              </a:rPr>
              <a:t>Nhiễm trùng phổi hay gặp vì tình trạng hôn mê làm người bệnh nằm nhiều không thể hít thở sâu được, cộng với sự tiết nhiều đàm nhớt làm cho phổi thường xuyên bị ứ đọng các chất tiết này dễ dẫn đến nhiễm trùng. Để tránh những biến chứng này, nên thay đổi tư thế người bệnh thường xuyên. Vỗ lưng là việc làm rất đơn giản mà có hiệu quả. Cách vỗ lưng đúng như sau: xếp kín các ngón tay, lòng bàn tay hơi khum, vỗ đều hai bên lưng từ giữa lưng lên hai vai. </a:t>
            </a:r>
            <a:endParaRPr lang="en-US" sz="2800" b="1">
              <a:solidFill>
                <a:srgbClr val="00B050"/>
              </a:solidFill>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725144"/>
            <a:ext cx="3096344" cy="1963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26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circle(in)">
                                      <p:cBhvr>
                                        <p:cTn id="12"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Tài liệu tham khảo.</a:t>
            </a:r>
            <a:endParaRPr lang="en-US"/>
          </a:p>
        </p:txBody>
      </p:sp>
      <p:sp>
        <p:nvSpPr>
          <p:cNvPr id="3" name="Content Placeholder 2"/>
          <p:cNvSpPr>
            <a:spLocks noGrp="1"/>
          </p:cNvSpPr>
          <p:nvPr>
            <p:ph sz="quarter" idx="1"/>
          </p:nvPr>
        </p:nvSpPr>
        <p:spPr/>
        <p:txBody>
          <a:bodyPr/>
          <a:lstStyle/>
          <a:p>
            <a:r>
              <a:rPr lang="en-US">
                <a:hlinkClick r:id="rId2"/>
              </a:rPr>
              <a:t>http://</a:t>
            </a:r>
            <a:r>
              <a:rPr lang="en-US" smtClean="0">
                <a:hlinkClick r:id="rId2"/>
              </a:rPr>
              <a:t>www.dieutri.vn/vietnam/22-6-2012/S2135/Cham-soc-benh-nhan-hon-me.htm</a:t>
            </a:r>
            <a:endParaRPr lang="en-US" smtClean="0"/>
          </a:p>
          <a:p>
            <a:r>
              <a:rPr lang="en-US">
                <a:hlinkClick r:id="rId3"/>
              </a:rPr>
              <a:t>https://</a:t>
            </a:r>
            <a:r>
              <a:rPr lang="en-US" smtClean="0">
                <a:hlinkClick r:id="rId3"/>
              </a:rPr>
              <a:t>sites.google.com/site/dungcaodangytb/home/bi-ging/iu-dng-ni-khoa/cao-ng-iu-dng/chm-sc-bnh-nhn-hn-m</a:t>
            </a:r>
            <a:r>
              <a:rPr lang="en-US" smtClean="0"/>
              <a:t>.</a:t>
            </a:r>
          </a:p>
          <a:p>
            <a:r>
              <a:rPr lang="en-US">
                <a:hlinkClick r:id="rId4"/>
              </a:rPr>
              <a:t>http://</a:t>
            </a:r>
            <a:r>
              <a:rPr lang="en-US" smtClean="0">
                <a:hlinkClick r:id="rId4"/>
              </a:rPr>
              <a:t>minidangthanhha.blogspot.com/2012/02/cham-soc-benh-nhan-hon-me.html</a:t>
            </a:r>
            <a:r>
              <a:rPr lang="en-US" smtClean="0"/>
              <a:t>.</a:t>
            </a:r>
          </a:p>
          <a:p>
            <a:r>
              <a:rPr lang="en-US">
                <a:hlinkClick r:id="rId5"/>
              </a:rPr>
              <a:t>http://</a:t>
            </a:r>
            <a:r>
              <a:rPr lang="en-US" smtClean="0">
                <a:hlinkClick r:id="rId5"/>
              </a:rPr>
              <a:t>www.dieutri.vn/hscctt/4-10-2014/S5110/Chan-doan-va-xu-tri-hon-me.htm</a:t>
            </a:r>
            <a:r>
              <a:rPr lang="en-US" smtClean="0"/>
              <a:t>.</a:t>
            </a:r>
          </a:p>
          <a:p>
            <a:endParaRPr lang="en-US"/>
          </a:p>
          <a:p>
            <a:endParaRPr lang="en-US"/>
          </a:p>
        </p:txBody>
      </p:sp>
    </p:spTree>
    <p:extLst>
      <p:ext uri="{BB962C8B-B14F-4D97-AF65-F5344CB8AC3E}">
        <p14:creationId xmlns:p14="http://schemas.microsoft.com/office/powerpoint/2010/main" val="3465213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4529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476672"/>
            <a:ext cx="7467600" cy="4873752"/>
          </a:xfrm>
        </p:spPr>
        <p:txBody>
          <a:bodyPr/>
          <a:lstStyle/>
          <a:p>
            <a:endParaRPr lang="en-US" smtClean="0">
              <a:latin typeface="Times New Roman" panose="02020603050405020304" pitchFamily="18" charset="0"/>
              <a:cs typeface="Times New Roman" panose="02020603050405020304" pitchFamily="18" charset="0"/>
            </a:endParaRPr>
          </a:p>
          <a:p>
            <a:pPr>
              <a:buFontTx/>
              <a:buChar char="-"/>
            </a:pPr>
            <a:r>
              <a:rPr lang="en-US" smtClean="0">
                <a:solidFill>
                  <a:srgbClr val="00B0F0"/>
                </a:solidFill>
                <a:latin typeface="Times New Roman" panose="02020603050405020304" pitchFamily="18" charset="0"/>
                <a:cs typeface="Times New Roman" panose="02020603050405020304" pitchFamily="18" charset="0"/>
              </a:rPr>
              <a:t>Một </a:t>
            </a:r>
            <a:r>
              <a:rPr lang="en-US">
                <a:solidFill>
                  <a:srgbClr val="00B0F0"/>
                </a:solidFill>
                <a:latin typeface="Times New Roman" panose="02020603050405020304" pitchFamily="18" charset="0"/>
                <a:cs typeface="Times New Roman" panose="02020603050405020304" pitchFamily="18" charset="0"/>
              </a:rPr>
              <a:t>tình trạng mất thức tỉnh gồm 4 mức độ</a:t>
            </a:r>
            <a:r>
              <a:rPr lang="en-US" smtClean="0">
                <a:solidFill>
                  <a:srgbClr val="00B0F0"/>
                </a:solidFill>
                <a:latin typeface="Times New Roman" panose="02020603050405020304" pitchFamily="18" charset="0"/>
                <a:cs typeface="Times New Roman" panose="02020603050405020304" pitchFamily="18" charset="0"/>
              </a:rPr>
              <a:t>:</a:t>
            </a:r>
            <a:endParaRPr lang="en-US">
              <a:solidFill>
                <a:srgbClr val="00B0F0"/>
              </a:solidFill>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smtClean="0">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smtClean="0">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pPr>
              <a:buFontTx/>
              <a:buChar char="-"/>
            </a:pPr>
            <a:endParaRPr lang="en-US" smtClean="0">
              <a:latin typeface="Times New Roman" panose="02020603050405020304" pitchFamily="18" charset="0"/>
              <a:cs typeface="Times New Roman" panose="02020603050405020304" pitchFamily="18" charset="0"/>
            </a:endParaRPr>
          </a:p>
          <a:p>
            <a:pPr>
              <a:buFontTx/>
              <a:buChar char="-"/>
            </a:pPr>
            <a:r>
              <a:rPr lang="en-US" smtClean="0">
                <a:latin typeface="Times New Roman" panose="02020603050405020304" pitchFamily="18" charset="0"/>
                <a:cs typeface="Times New Roman" panose="02020603050405020304" pitchFamily="18" charset="0"/>
              </a:rPr>
              <a:t>TTTT </a:t>
            </a:r>
            <a:r>
              <a:rPr lang="en-US">
                <a:latin typeface="Times New Roman" panose="02020603050405020304" pitchFamily="18" charset="0"/>
                <a:cs typeface="Times New Roman" panose="02020603050405020304" pitchFamily="18" charset="0"/>
              </a:rPr>
              <a:t>phụ thuộc vào cấu trúc lưới hoạt hóa đi lên nằm ở thân não ( ARAS – Ascending Reticular Activating System</a:t>
            </a:r>
            <a:r>
              <a:rPr lang="en-US"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a:p>
            <a:endParaRPr lang="en-US"/>
          </a:p>
        </p:txBody>
      </p:sp>
      <p:graphicFrame>
        <p:nvGraphicFramePr>
          <p:cNvPr id="7" name="Diagram 6"/>
          <p:cNvGraphicFramePr/>
          <p:nvPr>
            <p:extLst>
              <p:ext uri="{D42A27DB-BD31-4B8C-83A1-F6EECF244321}">
                <p14:modId xmlns:p14="http://schemas.microsoft.com/office/powerpoint/2010/main" val="1929794184"/>
              </p:ext>
            </p:extLst>
          </p:nvPr>
        </p:nvGraphicFramePr>
        <p:xfrm>
          <a:off x="611560" y="1844824"/>
          <a:ext cx="7920880"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40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circle(in)">
                                      <p:cBhvr>
                                        <p:cTn id="12" dur="2000"/>
                                        <p:tgtEl>
                                          <p:spTgt spid="3">
                                            <p:txEl>
                                              <p:pRg st="8" end="8"/>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7211144" cy="652934"/>
          </a:xfrm>
        </p:spPr>
        <p:txBody>
          <a:bodyPr>
            <a:normAutofit/>
          </a:bodyPr>
          <a:lstStyle/>
          <a:p>
            <a:pPr algn="l"/>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1179520"/>
              </p:ext>
            </p:extLst>
          </p:nvPr>
        </p:nvGraphicFramePr>
        <p:xfrm>
          <a:off x="179512" y="188640"/>
          <a:ext cx="8784976"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835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416824" cy="836712"/>
          </a:xfrm>
        </p:spPr>
        <p:txBody>
          <a:bodyPr>
            <a:normAutofit/>
          </a:bodyPr>
          <a:lstStyle/>
          <a:p>
            <a:pPr algn="l"/>
            <a:r>
              <a:rPr lang="en-US" sz="2700" b="1" smtClean="0">
                <a:latin typeface="Times New Roman" panose="02020603050405020304" pitchFamily="18" charset="0"/>
                <a:cs typeface="Times New Roman" panose="02020603050405020304" pitchFamily="18" charset="0"/>
              </a:rPr>
              <a:t>TRIỆU CHỨNG</a:t>
            </a:r>
            <a:endParaRPr lang="en-US" sz="27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67544" y="980728"/>
            <a:ext cx="8229600" cy="5256584"/>
          </a:xfrm>
        </p:spPr>
        <p:txBody>
          <a:bodyPr>
            <a:normAutofit/>
          </a:bodyPr>
          <a:lstStyle/>
          <a:p>
            <a:pPr algn="just">
              <a:buFont typeface="Wingdings" panose="05000000000000000000" pitchFamily="2" charset="2"/>
              <a:buChar char="v"/>
            </a:pPr>
            <a:r>
              <a:rPr lang="en-US" b="1" smtClean="0">
                <a:solidFill>
                  <a:srgbClr val="00B050"/>
                </a:solidFill>
                <a:latin typeface="Times New Roman" panose="02020603050405020304" pitchFamily="18" charset="0"/>
                <a:cs typeface="Times New Roman" panose="02020603050405020304" pitchFamily="18" charset="0"/>
              </a:rPr>
              <a:t>Giảm, mất ý thức:</a:t>
            </a:r>
          </a:p>
          <a:p>
            <a:pPr algn="just">
              <a:buFontTx/>
              <a:buChar char="-"/>
            </a:pPr>
            <a:r>
              <a:rPr lang="en-US" smtClean="0">
                <a:latin typeface="Times New Roman" panose="02020603050405020304" pitchFamily="18" charset="0"/>
                <a:cs typeface="Times New Roman" panose="02020603050405020304" pitchFamily="18" charset="0"/>
              </a:rPr>
              <a:t>Lờ đờ, u ám, ngủ gà hoặc không thức tỉnh dù được kích thích.</a:t>
            </a:r>
          </a:p>
          <a:p>
            <a:pPr algn="just">
              <a:buFont typeface="Wingdings" panose="05000000000000000000" pitchFamily="2" charset="2"/>
              <a:buChar char="v"/>
            </a:pPr>
            <a:r>
              <a:rPr lang="en-US" b="1" smtClean="0">
                <a:solidFill>
                  <a:srgbClr val="00B050"/>
                </a:solidFill>
                <a:latin typeface="Times New Roman" panose="02020603050405020304" pitchFamily="18" charset="0"/>
                <a:cs typeface="Times New Roman" panose="02020603050405020304" pitchFamily="18" charset="0"/>
              </a:rPr>
              <a:t>Đáp ứng mở mắt ( theo mức độ rối loạn tăng dần):</a:t>
            </a:r>
          </a:p>
          <a:p>
            <a:pPr algn="just">
              <a:buFontTx/>
              <a:buChar char="-"/>
            </a:pPr>
            <a:r>
              <a:rPr lang="en-US" smtClean="0">
                <a:latin typeface="Times New Roman" panose="02020603050405020304" pitchFamily="18" charset="0"/>
                <a:cs typeface="Times New Roman" panose="02020603050405020304" pitchFamily="18" charset="0"/>
              </a:rPr>
              <a:t>Mắt chỉ mở khi gọi to, tiếng động mạnh.</a:t>
            </a:r>
          </a:p>
          <a:p>
            <a:pPr algn="just">
              <a:buFontTx/>
              <a:buChar char="-"/>
            </a:pPr>
            <a:r>
              <a:rPr lang="en-US" smtClean="0">
                <a:latin typeface="Times New Roman" panose="02020603050405020304" pitchFamily="18" charset="0"/>
                <a:cs typeface="Times New Roman" panose="02020603050405020304" pitchFamily="18" charset="0"/>
              </a:rPr>
              <a:t>Mắt chỉ mở khi gây đau.</a:t>
            </a:r>
          </a:p>
          <a:p>
            <a:pPr algn="just">
              <a:buFontTx/>
              <a:buChar char="-"/>
            </a:pPr>
            <a:r>
              <a:rPr lang="en-US" smtClean="0">
                <a:latin typeface="Times New Roman" panose="02020603050405020304" pitchFamily="18" charset="0"/>
                <a:cs typeface="Times New Roman" panose="02020603050405020304" pitchFamily="18" charset="0"/>
              </a:rPr>
              <a:t>Mắt không mở dù bị kích thích hoặc mắt mở tự nhiên vô thức, không định hướng.</a:t>
            </a:r>
          </a:p>
          <a:p>
            <a:pPr algn="just">
              <a:buFont typeface="Wingdings" panose="05000000000000000000" pitchFamily="2" charset="2"/>
              <a:buChar char="v"/>
            </a:pPr>
            <a:r>
              <a:rPr lang="en-US" b="1" smtClean="0">
                <a:solidFill>
                  <a:srgbClr val="00B050"/>
                </a:solidFill>
                <a:latin typeface="Times New Roman" panose="02020603050405020304" pitchFamily="18" charset="0"/>
                <a:cs typeface="Times New Roman" panose="02020603050405020304" pitchFamily="18" charset="0"/>
              </a:rPr>
              <a:t>Rối loạn ý thức:</a:t>
            </a:r>
          </a:p>
          <a:p>
            <a:pPr algn="just">
              <a:buFontTx/>
              <a:buChar char="-"/>
            </a:pPr>
            <a:r>
              <a:rPr lang="en-US" smtClean="0">
                <a:latin typeface="Times New Roman" panose="02020603050405020304" pitchFamily="18" charset="0"/>
                <a:cs typeface="Times New Roman" panose="02020603050405020304" pitchFamily="18" charset="0"/>
              </a:rPr>
              <a:t>Đáp ứng vận động và lời nói chậm chạp, lẫn lộn hoặc không đáp ứng.</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876664"/>
            <a:ext cx="2808312" cy="181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479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3">
                                            <p:txEl>
                                              <p:pRg st="1" end="1"/>
                                            </p:tx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3">
                                            <p:txEl>
                                              <p:pRg st="2" end="2"/>
                                            </p:txEl>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3">
                                            <p:txEl>
                                              <p:pRg st="3" end="3"/>
                                            </p:tx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3">
                                            <p:txEl>
                                              <p:pRg st="4" end="4"/>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3">
                                            <p:txEl>
                                              <p:pRg st="5" end="5"/>
                                            </p:tx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7" dur="500"/>
                                        <p:tgtEl>
                                          <p:spTgt spid="3">
                                            <p:txEl>
                                              <p:pRg st="6" end="6"/>
                                            </p:tx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p:cTn id="6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7467600" cy="778098"/>
          </a:xfrm>
        </p:spPr>
        <p:txBody>
          <a:bodyPr/>
          <a:lstStyle/>
          <a:p>
            <a:r>
              <a:rPr lang="en-US" b="1" smtClean="0">
                <a:latin typeface="Times New Roman" panose="02020603050405020304" pitchFamily="18" charset="0"/>
                <a:cs typeface="Times New Roman" panose="02020603050405020304" pitchFamily="18" charset="0"/>
              </a:rPr>
              <a:t>ĐÁNH GIÁ MỨC ĐỘ</a:t>
            </a:r>
            <a:endParaRPr lang="en-US"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67544" y="980728"/>
            <a:ext cx="7467600" cy="5349208"/>
          </a:xfrm>
        </p:spPr>
        <p:txBody>
          <a:bodyPr>
            <a:normAutofit/>
          </a:bodyPr>
          <a:lstStyle/>
          <a:p>
            <a:r>
              <a:rPr lang="en-US" sz="2600" b="1" smtClean="0">
                <a:solidFill>
                  <a:srgbClr val="00B050"/>
                </a:solidFill>
                <a:latin typeface="Times New Roman" panose="02020603050405020304" pitchFamily="18" charset="0"/>
                <a:cs typeface="Times New Roman" panose="02020603050405020304" pitchFamily="18" charset="0"/>
              </a:rPr>
              <a:t>Chia làm 4 độ:</a:t>
            </a:r>
          </a:p>
          <a:p>
            <a:pPr>
              <a:buFont typeface="Wingdings" panose="05000000000000000000" pitchFamily="2" charset="2"/>
              <a:buChar char="ü"/>
            </a:pPr>
            <a:r>
              <a:rPr lang="en-US" sz="2600" smtClean="0">
                <a:solidFill>
                  <a:srgbClr val="00B0F0"/>
                </a:solidFill>
                <a:latin typeface="Times New Roman" panose="02020603050405020304" pitchFamily="18" charset="0"/>
                <a:cs typeface="Times New Roman" panose="02020603050405020304" pitchFamily="18" charset="0"/>
              </a:rPr>
              <a:t>Hôn mê độ I ( hôn mê nông- coma stupor): </a:t>
            </a:r>
            <a:r>
              <a:rPr lang="vi-VN" sz="2600" smtClean="0">
                <a:latin typeface="Times New Roman" panose="02020603050405020304" pitchFamily="18" charset="0"/>
                <a:cs typeface="Times New Roman" panose="02020603050405020304" pitchFamily="18" charset="0"/>
              </a:rPr>
              <a:t>Lờ </a:t>
            </a:r>
            <a:r>
              <a:rPr lang="vi-VN" sz="2600">
                <a:latin typeface="Times New Roman" panose="02020603050405020304" pitchFamily="18" charset="0"/>
                <a:cs typeface="Times New Roman" panose="02020603050405020304" pitchFamily="18" charset="0"/>
              </a:rPr>
              <a:t>đờ, phản ứng không thức tỉnh với kích thích.</a:t>
            </a:r>
            <a:endParaRPr lang="en-US" sz="2600" smtClean="0">
              <a:solidFill>
                <a:srgbClr val="00B0F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600">
                <a:solidFill>
                  <a:srgbClr val="00B0F0"/>
                </a:solidFill>
                <a:latin typeface="Times New Roman" panose="02020603050405020304" pitchFamily="18" charset="0"/>
                <a:cs typeface="Times New Roman" panose="02020603050405020304" pitchFamily="18" charset="0"/>
              </a:rPr>
              <a:t>Hôn mê độ II ( hôn mê vừa, hôn mê thực sự- coma confirmé </a:t>
            </a:r>
            <a:r>
              <a:rPr lang="en-US" sz="2600" smtClean="0">
                <a:solidFill>
                  <a:srgbClr val="00B0F0"/>
                </a:solidFill>
                <a:latin typeface="Times New Roman" panose="02020603050405020304" pitchFamily="18" charset="0"/>
                <a:cs typeface="Times New Roman" panose="02020603050405020304" pitchFamily="18" charset="0"/>
              </a:rPr>
              <a:t>): </a:t>
            </a:r>
            <a:r>
              <a:rPr lang="vi-VN" sz="2600">
                <a:latin typeface="Times New Roman" panose="02020603050405020304" pitchFamily="18" charset="0"/>
                <a:cs typeface="Times New Roman" panose="02020603050405020304" pitchFamily="18" charset="0"/>
              </a:rPr>
              <a:t> Không có phản ứng thức tỉnh, có phản ứng vận động </a:t>
            </a:r>
            <a:r>
              <a:rPr lang="vi-VN" sz="2600" smtClean="0">
                <a:latin typeface="Times New Roman" panose="02020603050405020304" pitchFamily="18" charset="0"/>
                <a:cs typeface="Times New Roman" panose="02020603050405020304" pitchFamily="18" charset="0"/>
              </a:rPr>
              <a:t>phù</a:t>
            </a:r>
            <a:r>
              <a:rPr lang="en-US" sz="2600" smtClean="0">
                <a:latin typeface="Times New Roman" panose="02020603050405020304" pitchFamily="18" charset="0"/>
                <a:cs typeface="Times New Roman" panose="02020603050405020304" pitchFamily="18" charset="0"/>
              </a:rPr>
              <a:t> </a:t>
            </a:r>
            <a:r>
              <a:rPr lang="vi-VN" sz="2600" smtClean="0">
                <a:latin typeface="Times New Roman" panose="02020603050405020304" pitchFamily="18" charset="0"/>
                <a:cs typeface="Times New Roman" panose="02020603050405020304" pitchFamily="18" charset="0"/>
              </a:rPr>
              <a:t>hợp</a:t>
            </a:r>
            <a:r>
              <a:rPr lang="vi-VN" sz="2600">
                <a:latin typeface="Times New Roman" panose="02020603050405020304" pitchFamily="18" charset="0"/>
                <a:cs typeface="Times New Roman" panose="02020603050405020304" pitchFamily="18" charset="0"/>
              </a:rPr>
              <a:t>.</a:t>
            </a:r>
            <a:endParaRPr lang="en-US" sz="2600">
              <a:solidFill>
                <a:srgbClr val="00B0F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600">
                <a:solidFill>
                  <a:srgbClr val="00B0F0"/>
                </a:solidFill>
                <a:latin typeface="Times New Roman" panose="02020603050405020304" pitchFamily="18" charset="0"/>
                <a:cs typeface="Times New Roman" panose="02020603050405020304" pitchFamily="18" charset="0"/>
              </a:rPr>
              <a:t>Hôn mê độ III ( hôn mê sâu coma carus </a:t>
            </a:r>
            <a:r>
              <a:rPr lang="en-US" sz="2600" smtClean="0">
                <a:solidFill>
                  <a:srgbClr val="00B0F0"/>
                </a:solidFill>
                <a:latin typeface="Times New Roman" panose="02020603050405020304" pitchFamily="18" charset="0"/>
                <a:cs typeface="Times New Roman" panose="02020603050405020304" pitchFamily="18" charset="0"/>
              </a:rPr>
              <a:t>): </a:t>
            </a:r>
            <a:r>
              <a:rPr lang="vi-VN" sz="2600">
                <a:latin typeface="Times New Roman" panose="02020603050405020304" pitchFamily="18" charset="0"/>
                <a:cs typeface="Times New Roman" panose="02020603050405020304" pitchFamily="18" charset="0"/>
              </a:rPr>
              <a:t>Hôn mê sâu, phản ứng vận động dập khuôn hay không có, có rối loạn thần kinh thực vật</a:t>
            </a:r>
            <a:r>
              <a:rPr lang="vi-VN" sz="2800"/>
              <a:t>.</a:t>
            </a:r>
            <a:endParaRPr lang="en-US" sz="2600" smtClean="0">
              <a:solidFill>
                <a:srgbClr val="00B0F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600">
                <a:solidFill>
                  <a:srgbClr val="00B0F0"/>
                </a:solidFill>
                <a:latin typeface="Times New Roman" panose="02020603050405020304" pitchFamily="18" charset="0"/>
                <a:cs typeface="Times New Roman" panose="02020603050405020304" pitchFamily="18" charset="0"/>
              </a:rPr>
              <a:t>Hôn mê độ IV ( hôn mê quá mức, hôn mê không hồi phục- coma dépassé </a:t>
            </a:r>
            <a:r>
              <a:rPr lang="en-US" sz="2600" smtClean="0">
                <a:solidFill>
                  <a:srgbClr val="00B0F0"/>
                </a:solidFill>
                <a:latin typeface="Times New Roman" panose="02020603050405020304" pitchFamily="18" charset="0"/>
                <a:cs typeface="Times New Roman" panose="02020603050405020304" pitchFamily="18" charset="0"/>
              </a:rPr>
              <a:t>): </a:t>
            </a:r>
            <a:r>
              <a:rPr lang="vi-VN" sz="2600">
                <a:latin typeface="+mj-lt"/>
              </a:rPr>
              <a:t>Hôn mê quá giai đoạn hồi phục, tê liệt thần kinh thực vật.</a:t>
            </a:r>
            <a:endParaRPr lang="en-US" sz="2600">
              <a:solidFill>
                <a:srgbClr val="00B0F0"/>
              </a:solidFill>
              <a:latin typeface="+mj-lt"/>
              <a:cs typeface="Times New Roman" panose="02020603050405020304" pitchFamily="18" charset="0"/>
            </a:endParaRPr>
          </a:p>
          <a:p>
            <a:pPr marL="0" indent="0">
              <a:buNone/>
            </a:pPr>
            <a:endParaRPr lang="en-US" sz="2600">
              <a:solidFill>
                <a:srgbClr val="00B0F0"/>
              </a:solidFill>
              <a:latin typeface="Times New Roman" panose="02020603050405020304" pitchFamily="18" charset="0"/>
              <a:cs typeface="Times New Roman" panose="02020603050405020304" pitchFamily="18" charset="0"/>
            </a:endParaRPr>
          </a:p>
          <a:p>
            <a:pPr marL="0" indent="0">
              <a:buNone/>
            </a:pP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34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r>
              <a:rPr lang="en-US" b="1" smtClean="0">
                <a:latin typeface="Times New Roman" panose="02020603050405020304" pitchFamily="18" charset="0"/>
                <a:cs typeface="Times New Roman" panose="02020603050405020304" pitchFamily="18" charset="0"/>
              </a:rPr>
              <a:t>MỘT SỐ LOẠI HÔN MÊ</a:t>
            </a:r>
            <a:endParaRPr lang="en-US"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052736"/>
            <a:ext cx="7859216" cy="5421216"/>
          </a:xfrm>
        </p:spPr>
        <p:txBody>
          <a:bodyPr>
            <a:normAutofit/>
          </a:bodyPr>
          <a:lstStyle/>
          <a:p>
            <a:pPr algn="just"/>
            <a:r>
              <a:rPr lang="pt-BR" sz="2800" b="1">
                <a:solidFill>
                  <a:srgbClr val="00B050"/>
                </a:solidFill>
                <a:latin typeface="Times New Roman" panose="02020603050405020304" pitchFamily="18" charset="0"/>
                <a:cs typeface="Times New Roman" panose="02020603050405020304" pitchFamily="18" charset="0"/>
              </a:rPr>
              <a:t>Hôn mê nội sinh</a:t>
            </a:r>
            <a:r>
              <a:rPr lang="pt-BR" sz="2800" b="1" smtClean="0">
                <a:solidFill>
                  <a:srgbClr val="00B05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sz="2800"/>
              <a:t>Hôn mê do tiểu đường.</a:t>
            </a:r>
          </a:p>
          <a:p>
            <a:pPr>
              <a:buFont typeface="Wingdings" panose="05000000000000000000" pitchFamily="2" charset="2"/>
              <a:buChar char="§"/>
            </a:pPr>
            <a:r>
              <a:rPr lang="en-US" sz="2800"/>
              <a:t>Hôn mê do gan.</a:t>
            </a:r>
          </a:p>
          <a:p>
            <a:pP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Các loại hôn mê nội sinh khác:</a:t>
            </a:r>
            <a:endParaRPr lang="pt-BR" sz="2800">
              <a:latin typeface="Times New Roman" panose="02020603050405020304" pitchFamily="18" charset="0"/>
              <a:cs typeface="Times New Roman" panose="02020603050405020304" pitchFamily="18" charset="0"/>
            </a:endParaRPr>
          </a:p>
          <a:p>
            <a:pPr lvl="0">
              <a:buFontTx/>
              <a:buChar char="-"/>
            </a:pPr>
            <a:r>
              <a:rPr lang="pt-BR" sz="2800">
                <a:latin typeface="Times New Roman" panose="02020603050405020304" pitchFamily="18" charset="0"/>
                <a:cs typeface="Times New Roman" panose="02020603050405020304" pitchFamily="18" charset="0"/>
              </a:rPr>
              <a:t>Hôn mê do tăng urê huyết (coma uraemicum).</a:t>
            </a:r>
            <a:endParaRPr lang="en-US" sz="2800">
              <a:latin typeface="Times New Roman" panose="02020603050405020304" pitchFamily="18" charset="0"/>
              <a:cs typeface="Times New Roman" panose="02020603050405020304" pitchFamily="18" charset="0"/>
            </a:endParaRPr>
          </a:p>
          <a:p>
            <a:pPr lvl="0">
              <a:buFontTx/>
              <a:buChar char="-"/>
            </a:pPr>
            <a:r>
              <a:rPr lang="pt-BR" sz="2800">
                <a:latin typeface="Times New Roman" panose="02020603050405020304" pitchFamily="18" charset="0"/>
                <a:cs typeface="Times New Roman" panose="02020603050405020304" pitchFamily="18" charset="0"/>
              </a:rPr>
              <a:t>Hôn mê do cường giáp (coma hyperthyreoticum).</a:t>
            </a:r>
            <a:endParaRPr lang="en-US" sz="2800">
              <a:latin typeface="Times New Roman" panose="02020603050405020304" pitchFamily="18" charset="0"/>
              <a:cs typeface="Times New Roman" panose="02020603050405020304" pitchFamily="18" charset="0"/>
            </a:endParaRPr>
          </a:p>
          <a:p>
            <a:pPr lvl="0">
              <a:buFontTx/>
              <a:buChar char="-"/>
            </a:pPr>
            <a:r>
              <a:rPr lang="pt-BR" sz="2800">
                <a:latin typeface="Times New Roman" panose="02020603050405020304" pitchFamily="18" charset="0"/>
                <a:cs typeface="Times New Roman" panose="02020603050405020304" pitchFamily="18" charset="0"/>
              </a:rPr>
              <a:t>Hôn mê do thiểu năng giáp (coma  hypothyreoticum).</a:t>
            </a:r>
            <a:endParaRPr lang="en-US" sz="2800">
              <a:latin typeface="Times New Roman" panose="02020603050405020304" pitchFamily="18" charset="0"/>
              <a:cs typeface="Times New Roman" panose="02020603050405020304" pitchFamily="18" charset="0"/>
            </a:endParaRPr>
          </a:p>
          <a:p>
            <a:pPr lvl="0">
              <a:buFontTx/>
              <a:buChar char="-"/>
            </a:pPr>
            <a:r>
              <a:rPr lang="pt-BR" sz="2800">
                <a:latin typeface="Times New Roman" panose="02020603050405020304" pitchFamily="18" charset="0"/>
                <a:cs typeface="Times New Roman" panose="02020603050405020304" pitchFamily="18" charset="0"/>
              </a:rPr>
              <a:t>Suy tuyến thượng thận cấp, cơn Addison.</a:t>
            </a:r>
            <a:endParaRPr lang="en-US" sz="2800">
              <a:latin typeface="Times New Roman" panose="02020603050405020304" pitchFamily="18" charset="0"/>
              <a:cs typeface="Times New Roman" panose="02020603050405020304" pitchFamily="18" charset="0"/>
            </a:endParaRPr>
          </a:p>
          <a:p>
            <a:pPr lvl="0">
              <a:buFontTx/>
              <a:buChar char="-"/>
            </a:pPr>
            <a:r>
              <a:rPr lang="pt-BR" sz="2800">
                <a:latin typeface="Times New Roman" panose="02020603050405020304" pitchFamily="18" charset="0"/>
                <a:cs typeface="Times New Roman" panose="02020603050405020304" pitchFamily="18" charset="0"/>
              </a:rPr>
              <a:t>Hôn mê tuyến yên.</a:t>
            </a:r>
            <a:endParaRPr lang="en-US" sz="2800">
              <a:latin typeface="Times New Roman" panose="02020603050405020304" pitchFamily="18" charset="0"/>
              <a:cs typeface="Times New Roman" panose="02020603050405020304" pitchFamily="18" charset="0"/>
            </a:endParaRPr>
          </a:p>
          <a:p>
            <a:pPr marL="0" indent="0" algn="just">
              <a:buNone/>
            </a:pPr>
            <a:endParaRPr lang="pt-BR" sz="2600" smtClean="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71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332656"/>
            <a:ext cx="7776864" cy="5925272"/>
          </a:xfrm>
        </p:spPr>
        <p:txBody>
          <a:bodyPr>
            <a:normAutofit/>
          </a:bodyPr>
          <a:lstStyle/>
          <a:p>
            <a:pPr algn="just"/>
            <a:r>
              <a:rPr lang="en-US" sz="2800" b="1" smtClean="0">
                <a:solidFill>
                  <a:srgbClr val="00B050"/>
                </a:solidFill>
                <a:latin typeface="Times New Roman" panose="02020603050405020304" pitchFamily="18" charset="0"/>
                <a:cs typeface="Times New Roman" panose="02020603050405020304" pitchFamily="18" charset="0"/>
              </a:rPr>
              <a:t>Hôn mê ngoại sinh:</a:t>
            </a:r>
          </a:p>
          <a:p>
            <a:pPr marL="0" lvl="0" indent="0" algn="just">
              <a:buNone/>
            </a:pPr>
            <a:endParaRPr lang="en-US" sz="2800">
              <a:latin typeface="Times New Roman" panose="02020603050405020304" pitchFamily="18" charset="0"/>
              <a:cs typeface="Times New Roman" panose="02020603050405020304" pitchFamily="18" charset="0"/>
            </a:endParaRPr>
          </a:p>
          <a:p>
            <a:pPr algn="just"/>
            <a:endParaRPr lang="en-US" sz="2800" smtClean="0">
              <a:latin typeface="Times New Roman" panose="02020603050405020304" pitchFamily="18" charset="0"/>
              <a:cs typeface="Times New Roman" panose="02020603050405020304" pitchFamily="18" charset="0"/>
            </a:endParaRPr>
          </a:p>
          <a:p>
            <a:pPr algn="just"/>
            <a:endParaRPr lang="en-US" sz="280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441226" y="980728"/>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3200" smtClean="0">
                <a:latin typeface="Times New Roman" panose="02020603050405020304" pitchFamily="18" charset="0"/>
                <a:cs typeface="Times New Roman" panose="02020603050405020304" pitchFamily="18" charset="0"/>
              </a:rPr>
              <a:t>Hôn mê do chấn thương sọ não.</a:t>
            </a:r>
          </a:p>
          <a:p>
            <a:r>
              <a:rPr lang="en-US" sz="3200" smtClean="0">
                <a:latin typeface="Times New Roman" panose="02020603050405020304" pitchFamily="18" charset="0"/>
                <a:cs typeface="Times New Roman" panose="02020603050405020304" pitchFamily="18" charset="0"/>
              </a:rPr>
              <a:t>Hôn mê do chảy máu não.</a:t>
            </a:r>
          </a:p>
          <a:p>
            <a:r>
              <a:rPr lang="en-US" sz="3200" smtClean="0">
                <a:latin typeface="Times New Roman" panose="02020603050405020304" pitchFamily="18" charset="0"/>
                <a:cs typeface="Times New Roman" panose="02020603050405020304" pitchFamily="18" charset="0"/>
              </a:rPr>
              <a:t>Hôn mê do viêm não virut.</a:t>
            </a:r>
          </a:p>
          <a:p>
            <a:r>
              <a:rPr lang="en-US" sz="3200" smtClean="0">
                <a:latin typeface="Times New Roman" panose="02020603050405020304" pitchFamily="18" charset="0"/>
                <a:cs typeface="Times New Roman" panose="02020603050405020304" pitchFamily="18" charset="0"/>
              </a:rPr>
              <a:t>Hôn mê do ngộ độc thuốc ngủ.</a:t>
            </a:r>
          </a:p>
          <a:p>
            <a:endParaRPr lang="en-US" sz="2800" smtClean="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85113"/>
            <a:ext cx="2160240" cy="2341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585112"/>
            <a:ext cx="3029722" cy="226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78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barn(inVertical)">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8686800" cy="6858000"/>
          </a:xfrm>
        </p:spPr>
        <p:txBody>
          <a:bodyPr>
            <a:normAutofit/>
          </a:bodyPr>
          <a:lstStyle/>
          <a:p>
            <a:r>
              <a:rPr lang="pt-BR" sz="3000" b="1" dirty="0">
                <a:solidFill>
                  <a:srgbClr val="00B050"/>
                </a:solidFill>
                <a:latin typeface="Times New Roman" panose="02020603050405020304" pitchFamily="18" charset="0"/>
                <a:cs typeface="Times New Roman" panose="02020603050405020304" pitchFamily="18" charset="0"/>
              </a:rPr>
              <a:t>Hồi sức người bệnh hôn mê</a:t>
            </a:r>
            <a:r>
              <a:rPr lang="pt-BR" sz="3000" b="1" dirty="0" smtClean="0">
                <a:solidFill>
                  <a:srgbClr val="00B050"/>
                </a:solidFill>
                <a:latin typeface="Times New Roman" panose="02020603050405020304" pitchFamily="18" charset="0"/>
                <a:cs typeface="Times New Roman" panose="02020603050405020304" pitchFamily="18" charset="0"/>
              </a:rPr>
              <a:t>:</a:t>
            </a:r>
            <a:endParaRPr lang="en-US" sz="3000" b="1" dirty="0">
              <a:solidFill>
                <a:srgbClr val="00B050"/>
              </a:solidFill>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pt-BR" sz="2800" dirty="0" smtClean="0">
                <a:solidFill>
                  <a:srgbClr val="00B0F0"/>
                </a:solidFill>
                <a:latin typeface="Times New Roman" panose="02020603050405020304" pitchFamily="18" charset="0"/>
                <a:cs typeface="Times New Roman" panose="02020603050405020304" pitchFamily="18" charset="0"/>
              </a:rPr>
              <a:t>Khi hồi sức người bệnh hôn mê dù bất kỳ nguyên nhân nào cần lưu ý những vấn đề sau:</a:t>
            </a:r>
            <a:endParaRPr lang="en-US" sz="2800" dirty="0" smtClean="0">
              <a:solidFill>
                <a:srgbClr val="00B0F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r>
              <a:rPr lang="pt-BR" sz="2800" dirty="0" smtClean="0">
                <a:solidFill>
                  <a:srgbClr val="FF0000"/>
                </a:solidFill>
                <a:latin typeface="Times New Roman" panose="02020603050405020304" pitchFamily="18" charset="0"/>
                <a:cs typeface="Times New Roman" panose="02020603050405020304" pitchFamily="18" charset="0"/>
              </a:rPr>
              <a:t>Duy </a:t>
            </a:r>
            <a:r>
              <a:rPr lang="pt-BR" sz="2800" dirty="0">
                <a:solidFill>
                  <a:srgbClr val="FF0000"/>
                </a:solidFill>
                <a:latin typeface="Times New Roman" panose="02020603050405020304" pitchFamily="18" charset="0"/>
                <a:cs typeface="Times New Roman" panose="02020603050405020304" pitchFamily="18" charset="0"/>
              </a:rPr>
              <a:t>trì chức năng sống:</a:t>
            </a:r>
            <a:endParaRPr lang="en-US" sz="2800" dirty="0">
              <a:solidFill>
                <a:srgbClr val="FF0000"/>
              </a:solidFill>
              <a:latin typeface="Times New Roman" panose="02020603050405020304" pitchFamily="18" charset="0"/>
              <a:cs typeface="Times New Roman" panose="02020603050405020304" pitchFamily="18" charset="0"/>
            </a:endParaRPr>
          </a:p>
          <a:p>
            <a:pPr lvl="0">
              <a:buFontTx/>
              <a:buChar char="-"/>
            </a:pPr>
            <a:r>
              <a:rPr lang="pt-BR" sz="2800" u="sng" dirty="0" smtClean="0">
                <a:solidFill>
                  <a:srgbClr val="FF0000"/>
                </a:solidFill>
                <a:latin typeface="Times New Roman" panose="02020603050405020304" pitchFamily="18" charset="0"/>
                <a:cs typeface="Times New Roman" panose="02020603050405020304" pitchFamily="18" charset="0"/>
              </a:rPr>
              <a:t>Hô hấp</a:t>
            </a:r>
            <a:r>
              <a:rPr lang="pt-BR" sz="2800" dirty="0" smtClean="0">
                <a:solidFill>
                  <a:srgbClr val="FF0000"/>
                </a:solidFill>
                <a:latin typeface="Times New Roman" panose="02020603050405020304" pitchFamily="18" charset="0"/>
                <a:cs typeface="Times New Roman" panose="02020603050405020304" pitchFamily="18" charset="0"/>
              </a:rPr>
              <a:t>: là nguyên nhân gây tử vong nhiều nhất và thường xảy ra nhất.</a:t>
            </a:r>
          </a:p>
          <a:p>
            <a:pPr lvl="0">
              <a:buNone/>
            </a:pPr>
            <a:r>
              <a:rPr lang="pt-BR" sz="2800" dirty="0" smtClean="0">
                <a:solidFill>
                  <a:srgbClr val="FF0000"/>
                </a:solidFill>
                <a:latin typeface="Times New Roman" panose="02020603050405020304" pitchFamily="18" charset="0"/>
                <a:cs typeface="Times New Roman" panose="02020603050405020304" pitchFamily="18" charset="0"/>
              </a:rPr>
              <a:t>+Nguyên nhân</a:t>
            </a:r>
            <a:r>
              <a:rPr lang="pt-BR" sz="2800" i="1" dirty="0" smtClean="0">
                <a:solidFill>
                  <a:srgbClr val="FF0000"/>
                </a:solidFill>
                <a:latin typeface="Times New Roman" panose="02020603050405020304" pitchFamily="18" charset="0"/>
                <a:cs typeface="Times New Roman" panose="02020603050405020304" pitchFamily="18" charset="0"/>
              </a:rPr>
              <a:t>: tụt lưỡi </a:t>
            </a:r>
            <a:r>
              <a:rPr lang="pt-BR" sz="2800" dirty="0" smtClean="0">
                <a:solidFill>
                  <a:srgbClr val="FF0000"/>
                </a:solidFill>
                <a:latin typeface="Times New Roman" panose="02020603050405020304" pitchFamily="18" charset="0"/>
                <a:cs typeface="Times New Roman" panose="02020603050405020304" pitchFamily="18" charset="0"/>
              </a:rPr>
              <a:t>do người bệnh ngửa đầu gập ra phía trước</a:t>
            </a:r>
            <a:r>
              <a:rPr lang="pt-BR" sz="2800" i="1" dirty="0" smtClean="0">
                <a:solidFill>
                  <a:srgbClr val="FF0000"/>
                </a:solidFill>
                <a:latin typeface="Times New Roman" panose="02020603050405020304" pitchFamily="18" charset="0"/>
                <a:cs typeface="Times New Roman" panose="02020603050405020304" pitchFamily="18" charset="0"/>
              </a:rPr>
              <a:t>, tắc nghẽn đường thở </a:t>
            </a:r>
            <a:r>
              <a:rPr lang="pt-BR" sz="2800" dirty="0" smtClean="0">
                <a:solidFill>
                  <a:srgbClr val="FF0000"/>
                </a:solidFill>
                <a:latin typeface="Times New Roman" panose="02020603050405020304" pitchFamily="18" charset="0"/>
                <a:cs typeface="Times New Roman" panose="02020603050405020304" pitchFamily="18" charset="0"/>
              </a:rPr>
              <a:t>do đàm nhớt, </a:t>
            </a:r>
            <a:r>
              <a:rPr lang="pt-BR" sz="2800" i="1" dirty="0" smtClean="0">
                <a:solidFill>
                  <a:srgbClr val="FF0000"/>
                </a:solidFill>
                <a:latin typeface="Times New Roman" panose="02020603050405020304" pitchFamily="18" charset="0"/>
                <a:cs typeface="Times New Roman" panose="02020603050405020304" pitchFamily="18" charset="0"/>
              </a:rPr>
              <a:t>rối loạn trung tâm hô hấp </a:t>
            </a:r>
            <a:r>
              <a:rPr lang="pt-BR" sz="2800" dirty="0" smtClean="0">
                <a:solidFill>
                  <a:srgbClr val="FF0000"/>
                </a:solidFill>
                <a:latin typeface="Times New Roman" panose="02020603050405020304" pitchFamily="18" charset="0"/>
                <a:cs typeface="Times New Roman" panose="02020603050405020304" pitchFamily="18" charset="0"/>
              </a:rPr>
              <a:t>có thể làm tăng hay giảm thông khí.</a:t>
            </a:r>
          </a:p>
          <a:p>
            <a:pPr lvl="0">
              <a:buNone/>
            </a:pPr>
            <a:r>
              <a:rPr lang="pt-BR" sz="2800" dirty="0" smtClean="0">
                <a:solidFill>
                  <a:srgbClr val="FF0000"/>
                </a:solidFill>
                <a:latin typeface="Times New Roman" panose="02020603050405020304" pitchFamily="18" charset="0"/>
                <a:cs typeface="Times New Roman" panose="02020603050405020304" pitchFamily="18" charset="0"/>
              </a:rPr>
              <a:t>+Xử trí: Đặt dụng cụ nâng lưỡi</a:t>
            </a:r>
          </a:p>
          <a:p>
            <a:pPr lvl="0">
              <a:buNone/>
            </a:pPr>
            <a:r>
              <a:rPr lang="pt-BR" sz="2800" dirty="0" smtClean="0">
                <a:solidFill>
                  <a:srgbClr val="FF0000"/>
                </a:solidFill>
                <a:latin typeface="Times New Roman" panose="02020603050405020304" pitchFamily="18" charset="0"/>
                <a:cs typeface="Times New Roman" panose="02020603050405020304" pitchFamily="18" charset="0"/>
              </a:rPr>
              <a:t>              Hút sạch đờm dãi và nếu cần có thể đặt nội khí quản</a:t>
            </a:r>
            <a:endParaRPr lang="en-US" sz="2800" dirty="0">
              <a:latin typeface="Times New Roman" panose="02020603050405020304" pitchFamily="18" charset="0"/>
              <a:cs typeface="Times New Roman" panose="02020603050405020304" pitchFamily="18" charset="0"/>
            </a:endParaRPr>
          </a:p>
          <a:p>
            <a:pPr>
              <a:buNone/>
            </a:pPr>
            <a:r>
              <a:rPr lang="en-US" sz="3000" dirty="0" smtClean="0">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Nếu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có</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rối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loạn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hô</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hấp</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thì</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tiến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hành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đặt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nội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quản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ngay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giúp</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thở</a:t>
            </a:r>
            <a:r>
              <a:rPr lang="en-US" sz="2800" dirty="0" smtClean="0">
                <a:solidFill>
                  <a:srgbClr val="FF0000"/>
                </a:solidFill>
                <a:latin typeface="Times New Roman" panose="02020603050405020304" pitchFamily="18" charset="0"/>
                <a:cs typeface="Times New Roman" panose="02020603050405020304" pitchFamily="18" charset="0"/>
              </a:rPr>
              <a:t> hay </a:t>
            </a:r>
            <a:r>
              <a:rPr lang="en-US" sz="2800" dirty="0" err="1" smtClean="0">
                <a:solidFill>
                  <a:srgbClr val="FF0000"/>
                </a:solidFill>
                <a:latin typeface="Times New Roman" panose="02020603050405020304" pitchFamily="18" charset="0"/>
                <a:cs typeface="Times New Roman" panose="02020603050405020304" pitchFamily="18" charset="0"/>
              </a:rPr>
              <a:t>thở</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máy</a:t>
            </a:r>
            <a:r>
              <a:rPr lang="en-US" sz="3000" dirty="0" smtClean="0">
                <a:solidFill>
                  <a:srgbClr val="FF0000"/>
                </a:solidFill>
                <a:latin typeface="Times New Roman" panose="02020603050405020304" pitchFamily="18" charset="0"/>
                <a:cs typeface="Times New Roman" panose="02020603050405020304" pitchFamily="18" charset="0"/>
              </a:rPr>
              <a:t> </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14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1091</TotalTime>
  <Words>2128</Words>
  <Application>Microsoft Office PowerPoint</Application>
  <PresentationFormat>On-screen Show (4:3)</PresentationFormat>
  <Paragraphs>192</Paragraphs>
  <Slides>27</Slides>
  <Notes>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Oriel</vt:lpstr>
      <vt:lpstr>          BÀI 7 CHĂM SÓC BỆNH NHÂN HÔN MÊ</vt:lpstr>
      <vt:lpstr>KHÁI NIỆM</vt:lpstr>
      <vt:lpstr>PowerPoint Presentation</vt:lpstr>
      <vt:lpstr>PowerPoint Presentation</vt:lpstr>
      <vt:lpstr>TRIỆU CHỨNG</vt:lpstr>
      <vt:lpstr>ĐÁNH GIÁ MỨC ĐỘ</vt:lpstr>
      <vt:lpstr>MỘT SỐ LOẠI HÔN MÊ</vt:lpstr>
      <vt:lpstr>PowerPoint Presentation</vt:lpstr>
      <vt:lpstr>PowerPoint Presentation</vt:lpstr>
      <vt:lpstr>PowerPoint Presentation</vt:lpstr>
      <vt:lpstr>PowerPoint Presentation</vt:lpstr>
      <vt:lpstr>PowerPoint Presentation</vt:lpstr>
      <vt:lpstr>CHĂM SÓC BỆNH NHÂN HÔN MÊ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Tài liệu tham khảo.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Phamhuy</dc:creator>
  <cp:lastModifiedBy>Phamhuy</cp:lastModifiedBy>
  <cp:revision>250</cp:revision>
  <dcterms:created xsi:type="dcterms:W3CDTF">2015-08-08T12:58:02Z</dcterms:created>
  <dcterms:modified xsi:type="dcterms:W3CDTF">2015-08-27T00:11:07Z</dcterms:modified>
</cp:coreProperties>
</file>