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5" r:id="rId2"/>
    <p:sldId id="267" r:id="rId3"/>
    <p:sldId id="270" r:id="rId4"/>
    <p:sldId id="287" r:id="rId5"/>
    <p:sldId id="271" r:id="rId6"/>
    <p:sldId id="278" r:id="rId7"/>
    <p:sldId id="281" r:id="rId8"/>
    <p:sldId id="282" r:id="rId9"/>
    <p:sldId id="279" r:id="rId10"/>
    <p:sldId id="283" r:id="rId11"/>
    <p:sldId id="284" r:id="rId12"/>
    <p:sldId id="285" r:id="rId13"/>
    <p:sldId id="286" r:id="rId14"/>
    <p:sldId id="294" r:id="rId15"/>
    <p:sldId id="290" r:id="rId16"/>
    <p:sldId id="291" r:id="rId17"/>
    <p:sldId id="292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1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C543E2-93C3-4148-A650-A8AD36FE4584}" type="doc">
      <dgm:prSet loTypeId="urn:microsoft.com/office/officeart/2005/8/layout/chevron2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654BDC-3A27-4FFC-9648-FCCB69A76566}">
      <dgm:prSet phldrT="[Text]" custT="1"/>
      <dgm:spPr/>
      <dgm:t>
        <a:bodyPr/>
        <a:lstStyle/>
        <a:p>
          <a:r>
            <a:rPr lang="en-US" sz="3900" dirty="0" smtClean="0">
              <a:latin typeface="Times New Roman" pitchFamily="18" charset="0"/>
              <a:cs typeface="Times New Roman" pitchFamily="18" charset="0"/>
            </a:rPr>
            <a:t>I</a:t>
          </a:r>
          <a:endParaRPr lang="en-US" sz="3900" dirty="0">
            <a:latin typeface="Times New Roman" pitchFamily="18" charset="0"/>
            <a:cs typeface="Times New Roman" pitchFamily="18" charset="0"/>
          </a:endParaRPr>
        </a:p>
      </dgm:t>
    </dgm:pt>
    <dgm:pt modelId="{89156CE1-477D-4900-9F76-8884E71FF8E1}" type="parTrans" cxnId="{E3801853-CD6B-4737-AB25-A6CD1A1DBCD3}">
      <dgm:prSet/>
      <dgm:spPr/>
      <dgm:t>
        <a:bodyPr/>
        <a:lstStyle/>
        <a:p>
          <a:endParaRPr lang="en-US"/>
        </a:p>
      </dgm:t>
    </dgm:pt>
    <dgm:pt modelId="{50ADC22E-C30C-4E90-8E19-6B5373659292}" type="sibTrans" cxnId="{E3801853-CD6B-4737-AB25-A6CD1A1DBCD3}">
      <dgm:prSet/>
      <dgm:spPr/>
      <dgm:t>
        <a:bodyPr/>
        <a:lstStyle/>
        <a:p>
          <a:endParaRPr lang="en-US"/>
        </a:p>
      </dgm:t>
    </dgm:pt>
    <dgm:pt modelId="{92E560CD-6F51-4DC2-A5F0-EF3315AC5FCB}">
      <dgm:prSet phldrT="[Text]" custT="1"/>
      <dgm:spPr/>
      <dgm:t>
        <a:bodyPr/>
        <a:lstStyle/>
        <a:p>
          <a:r>
            <a:rPr lang="en-US" sz="3900" dirty="0" smtClean="0">
              <a:latin typeface="Times New Roman" pitchFamily="18" charset="0"/>
              <a:cs typeface="Times New Roman" pitchFamily="18" charset="0"/>
            </a:rPr>
            <a:t>II</a:t>
          </a:r>
        </a:p>
      </dgm:t>
    </dgm:pt>
    <dgm:pt modelId="{88E5A25C-E550-451F-A2ED-30F84BBF02DB}" type="parTrans" cxnId="{6243F5ED-792B-4AE1-BF14-BF1D7DD13918}">
      <dgm:prSet/>
      <dgm:spPr/>
      <dgm:t>
        <a:bodyPr/>
        <a:lstStyle/>
        <a:p>
          <a:endParaRPr lang="en-US"/>
        </a:p>
      </dgm:t>
    </dgm:pt>
    <dgm:pt modelId="{CD99D2E1-CD37-4512-ACB2-6F786E8BB7C0}" type="sibTrans" cxnId="{6243F5ED-792B-4AE1-BF14-BF1D7DD13918}">
      <dgm:prSet/>
      <dgm:spPr/>
      <dgm:t>
        <a:bodyPr/>
        <a:lstStyle/>
        <a:p>
          <a:endParaRPr lang="en-US"/>
        </a:p>
      </dgm:t>
    </dgm:pt>
    <dgm:pt modelId="{3EB1468F-CFE1-4B69-8B0A-5096A2A81F8A}">
      <dgm:prSet phldrT="[Text]" custT="1"/>
      <dgm:spPr/>
      <dgm:t>
        <a:bodyPr/>
        <a:lstStyle/>
        <a:p>
          <a:r>
            <a:rPr lang="en-US" sz="3900" dirty="0" smtClean="0">
              <a:latin typeface="Times New Roman" pitchFamily="18" charset="0"/>
              <a:cs typeface="Times New Roman" pitchFamily="18" charset="0"/>
            </a:rPr>
            <a:t>V</a:t>
          </a:r>
        </a:p>
      </dgm:t>
    </dgm:pt>
    <dgm:pt modelId="{8BBDEA0F-38AC-4019-B053-794E0892216B}" type="parTrans" cxnId="{D1F49339-F941-4423-B6C9-CFD9FB0EFC5F}">
      <dgm:prSet/>
      <dgm:spPr/>
      <dgm:t>
        <a:bodyPr/>
        <a:lstStyle/>
        <a:p>
          <a:endParaRPr lang="en-US"/>
        </a:p>
      </dgm:t>
    </dgm:pt>
    <dgm:pt modelId="{19771C45-D106-4775-9123-10D0BC58C96E}" type="sibTrans" cxnId="{D1F49339-F941-4423-B6C9-CFD9FB0EFC5F}">
      <dgm:prSet/>
      <dgm:spPr/>
      <dgm:t>
        <a:bodyPr/>
        <a:lstStyle/>
        <a:p>
          <a:endParaRPr lang="en-US"/>
        </a:p>
      </dgm:t>
    </dgm:pt>
    <dgm:pt modelId="{34436F19-6F90-4140-BF71-CB209F761DF4}">
      <dgm:prSet phldrT="[Text]" custT="1"/>
      <dgm:spPr/>
      <dgm:t>
        <a:bodyPr/>
        <a:lstStyle/>
        <a:p>
          <a:r>
            <a:rPr lang="en-US" sz="3900" dirty="0" smtClean="0">
              <a:latin typeface="Times New Roman" pitchFamily="18" charset="0"/>
              <a:cs typeface="Times New Roman" pitchFamily="18" charset="0"/>
            </a:rPr>
            <a:t>IV</a:t>
          </a:r>
        </a:p>
      </dgm:t>
    </dgm:pt>
    <dgm:pt modelId="{64B8D157-0A27-43E5-8130-7CF621E1D9DC}" type="parTrans" cxnId="{11EED0E6-C647-42A7-BC9D-90FD627FF70A}">
      <dgm:prSet/>
      <dgm:spPr/>
      <dgm:t>
        <a:bodyPr/>
        <a:lstStyle/>
        <a:p>
          <a:endParaRPr lang="en-US"/>
        </a:p>
      </dgm:t>
    </dgm:pt>
    <dgm:pt modelId="{B531B7E7-7AAC-479B-A153-69C66F5A9568}" type="sibTrans" cxnId="{11EED0E6-C647-42A7-BC9D-90FD627FF70A}">
      <dgm:prSet/>
      <dgm:spPr/>
      <dgm:t>
        <a:bodyPr/>
        <a:lstStyle/>
        <a:p>
          <a:endParaRPr lang="en-US"/>
        </a:p>
      </dgm:t>
    </dgm:pt>
    <dgm:pt modelId="{9390AD68-CF09-48E1-9EE4-A1812D4D588B}">
      <dgm:prSet phldrT="[Text]" custT="1"/>
      <dgm:spPr/>
      <dgm:t>
        <a:bodyPr/>
        <a:lstStyle/>
        <a:p>
          <a:r>
            <a:rPr lang="en-US" sz="3900" dirty="0" smtClean="0">
              <a:latin typeface="Times New Roman" pitchFamily="18" charset="0"/>
              <a:cs typeface="Times New Roman" pitchFamily="18" charset="0"/>
            </a:rPr>
            <a:t>III</a:t>
          </a:r>
        </a:p>
      </dgm:t>
    </dgm:pt>
    <dgm:pt modelId="{13CDBF60-C277-405B-9444-8B4ED956D8B5}" type="parTrans" cxnId="{9BB82F9C-863C-487B-BA56-474052D5DA70}">
      <dgm:prSet/>
      <dgm:spPr/>
      <dgm:t>
        <a:bodyPr/>
        <a:lstStyle/>
        <a:p>
          <a:endParaRPr lang="en-US"/>
        </a:p>
      </dgm:t>
    </dgm:pt>
    <dgm:pt modelId="{1C20822A-BAA1-4DD5-8E26-346CA8ADC8E4}" type="sibTrans" cxnId="{9BB82F9C-863C-487B-BA56-474052D5DA70}">
      <dgm:prSet/>
      <dgm:spPr/>
      <dgm:t>
        <a:bodyPr/>
        <a:lstStyle/>
        <a:p>
          <a:endParaRPr lang="en-US"/>
        </a:p>
      </dgm:t>
    </dgm:pt>
    <dgm:pt modelId="{53B8A83B-57D7-433B-8CFF-8AE126DFFA8B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TỔNG QUAN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AB43566-379B-453C-9C11-B53E716520AB}" type="parTrans" cxnId="{7B171D9C-0877-461C-A8AD-CBD5C0F2A0C0}">
      <dgm:prSet/>
      <dgm:spPr/>
      <dgm:t>
        <a:bodyPr/>
        <a:lstStyle/>
        <a:p>
          <a:endParaRPr lang="en-US"/>
        </a:p>
      </dgm:t>
    </dgm:pt>
    <dgm:pt modelId="{088A7A4A-BE8A-4A8A-B487-63D9F45A5D42}" type="sibTrans" cxnId="{7B171D9C-0877-461C-A8AD-CBD5C0F2A0C0}">
      <dgm:prSet/>
      <dgm:spPr/>
      <dgm:t>
        <a:bodyPr/>
        <a:lstStyle/>
        <a:p>
          <a:endParaRPr lang="en-US"/>
        </a:p>
      </dgm:t>
    </dgm:pt>
    <dgm:pt modelId="{23BD57F9-E8FE-404A-9DF2-B722BD8C3C27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NGUYÊN</a:t>
          </a:r>
          <a:r>
            <a:rPr lang="en-US" dirty="0" smtClean="0"/>
            <a:t>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NHÂN</a:t>
          </a:r>
        </a:p>
      </dgm:t>
    </dgm:pt>
    <dgm:pt modelId="{AA95F341-EDC6-45B9-8699-873F0A530495}" type="parTrans" cxnId="{1BD8DDF5-EAC1-4027-8F07-49F68DE97C29}">
      <dgm:prSet/>
      <dgm:spPr/>
      <dgm:t>
        <a:bodyPr/>
        <a:lstStyle/>
        <a:p>
          <a:endParaRPr lang="en-US"/>
        </a:p>
      </dgm:t>
    </dgm:pt>
    <dgm:pt modelId="{D647EC88-25F2-42F5-A6D7-5AEE780E5FEB}" type="sibTrans" cxnId="{1BD8DDF5-EAC1-4027-8F07-49F68DE97C29}">
      <dgm:prSet/>
      <dgm:spPr/>
      <dgm:t>
        <a:bodyPr/>
        <a:lstStyle/>
        <a:p>
          <a:endParaRPr lang="en-US"/>
        </a:p>
      </dgm:t>
    </dgm:pt>
    <dgm:pt modelId="{45F24298-B75E-45C1-9C00-8E9AAFB0A890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TRIỆU CHỨNG</a:t>
          </a:r>
        </a:p>
      </dgm:t>
    </dgm:pt>
    <dgm:pt modelId="{F89C12C9-7547-436A-87D7-C57960EC5CFD}" type="parTrans" cxnId="{9382C248-720C-4DB4-8AE2-106A745F4DC2}">
      <dgm:prSet/>
      <dgm:spPr/>
      <dgm:t>
        <a:bodyPr/>
        <a:lstStyle/>
        <a:p>
          <a:endParaRPr lang="en-US"/>
        </a:p>
      </dgm:t>
    </dgm:pt>
    <dgm:pt modelId="{A8D43454-01C5-41A6-AA03-C35ABD482120}" type="sibTrans" cxnId="{9382C248-720C-4DB4-8AE2-106A745F4DC2}">
      <dgm:prSet/>
      <dgm:spPr/>
      <dgm:t>
        <a:bodyPr/>
        <a:lstStyle/>
        <a:p>
          <a:endParaRPr lang="en-US"/>
        </a:p>
      </dgm:t>
    </dgm:pt>
    <dgm:pt modelId="{E5230B3E-9369-46E8-ACE0-E6968A6351CE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NGUYÊN TẮC XỬ TRÍ</a:t>
          </a:r>
        </a:p>
      </dgm:t>
    </dgm:pt>
    <dgm:pt modelId="{000E0A11-8F3C-4487-81A7-2521A98B9C30}" type="parTrans" cxnId="{AE677204-C6A3-4F61-A269-6C74E3D206E1}">
      <dgm:prSet/>
      <dgm:spPr/>
      <dgm:t>
        <a:bodyPr/>
        <a:lstStyle/>
        <a:p>
          <a:endParaRPr lang="en-US"/>
        </a:p>
      </dgm:t>
    </dgm:pt>
    <dgm:pt modelId="{5832B060-54A8-49DC-B4B4-0F7B1124089A}" type="sibTrans" cxnId="{AE677204-C6A3-4F61-A269-6C74E3D206E1}">
      <dgm:prSet/>
      <dgm:spPr/>
      <dgm:t>
        <a:bodyPr/>
        <a:lstStyle/>
        <a:p>
          <a:endParaRPr lang="en-US"/>
        </a:p>
      </dgm:t>
    </dgm:pt>
    <dgm:pt modelId="{90223EF9-FA44-4DEC-BD8D-1EB056100007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QUY TRÌNH ĐIỀU DƯỠNG</a:t>
          </a:r>
        </a:p>
      </dgm:t>
    </dgm:pt>
    <dgm:pt modelId="{796B2271-9353-4E1D-8AC8-502BB4B23496}" type="parTrans" cxnId="{F3AD88CF-8BEA-4EBB-9191-F196803D0362}">
      <dgm:prSet/>
      <dgm:spPr/>
      <dgm:t>
        <a:bodyPr/>
        <a:lstStyle/>
        <a:p>
          <a:endParaRPr lang="en-US"/>
        </a:p>
      </dgm:t>
    </dgm:pt>
    <dgm:pt modelId="{3248E0A8-6D6E-4FE7-8DA6-94C8F7CE0B7C}" type="sibTrans" cxnId="{F3AD88CF-8BEA-4EBB-9191-F196803D0362}">
      <dgm:prSet/>
      <dgm:spPr/>
      <dgm:t>
        <a:bodyPr/>
        <a:lstStyle/>
        <a:p>
          <a:endParaRPr lang="en-US"/>
        </a:p>
      </dgm:t>
    </dgm:pt>
    <dgm:pt modelId="{A4145846-3ADF-443E-B712-867F7EE7A069}" type="pres">
      <dgm:prSet presAssocID="{1FC543E2-93C3-4148-A650-A8AD36FE458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545F94-E03E-4E49-9F2C-FBA32C38952C}" type="pres">
      <dgm:prSet presAssocID="{65654BDC-3A27-4FFC-9648-FCCB69A76566}" presName="composite" presStyleCnt="0"/>
      <dgm:spPr/>
    </dgm:pt>
    <dgm:pt modelId="{FA4A4213-ABA8-4576-B96A-4ECA1DF32B50}" type="pres">
      <dgm:prSet presAssocID="{65654BDC-3A27-4FFC-9648-FCCB69A7656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6E2D80-3BA7-44F9-9959-6A051CF847D5}" type="pres">
      <dgm:prSet presAssocID="{65654BDC-3A27-4FFC-9648-FCCB69A76566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A5FD08-1361-49D0-86F6-F018B83D52F6}" type="pres">
      <dgm:prSet presAssocID="{50ADC22E-C30C-4E90-8E19-6B5373659292}" presName="sp" presStyleCnt="0"/>
      <dgm:spPr/>
    </dgm:pt>
    <dgm:pt modelId="{366925D1-A2D3-4787-828E-555DD5AC5F48}" type="pres">
      <dgm:prSet presAssocID="{92E560CD-6F51-4DC2-A5F0-EF3315AC5FCB}" presName="composite" presStyleCnt="0"/>
      <dgm:spPr/>
    </dgm:pt>
    <dgm:pt modelId="{6D2DB825-08BE-4965-B353-6B9E207D7D0B}" type="pres">
      <dgm:prSet presAssocID="{92E560CD-6F51-4DC2-A5F0-EF3315AC5FC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926301-C1BA-42B8-96D0-59B4CD0000C5}" type="pres">
      <dgm:prSet presAssocID="{92E560CD-6F51-4DC2-A5F0-EF3315AC5FC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16254-61D8-42DB-B2F2-5341AA44D791}" type="pres">
      <dgm:prSet presAssocID="{CD99D2E1-CD37-4512-ACB2-6F786E8BB7C0}" presName="sp" presStyleCnt="0"/>
      <dgm:spPr/>
    </dgm:pt>
    <dgm:pt modelId="{09AC975A-1854-4AE2-8330-C761F87E3CBD}" type="pres">
      <dgm:prSet presAssocID="{9390AD68-CF09-48E1-9EE4-A1812D4D588B}" presName="composite" presStyleCnt="0"/>
      <dgm:spPr/>
    </dgm:pt>
    <dgm:pt modelId="{985F2F3B-2A70-49E1-AD19-DCA231DA6545}" type="pres">
      <dgm:prSet presAssocID="{9390AD68-CF09-48E1-9EE4-A1812D4D588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11CCB1-476B-4358-8CE8-A55B990A1308}" type="pres">
      <dgm:prSet presAssocID="{9390AD68-CF09-48E1-9EE4-A1812D4D588B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18FB6A-FB6E-48D1-92C4-D38A9AB245D1}" type="pres">
      <dgm:prSet presAssocID="{1C20822A-BAA1-4DD5-8E26-346CA8ADC8E4}" presName="sp" presStyleCnt="0"/>
      <dgm:spPr/>
    </dgm:pt>
    <dgm:pt modelId="{B6D4F96E-5498-44AB-B887-A4777E17C00A}" type="pres">
      <dgm:prSet presAssocID="{34436F19-6F90-4140-BF71-CB209F761DF4}" presName="composite" presStyleCnt="0"/>
      <dgm:spPr/>
    </dgm:pt>
    <dgm:pt modelId="{788F312C-F525-4AA0-ACFB-05C1B77247C2}" type="pres">
      <dgm:prSet presAssocID="{34436F19-6F90-4140-BF71-CB209F761DF4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4687F0-7C46-47F0-9F61-87733CF9DC01}" type="pres">
      <dgm:prSet presAssocID="{34436F19-6F90-4140-BF71-CB209F761DF4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F82036-6C04-4ADB-B506-FD872FF05CAB}" type="pres">
      <dgm:prSet presAssocID="{B531B7E7-7AAC-479B-A153-69C66F5A9568}" presName="sp" presStyleCnt="0"/>
      <dgm:spPr/>
    </dgm:pt>
    <dgm:pt modelId="{D01A0734-77F6-4161-B34B-9562E1F124E4}" type="pres">
      <dgm:prSet presAssocID="{3EB1468F-CFE1-4B69-8B0A-5096A2A81F8A}" presName="composite" presStyleCnt="0"/>
      <dgm:spPr/>
    </dgm:pt>
    <dgm:pt modelId="{75BB7B48-F4D4-41FF-9653-55462FE05B41}" type="pres">
      <dgm:prSet presAssocID="{3EB1468F-CFE1-4B69-8B0A-5096A2A81F8A}" presName="parentText" presStyleLbl="alignNode1" presStyleIdx="4" presStyleCnt="5" custLinFactNeighborX="0" custLinFactNeighborY="-18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EABDDA-1F82-433A-9201-837CAFEF2F2F}" type="pres">
      <dgm:prSet presAssocID="{3EB1468F-CFE1-4B69-8B0A-5096A2A81F8A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5FE995-91C1-484F-A7FA-6E66C4741CED}" type="presOf" srcId="{45F24298-B75E-45C1-9C00-8E9AAFB0A890}" destId="{7A11CCB1-476B-4358-8CE8-A55B990A1308}" srcOrd="0" destOrd="0" presId="urn:microsoft.com/office/officeart/2005/8/layout/chevron2"/>
    <dgm:cxn modelId="{F3AD88CF-8BEA-4EBB-9191-F196803D0362}" srcId="{3EB1468F-CFE1-4B69-8B0A-5096A2A81F8A}" destId="{90223EF9-FA44-4DEC-BD8D-1EB056100007}" srcOrd="0" destOrd="0" parTransId="{796B2271-9353-4E1D-8AC8-502BB4B23496}" sibTransId="{3248E0A8-6D6E-4FE7-8DA6-94C8F7CE0B7C}"/>
    <dgm:cxn modelId="{AE677204-C6A3-4F61-A269-6C74E3D206E1}" srcId="{34436F19-6F90-4140-BF71-CB209F761DF4}" destId="{E5230B3E-9369-46E8-ACE0-E6968A6351CE}" srcOrd="0" destOrd="0" parTransId="{000E0A11-8F3C-4487-81A7-2521A98B9C30}" sibTransId="{5832B060-54A8-49DC-B4B4-0F7B1124089A}"/>
    <dgm:cxn modelId="{6243F5ED-792B-4AE1-BF14-BF1D7DD13918}" srcId="{1FC543E2-93C3-4148-A650-A8AD36FE4584}" destId="{92E560CD-6F51-4DC2-A5F0-EF3315AC5FCB}" srcOrd="1" destOrd="0" parTransId="{88E5A25C-E550-451F-A2ED-30F84BBF02DB}" sibTransId="{CD99D2E1-CD37-4512-ACB2-6F786E8BB7C0}"/>
    <dgm:cxn modelId="{4CE495D1-7104-451B-9284-321D6EBC4C21}" type="presOf" srcId="{90223EF9-FA44-4DEC-BD8D-1EB056100007}" destId="{27EABDDA-1F82-433A-9201-837CAFEF2F2F}" srcOrd="0" destOrd="0" presId="urn:microsoft.com/office/officeart/2005/8/layout/chevron2"/>
    <dgm:cxn modelId="{1BD8DDF5-EAC1-4027-8F07-49F68DE97C29}" srcId="{92E560CD-6F51-4DC2-A5F0-EF3315AC5FCB}" destId="{23BD57F9-E8FE-404A-9DF2-B722BD8C3C27}" srcOrd="0" destOrd="0" parTransId="{AA95F341-EDC6-45B9-8699-873F0A530495}" sibTransId="{D647EC88-25F2-42F5-A6D7-5AEE780E5FEB}"/>
    <dgm:cxn modelId="{B540E4CC-0B3D-4B34-82C2-5937CADE540F}" type="presOf" srcId="{3EB1468F-CFE1-4B69-8B0A-5096A2A81F8A}" destId="{75BB7B48-F4D4-41FF-9653-55462FE05B41}" srcOrd="0" destOrd="0" presId="urn:microsoft.com/office/officeart/2005/8/layout/chevron2"/>
    <dgm:cxn modelId="{48F06E80-91B0-42AE-B777-29CDDBF7070E}" type="presOf" srcId="{23BD57F9-E8FE-404A-9DF2-B722BD8C3C27}" destId="{53926301-C1BA-42B8-96D0-59B4CD0000C5}" srcOrd="0" destOrd="0" presId="urn:microsoft.com/office/officeart/2005/8/layout/chevron2"/>
    <dgm:cxn modelId="{11EED0E6-C647-42A7-BC9D-90FD627FF70A}" srcId="{1FC543E2-93C3-4148-A650-A8AD36FE4584}" destId="{34436F19-6F90-4140-BF71-CB209F761DF4}" srcOrd="3" destOrd="0" parTransId="{64B8D157-0A27-43E5-8130-7CF621E1D9DC}" sibTransId="{B531B7E7-7AAC-479B-A153-69C66F5A9568}"/>
    <dgm:cxn modelId="{03BFD1E2-768B-4E4E-87B9-3AA6ABCED7B9}" type="presOf" srcId="{9390AD68-CF09-48E1-9EE4-A1812D4D588B}" destId="{985F2F3B-2A70-49E1-AD19-DCA231DA6545}" srcOrd="0" destOrd="0" presId="urn:microsoft.com/office/officeart/2005/8/layout/chevron2"/>
    <dgm:cxn modelId="{9382C248-720C-4DB4-8AE2-106A745F4DC2}" srcId="{9390AD68-CF09-48E1-9EE4-A1812D4D588B}" destId="{45F24298-B75E-45C1-9C00-8E9AAFB0A890}" srcOrd="0" destOrd="0" parTransId="{F89C12C9-7547-436A-87D7-C57960EC5CFD}" sibTransId="{A8D43454-01C5-41A6-AA03-C35ABD482120}"/>
    <dgm:cxn modelId="{9410FB3E-B63C-4B57-8353-A6CF7AF1563B}" type="presOf" srcId="{65654BDC-3A27-4FFC-9648-FCCB69A76566}" destId="{FA4A4213-ABA8-4576-B96A-4ECA1DF32B50}" srcOrd="0" destOrd="0" presId="urn:microsoft.com/office/officeart/2005/8/layout/chevron2"/>
    <dgm:cxn modelId="{9BB82F9C-863C-487B-BA56-474052D5DA70}" srcId="{1FC543E2-93C3-4148-A650-A8AD36FE4584}" destId="{9390AD68-CF09-48E1-9EE4-A1812D4D588B}" srcOrd="2" destOrd="0" parTransId="{13CDBF60-C277-405B-9444-8B4ED956D8B5}" sibTransId="{1C20822A-BAA1-4DD5-8E26-346CA8ADC8E4}"/>
    <dgm:cxn modelId="{8080DE5E-7AAF-4CC3-B20D-916CAEB1BE00}" type="presOf" srcId="{E5230B3E-9369-46E8-ACE0-E6968A6351CE}" destId="{604687F0-7C46-47F0-9F61-87733CF9DC01}" srcOrd="0" destOrd="0" presId="urn:microsoft.com/office/officeart/2005/8/layout/chevron2"/>
    <dgm:cxn modelId="{E3801853-CD6B-4737-AB25-A6CD1A1DBCD3}" srcId="{1FC543E2-93C3-4148-A650-A8AD36FE4584}" destId="{65654BDC-3A27-4FFC-9648-FCCB69A76566}" srcOrd="0" destOrd="0" parTransId="{89156CE1-477D-4900-9F76-8884E71FF8E1}" sibTransId="{50ADC22E-C30C-4E90-8E19-6B5373659292}"/>
    <dgm:cxn modelId="{3242A2EC-299C-44A5-AE69-074F2E0EE252}" type="presOf" srcId="{92E560CD-6F51-4DC2-A5F0-EF3315AC5FCB}" destId="{6D2DB825-08BE-4965-B353-6B9E207D7D0B}" srcOrd="0" destOrd="0" presId="urn:microsoft.com/office/officeart/2005/8/layout/chevron2"/>
    <dgm:cxn modelId="{F0E00BA8-DE86-4461-908E-296599F83F10}" type="presOf" srcId="{1FC543E2-93C3-4148-A650-A8AD36FE4584}" destId="{A4145846-3ADF-443E-B712-867F7EE7A069}" srcOrd="0" destOrd="0" presId="urn:microsoft.com/office/officeart/2005/8/layout/chevron2"/>
    <dgm:cxn modelId="{2F7DCE0E-67A6-4BA3-9D1B-1466A3BB30C1}" type="presOf" srcId="{53B8A83B-57D7-433B-8CFF-8AE126DFFA8B}" destId="{606E2D80-3BA7-44F9-9959-6A051CF847D5}" srcOrd="0" destOrd="0" presId="urn:microsoft.com/office/officeart/2005/8/layout/chevron2"/>
    <dgm:cxn modelId="{A8AA2260-05F9-43FA-99C8-0DCDA3912E4C}" type="presOf" srcId="{34436F19-6F90-4140-BF71-CB209F761DF4}" destId="{788F312C-F525-4AA0-ACFB-05C1B77247C2}" srcOrd="0" destOrd="0" presId="urn:microsoft.com/office/officeart/2005/8/layout/chevron2"/>
    <dgm:cxn modelId="{D1F49339-F941-4423-B6C9-CFD9FB0EFC5F}" srcId="{1FC543E2-93C3-4148-A650-A8AD36FE4584}" destId="{3EB1468F-CFE1-4B69-8B0A-5096A2A81F8A}" srcOrd="4" destOrd="0" parTransId="{8BBDEA0F-38AC-4019-B053-794E0892216B}" sibTransId="{19771C45-D106-4775-9123-10D0BC58C96E}"/>
    <dgm:cxn modelId="{7B171D9C-0877-461C-A8AD-CBD5C0F2A0C0}" srcId="{65654BDC-3A27-4FFC-9648-FCCB69A76566}" destId="{53B8A83B-57D7-433B-8CFF-8AE126DFFA8B}" srcOrd="0" destOrd="0" parTransId="{7AB43566-379B-453C-9C11-B53E716520AB}" sibTransId="{088A7A4A-BE8A-4A8A-B487-63D9F45A5D42}"/>
    <dgm:cxn modelId="{48887155-DB5E-4F6A-8871-54784E63CFDC}" type="presParOf" srcId="{A4145846-3ADF-443E-B712-867F7EE7A069}" destId="{F3545F94-E03E-4E49-9F2C-FBA32C38952C}" srcOrd="0" destOrd="0" presId="urn:microsoft.com/office/officeart/2005/8/layout/chevron2"/>
    <dgm:cxn modelId="{6ECE4319-FA22-4D68-9411-BED186FE5A2E}" type="presParOf" srcId="{F3545F94-E03E-4E49-9F2C-FBA32C38952C}" destId="{FA4A4213-ABA8-4576-B96A-4ECA1DF32B50}" srcOrd="0" destOrd="0" presId="urn:microsoft.com/office/officeart/2005/8/layout/chevron2"/>
    <dgm:cxn modelId="{37C1CBC3-8726-471C-8A76-43F44004B491}" type="presParOf" srcId="{F3545F94-E03E-4E49-9F2C-FBA32C38952C}" destId="{606E2D80-3BA7-44F9-9959-6A051CF847D5}" srcOrd="1" destOrd="0" presId="urn:microsoft.com/office/officeart/2005/8/layout/chevron2"/>
    <dgm:cxn modelId="{01F2F77D-A89D-4A7E-ADD7-42D11BA64569}" type="presParOf" srcId="{A4145846-3ADF-443E-B712-867F7EE7A069}" destId="{FAA5FD08-1361-49D0-86F6-F018B83D52F6}" srcOrd="1" destOrd="0" presId="urn:microsoft.com/office/officeart/2005/8/layout/chevron2"/>
    <dgm:cxn modelId="{EA1F787B-906F-4305-9C17-AC84F725C53A}" type="presParOf" srcId="{A4145846-3ADF-443E-B712-867F7EE7A069}" destId="{366925D1-A2D3-4787-828E-555DD5AC5F48}" srcOrd="2" destOrd="0" presId="urn:microsoft.com/office/officeart/2005/8/layout/chevron2"/>
    <dgm:cxn modelId="{155D6E28-691E-4237-82D4-58919FD280C1}" type="presParOf" srcId="{366925D1-A2D3-4787-828E-555DD5AC5F48}" destId="{6D2DB825-08BE-4965-B353-6B9E207D7D0B}" srcOrd="0" destOrd="0" presId="urn:microsoft.com/office/officeart/2005/8/layout/chevron2"/>
    <dgm:cxn modelId="{97053567-1279-437E-8415-2435CEC71732}" type="presParOf" srcId="{366925D1-A2D3-4787-828E-555DD5AC5F48}" destId="{53926301-C1BA-42B8-96D0-59B4CD0000C5}" srcOrd="1" destOrd="0" presId="urn:microsoft.com/office/officeart/2005/8/layout/chevron2"/>
    <dgm:cxn modelId="{E5C4DDB0-BA1A-4524-9843-FDAEBEFDBF53}" type="presParOf" srcId="{A4145846-3ADF-443E-B712-867F7EE7A069}" destId="{81216254-61D8-42DB-B2F2-5341AA44D791}" srcOrd="3" destOrd="0" presId="urn:microsoft.com/office/officeart/2005/8/layout/chevron2"/>
    <dgm:cxn modelId="{228945B2-8688-4246-947B-1D57AD73E472}" type="presParOf" srcId="{A4145846-3ADF-443E-B712-867F7EE7A069}" destId="{09AC975A-1854-4AE2-8330-C761F87E3CBD}" srcOrd="4" destOrd="0" presId="urn:microsoft.com/office/officeart/2005/8/layout/chevron2"/>
    <dgm:cxn modelId="{F562B4A2-6FD0-4FE3-8A3F-89E2A27CEDDB}" type="presParOf" srcId="{09AC975A-1854-4AE2-8330-C761F87E3CBD}" destId="{985F2F3B-2A70-49E1-AD19-DCA231DA6545}" srcOrd="0" destOrd="0" presId="urn:microsoft.com/office/officeart/2005/8/layout/chevron2"/>
    <dgm:cxn modelId="{0245FE09-4509-4B63-8FC4-5C0EF6EFC4AA}" type="presParOf" srcId="{09AC975A-1854-4AE2-8330-C761F87E3CBD}" destId="{7A11CCB1-476B-4358-8CE8-A55B990A1308}" srcOrd="1" destOrd="0" presId="urn:microsoft.com/office/officeart/2005/8/layout/chevron2"/>
    <dgm:cxn modelId="{D8004FB4-02A1-43A2-9E14-8295D3A24B03}" type="presParOf" srcId="{A4145846-3ADF-443E-B712-867F7EE7A069}" destId="{0618FB6A-FB6E-48D1-92C4-D38A9AB245D1}" srcOrd="5" destOrd="0" presId="urn:microsoft.com/office/officeart/2005/8/layout/chevron2"/>
    <dgm:cxn modelId="{CCB39FE6-1CA8-4CCC-A729-5EB990EFC131}" type="presParOf" srcId="{A4145846-3ADF-443E-B712-867F7EE7A069}" destId="{B6D4F96E-5498-44AB-B887-A4777E17C00A}" srcOrd="6" destOrd="0" presId="urn:microsoft.com/office/officeart/2005/8/layout/chevron2"/>
    <dgm:cxn modelId="{76492296-6B3D-4E96-8CB9-0826E2DD21D2}" type="presParOf" srcId="{B6D4F96E-5498-44AB-B887-A4777E17C00A}" destId="{788F312C-F525-4AA0-ACFB-05C1B77247C2}" srcOrd="0" destOrd="0" presId="urn:microsoft.com/office/officeart/2005/8/layout/chevron2"/>
    <dgm:cxn modelId="{20D92E62-E7FF-4F51-821F-71BB22C2200A}" type="presParOf" srcId="{B6D4F96E-5498-44AB-B887-A4777E17C00A}" destId="{604687F0-7C46-47F0-9F61-87733CF9DC01}" srcOrd="1" destOrd="0" presId="urn:microsoft.com/office/officeart/2005/8/layout/chevron2"/>
    <dgm:cxn modelId="{7C9EB9EC-58EE-494B-952F-AE181EAD98F3}" type="presParOf" srcId="{A4145846-3ADF-443E-B712-867F7EE7A069}" destId="{F5F82036-6C04-4ADB-B506-FD872FF05CAB}" srcOrd="7" destOrd="0" presId="urn:microsoft.com/office/officeart/2005/8/layout/chevron2"/>
    <dgm:cxn modelId="{C9C53AD3-112A-4424-A7A5-B73B34F2D928}" type="presParOf" srcId="{A4145846-3ADF-443E-B712-867F7EE7A069}" destId="{D01A0734-77F6-4161-B34B-9562E1F124E4}" srcOrd="8" destOrd="0" presId="urn:microsoft.com/office/officeart/2005/8/layout/chevron2"/>
    <dgm:cxn modelId="{A98F0375-15C1-484B-9EBD-A3DF4CCC52C0}" type="presParOf" srcId="{D01A0734-77F6-4161-B34B-9562E1F124E4}" destId="{75BB7B48-F4D4-41FF-9653-55462FE05B41}" srcOrd="0" destOrd="0" presId="urn:microsoft.com/office/officeart/2005/8/layout/chevron2"/>
    <dgm:cxn modelId="{EAE2FF31-0417-4516-921C-626C1AC1F883}" type="presParOf" srcId="{D01A0734-77F6-4161-B34B-9562E1F124E4}" destId="{27EABDDA-1F82-433A-9201-837CAFEF2F2F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C681A-2E1D-4B12-A66C-00614AEB93C7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0517E-9A05-44A2-82BC-CE845BC06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5532-B3A8-4437-A035-05380996461E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F77C-99BA-4997-97AE-8A3BDE2BA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5532-B3A8-4437-A035-05380996461E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F77C-99BA-4997-97AE-8A3BDE2BA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5532-B3A8-4437-A035-05380996461E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F77C-99BA-4997-97AE-8A3BDE2BA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5532-B3A8-4437-A035-05380996461E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F77C-99BA-4997-97AE-8A3BDE2BA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5532-B3A8-4437-A035-05380996461E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F77C-99BA-4997-97AE-8A3BDE2BA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5532-B3A8-4437-A035-05380996461E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F77C-99BA-4997-97AE-8A3BDE2BA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5532-B3A8-4437-A035-05380996461E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F77C-99BA-4997-97AE-8A3BDE2BA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5532-B3A8-4437-A035-05380996461E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F77C-99BA-4997-97AE-8A3BDE2BA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5532-B3A8-4437-A035-05380996461E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F77C-99BA-4997-97AE-8A3BDE2BA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5532-B3A8-4437-A035-05380996461E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F77C-99BA-4997-97AE-8A3BDE2BA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5532-B3A8-4437-A035-05380996461E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F77C-99BA-4997-97AE-8A3BDE2BA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55532-B3A8-4437-A035-05380996461E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0F77C-99BA-4997-97AE-8A3BDE2BA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304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GVHD: </a:t>
            </a:r>
            <a:r>
              <a:rPr lang="en-US" sz="4300" dirty="0" err="1" smtClean="0">
                <a:latin typeface="Times New Roman" pitchFamily="18" charset="0"/>
                <a:cs typeface="Times New Roman" pitchFamily="18" charset="0"/>
              </a:rPr>
              <a:t>Bs.Nguyễn</a:t>
            </a: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Hoài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Bích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Trâm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Đặng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Sang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Thúy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				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28600"/>
            <a:ext cx="84112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ồi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cứu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1371600"/>
            <a:ext cx="6781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cấp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228600"/>
            <a:ext cx="42672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hu-phoi-cap-OAP--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432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Sun 5"/>
          <p:cNvSpPr/>
          <p:nvPr/>
        </p:nvSpPr>
        <p:spPr>
          <a:xfrm>
            <a:off x="43434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59436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51816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" y="2057400"/>
            <a:ext cx="1752600" cy="44958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OAP do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thấm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2133600"/>
            <a:ext cx="5943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đuối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Mendelson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Left Brace 11"/>
          <p:cNvSpPr/>
          <p:nvPr/>
        </p:nvSpPr>
        <p:spPr>
          <a:xfrm>
            <a:off x="2438400" y="2209800"/>
            <a:ext cx="762000" cy="434340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228600"/>
            <a:ext cx="42672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hu-phoi-cap-OAP--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432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Sun 5"/>
          <p:cNvSpPr/>
          <p:nvPr/>
        </p:nvSpPr>
        <p:spPr>
          <a:xfrm>
            <a:off x="43434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59436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51816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38200" y="2286000"/>
            <a:ext cx="5248553" cy="33547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51435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nông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914400" lvl="1" indent="-51435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ngộp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niệu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hôi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228600"/>
            <a:ext cx="42672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hu-phoi-cap-OAP--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432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Sun 5"/>
          <p:cNvSpPr/>
          <p:nvPr/>
        </p:nvSpPr>
        <p:spPr>
          <a:xfrm>
            <a:off x="43434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59436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51816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2286000"/>
            <a:ext cx="868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5143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14400" lvl="1" indent="-51435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Tim: Tim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ran.</a:t>
            </a:r>
          </a:p>
          <a:p>
            <a:pPr marL="914400" lvl="1" indent="-5143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HA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152400"/>
            <a:ext cx="42672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hu-phoi-cap-OAP--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432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Sun 5"/>
          <p:cNvSpPr/>
          <p:nvPr/>
        </p:nvSpPr>
        <p:spPr>
          <a:xfrm>
            <a:off x="4267200" y="8382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6019800" y="8382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5181600" y="8382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2514600"/>
            <a:ext cx="89154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ngạt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Fowler,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oxy 6-12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Morphin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Aminophylin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n-US" sz="2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 typeface="Wingdings" pitchFamily="2" charset="2"/>
              <a:buChar char="Ø"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Furosemid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 typeface="Wingdings" pitchFamily="2" charset="2"/>
              <a:buChar char="Ø"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giãn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Nitroglycerin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garo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4 chi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luân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10 – 15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2" indent="-342900">
              <a:buFont typeface="Wingdings" pitchFamily="2" charset="2"/>
              <a:buChar char="ü"/>
            </a:pPr>
            <a:r>
              <a:rPr lang="en-US" sz="2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24200" y="1600200"/>
            <a:ext cx="45139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Bệnh 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NGUYỄN THỊ HỒNG, 27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đang ngủ thấy ngạt thở phải vùng dậy, ho từng cơn dữ dội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ó khạc đờm màu hồng, thở nhanh nông. Trạng thái vật vã, lo lắng và tím tái, vã mồ hôi lạnh.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997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1676400"/>
                <a:gridCol w="1981200"/>
                <a:gridCol w="2590800"/>
                <a:gridCol w="1295400"/>
              </a:tblGrid>
              <a:tr h="1500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cap="all" spc="0" dirty="0" err="1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Nhận</a:t>
                      </a:r>
                      <a:r>
                        <a:rPr lang="en-US" sz="22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cap="all" spc="0" dirty="0" err="1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định</a:t>
                      </a:r>
                      <a:r>
                        <a:rPr lang="en-US" sz="22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cap="all" spc="0" dirty="0" err="1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điều</a:t>
                      </a:r>
                      <a:r>
                        <a:rPr lang="en-US" sz="22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cap="all" spc="0" dirty="0" err="1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dưỡng</a:t>
                      </a:r>
                      <a:endParaRPr lang="en-US" sz="2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kern="1200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Chẩn</a:t>
                      </a:r>
                      <a:r>
                        <a:rPr lang="en-US" sz="22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kern="1200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đoán</a:t>
                      </a:r>
                      <a:r>
                        <a:rPr lang="en-US" sz="22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kern="1200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điều</a:t>
                      </a:r>
                      <a:r>
                        <a:rPr lang="en-US" sz="22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kern="1200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dưỡng</a:t>
                      </a:r>
                      <a:endParaRPr lang="en-US" sz="2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kern="1200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Lập</a:t>
                      </a:r>
                      <a:r>
                        <a:rPr lang="en-US" sz="22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kern="1200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kế</a:t>
                      </a:r>
                      <a:r>
                        <a:rPr lang="en-US" sz="22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kern="1200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hoạch</a:t>
                      </a:r>
                      <a:r>
                        <a:rPr lang="en-US" sz="22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kern="1200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chăm</a:t>
                      </a:r>
                      <a:r>
                        <a:rPr lang="en-US" sz="22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kern="1200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sóc</a:t>
                      </a:r>
                      <a:endParaRPr lang="en-US" sz="2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kern="1200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Thực</a:t>
                      </a:r>
                      <a:r>
                        <a:rPr lang="en-US" sz="22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kern="1200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hiện</a:t>
                      </a:r>
                      <a:r>
                        <a:rPr lang="en-US" sz="22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kern="1200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kế</a:t>
                      </a:r>
                      <a:r>
                        <a:rPr lang="en-US" sz="22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kern="1200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hoạch</a:t>
                      </a:r>
                      <a:r>
                        <a:rPr lang="en-US" sz="22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kern="1200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chăm</a:t>
                      </a:r>
                      <a:r>
                        <a:rPr lang="en-US" sz="22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kern="1200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sóc</a:t>
                      </a:r>
                      <a:endParaRPr lang="en-US" sz="2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kern="1200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Lượng</a:t>
                      </a:r>
                      <a:r>
                        <a:rPr lang="en-US" sz="22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kern="1200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giá</a:t>
                      </a:r>
                      <a:endParaRPr lang="en-US" sz="2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57499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kích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thích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vật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vả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nhiều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Rối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loạn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tinh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thần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do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thiếu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oxi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não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Giảm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kích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thích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lo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sợ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cho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Động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viên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tinh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thần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lvl="0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Thái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bình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tĩnh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quan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tâm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đến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thao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tác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nhanh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nhẹn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chính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xác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Luôn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mặt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bên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cạnh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giai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đoạn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cấp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tỉnh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táo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600200"/>
                <a:gridCol w="1905000"/>
                <a:gridCol w="2438400"/>
                <a:gridCol w="1828800"/>
              </a:tblGrid>
              <a:tr h="3429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khó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nhiều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Khó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do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giảm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trao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đổi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khí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Chống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ngạt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cho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Đặt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ở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thế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trị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liệu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giúp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thoáng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đường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lvl="0"/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Cho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oxy qua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mặt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nạ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8-10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lít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phút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15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phút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đầu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Sau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đó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oxy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liên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tục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qua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ống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mũi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lvl="0"/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Băng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ép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 chi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luân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chuyển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15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phút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lần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Hút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đờm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giãi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đặt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nội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khí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quản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hoặc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mở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khí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quản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hỗ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trợ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hô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hấp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bằng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bóp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bóng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ambu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nếu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suy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hô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hấp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nặng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Hết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khó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Dấu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hiệu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sinh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tồn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ổn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định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khạc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bọt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hồng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nhiều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Khạc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bọt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hồng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do ứ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thanh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dịch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lòng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phế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nang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57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219200"/>
                <a:gridCol w="914400"/>
                <a:gridCol w="5105400"/>
                <a:gridCol w="1066800"/>
              </a:tblGrid>
              <a:tr h="6857999"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Thực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y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lệnh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thuốc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toàn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Morphin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0,01g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tiêm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TM.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Lasilix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2mg/kg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tiêm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TM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Digoxin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0,25mg/IV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-Theo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dõi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các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dấu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hiệu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sinh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tồn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Theo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dõi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nhịp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tần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biên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ho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khạc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sủi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bọt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hồng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Theo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dõi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lượng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nước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tiểu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24h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Theo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dõi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huyết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áp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30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phút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lần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cơn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cấp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Sau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đó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3h/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lần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24h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sau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Chế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nuôi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dưỡng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+Cho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uống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sữa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nước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hoa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quả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khi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đỡ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khó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Những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ngày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sau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ăn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chế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hạn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chế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muối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ít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mỡ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giàu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vitamin,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hạn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chế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uống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nước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Đảm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bảo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nước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tiểu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&gt;1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lít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/24h (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Nếu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đủ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phải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dùng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lợi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tiểu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).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600200"/>
                <a:gridCol w="1447800"/>
                <a:gridCol w="3733800"/>
                <a:gridCol w="1219200"/>
              </a:tblGrid>
              <a:tr h="6858000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Nguy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cơ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thất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bại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điều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trị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Thất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bại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điều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trị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do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không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tuân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thủ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quy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trình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điều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trị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chăm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sóc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Giáo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dục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sức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khỏe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Cấm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chuyển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giai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đoạn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cấp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nên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để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ngồi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nghỉ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ngơi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tuyệt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đối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Giải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thích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cho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người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nhà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hiểu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biết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về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tật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Khuyên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hợp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tác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tuân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thủ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điều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trị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để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hiệu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quả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tốt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nhất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Giảm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được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các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yếu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tố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nguy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cơ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228600"/>
            <a:ext cx="42672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hu-phoi-cap-OAP--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432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Sun 5"/>
          <p:cNvSpPr/>
          <p:nvPr/>
        </p:nvSpPr>
        <p:spPr>
          <a:xfrm>
            <a:off x="43434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59436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51816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981200"/>
          <a:ext cx="8229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228600"/>
            <a:ext cx="42672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hu-phoi-cap-OAP--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432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Sun 5"/>
          <p:cNvSpPr/>
          <p:nvPr/>
        </p:nvSpPr>
        <p:spPr>
          <a:xfrm>
            <a:off x="43434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59436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51816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" y="2057400"/>
            <a:ext cx="2688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I.TỔNG QUAN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2590800"/>
            <a:ext cx="3886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thấm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Oxy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trầm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C:\Users\PC\Desktop\slice\Acute-pulmonary-edema-mechanis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2133600"/>
            <a:ext cx="4724400" cy="30811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228600"/>
            <a:ext cx="42672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hu-phoi-cap-OAP--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432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Sun 5"/>
          <p:cNvSpPr/>
          <p:nvPr/>
        </p:nvSpPr>
        <p:spPr>
          <a:xfrm>
            <a:off x="43434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59436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51816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" y="2057400"/>
            <a:ext cx="2688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I.TỔNG QUAN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0" y="3124200"/>
            <a:ext cx="7696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15%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50%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( 68%.)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van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70-90%.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228600"/>
            <a:ext cx="42672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hu-phoi-cap-OAP--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432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Sun 5"/>
          <p:cNvSpPr/>
          <p:nvPr/>
        </p:nvSpPr>
        <p:spPr>
          <a:xfrm>
            <a:off x="43434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59436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51816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352800" y="2133600"/>
            <a:ext cx="28956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752600" y="3657600"/>
            <a:ext cx="1905000" cy="2590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OAP do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486400" y="3657600"/>
            <a:ext cx="1752600" cy="2667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OAP do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thấm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>
            <a:stCxn id="14" idx="2"/>
            <a:endCxn id="16" idx="0"/>
          </p:cNvCxnSpPr>
          <p:nvPr/>
        </p:nvCxnSpPr>
        <p:spPr>
          <a:xfrm rot="16200000" flipH="1">
            <a:off x="5238750" y="2533650"/>
            <a:ext cx="685800" cy="1562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3448050" y="2266950"/>
            <a:ext cx="685800" cy="2095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228600"/>
            <a:ext cx="42672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hu-phoi-cap-OAP--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432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Sun 5"/>
          <p:cNvSpPr/>
          <p:nvPr/>
        </p:nvSpPr>
        <p:spPr>
          <a:xfrm>
            <a:off x="43434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59436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51816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447800" y="1981200"/>
            <a:ext cx="6934200" cy="1143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OAP do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3505200"/>
            <a:ext cx="6934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THA: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228600"/>
            <a:ext cx="42672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hu-phoi-cap-OAP--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432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Sun 5"/>
          <p:cNvSpPr/>
          <p:nvPr/>
        </p:nvSpPr>
        <p:spPr>
          <a:xfrm>
            <a:off x="43434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59436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51816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447800" y="1981200"/>
            <a:ext cx="6934200" cy="1143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OAP do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200400"/>
            <a:ext cx="58674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Font typeface="Wingdings" pitchFamily="2" charset="2"/>
              <a:buChar char="Ø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2" indent="-51435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Wingdings" pitchFamily="2" charset="2"/>
              <a:buChar char="Ø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2" indent="-51435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van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2" indent="-51435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2" indent="-51435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228600"/>
            <a:ext cx="42672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hu-phoi-cap-OAP--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432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Sun 5"/>
          <p:cNvSpPr/>
          <p:nvPr/>
        </p:nvSpPr>
        <p:spPr>
          <a:xfrm>
            <a:off x="43434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59436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51816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447800" y="1981200"/>
            <a:ext cx="6934200" cy="1143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OAP do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276600"/>
            <a:ext cx="8991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kịch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 rung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nhĩ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2" indent="-514350"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thất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2" indent="-514350"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thất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Bloc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thất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nở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+++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228600"/>
            <a:ext cx="42672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hu-phoi-cap-OAP--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432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Sun 5"/>
          <p:cNvSpPr/>
          <p:nvPr/>
        </p:nvSpPr>
        <p:spPr>
          <a:xfrm>
            <a:off x="43434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59436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5181600" y="9906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" y="2057400"/>
            <a:ext cx="1752600" cy="44958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OAP do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thấm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1828800"/>
            <a:ext cx="685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chlore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oxy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hyperoxie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trùng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gram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virus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(+++)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eft Brace 9"/>
          <p:cNvSpPr/>
          <p:nvPr/>
        </p:nvSpPr>
        <p:spPr>
          <a:xfrm>
            <a:off x="2286000" y="1905000"/>
            <a:ext cx="685800" cy="472440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1212</Words>
  <Application>Microsoft Office PowerPoint</Application>
  <PresentationFormat>On-screen Show (4:3)</PresentationFormat>
  <Paragraphs>144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Bệnh phù phổi cấp</vt:lpstr>
      <vt:lpstr>Bệnh phù phổi cấp</vt:lpstr>
      <vt:lpstr>Bệnh phù phổi cấp</vt:lpstr>
      <vt:lpstr>Bệnh phù phổi cấp</vt:lpstr>
      <vt:lpstr>Bệnh phù phổi cấp</vt:lpstr>
      <vt:lpstr>Bệnh phù phổi cấp</vt:lpstr>
      <vt:lpstr>Bệnh phù phổi cấp</vt:lpstr>
      <vt:lpstr>Bệnh phù phổi cấp</vt:lpstr>
      <vt:lpstr>Bệnh phù phổi cấp</vt:lpstr>
      <vt:lpstr>Bệnh phù phổi cấp</vt:lpstr>
      <vt:lpstr>Bệnh phù phổi cấp</vt:lpstr>
      <vt:lpstr>Bệnh phù phổi cấp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83</cp:revision>
  <dcterms:created xsi:type="dcterms:W3CDTF">2014-04-16T10:13:18Z</dcterms:created>
  <dcterms:modified xsi:type="dcterms:W3CDTF">2014-04-26T12:00:01Z</dcterms:modified>
</cp:coreProperties>
</file>