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258" r:id="rId4"/>
    <p:sldId id="259" r:id="rId5"/>
    <p:sldId id="260" r:id="rId6"/>
    <p:sldId id="267" r:id="rId7"/>
    <p:sldId id="262" r:id="rId8"/>
    <p:sldId id="263" r:id="rId9"/>
    <p:sldId id="264" r:id="rId10"/>
    <p:sldId id="265" r:id="rId11"/>
    <p:sldId id="266" r:id="rId12"/>
    <p:sldId id="280" r:id="rId13"/>
    <p:sldId id="268" r:id="rId14"/>
    <p:sldId id="277" r:id="rId15"/>
    <p:sldId id="278" r:id="rId16"/>
    <p:sldId id="279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3AF6E-30F4-4598-AF43-B98A34EA1A92}" type="doc">
      <dgm:prSet loTypeId="urn:microsoft.com/office/officeart/2005/8/layout/vList3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F7773DE-D666-470A-98F5-D0BF93CB6107}">
      <dgm:prSet/>
      <dgm:spPr/>
      <dgm:t>
        <a:bodyPr/>
        <a:lstStyle/>
        <a:p>
          <a:pPr rtl="0"/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Khái Niệm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97D1CD-A06D-45DA-9AC5-D2C24A08E43D}" type="parTrans" cxnId="{C43C4F36-78C3-47A4-AE9D-3B6340C3AE3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7D70B5-C292-442E-8758-76B3111A5F04}" type="sibTrans" cxnId="{C43C4F36-78C3-47A4-AE9D-3B6340C3AE3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AED935-B1E8-4B33-8169-46C105068423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Đích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8B8EAF-0011-40A0-95E2-03F0DD526CF8}" type="parTrans" cxnId="{8851B618-6E5A-45AA-AC7F-DE4067F70F9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763063-12D6-4CB4-8F68-19987C657E90}" type="sibTrans" cxnId="{8851B618-6E5A-45AA-AC7F-DE4067F70F9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8A3EFF-BC71-475A-A0BF-F05061E08BB0}">
      <dgm:prSet/>
      <dgm:spPr/>
      <dgm:t>
        <a:bodyPr/>
        <a:lstStyle/>
        <a:p>
          <a:pPr rtl="0"/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Chỉ Định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0D1D76-7DF4-4404-99BF-378AC92400EB}" type="parTrans" cxnId="{C9925CE2-2112-42EE-8D31-44146A9F981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E90BFA-3214-49B6-BFAD-3EE2085AAA75}" type="sibTrans" cxnId="{C9925CE2-2112-42EE-8D31-44146A9F981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7C9A2A-75CC-4F02-B28A-7E06073EE6B9}">
      <dgm:prSet/>
      <dgm:spPr/>
      <dgm:t>
        <a:bodyPr/>
        <a:lstStyle/>
        <a:p>
          <a:pPr rtl="0"/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Chống Chỉ Định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6EF9E2-D9A3-4564-8892-67855D794288}" type="parTrans" cxnId="{28CD7CEC-F44F-4A8E-8C34-9116A45589D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82CA31-684D-4688-96FC-D18D3083B257}" type="sibTrans" cxnId="{28CD7CEC-F44F-4A8E-8C34-9116A45589D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743868-95AE-4232-A6A8-D5B7C7F05B89}">
      <dgm:prSet/>
      <dgm:spPr/>
      <dgm:t>
        <a:bodyPr/>
        <a:lstStyle/>
        <a:p>
          <a:pPr rtl="0"/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Tai Biến Và Biến Chứng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316BB5-80F0-4FBE-80E0-D1942952FE20}" type="parTrans" cxnId="{9B19512C-A80F-4840-AD0D-B0B26570694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AFB5FA-612B-4FF8-B110-A1877E768EA3}" type="sibTrans" cxnId="{9B19512C-A80F-4840-AD0D-B0B26570694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17C065-C50B-4650-AF54-438596718CB6}">
      <dgm:prSet/>
      <dgm:spPr/>
      <dgm:t>
        <a:bodyPr/>
        <a:lstStyle/>
        <a:p>
          <a:pPr rtl="0"/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Chăm Sóc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72AD40-3945-4C11-AF46-261D3DEA48A8}" type="parTrans" cxnId="{88D0BD6D-E28C-4117-B1A2-196DB5302B7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EE3243-0628-4563-8CA8-3D69274EABED}" type="sibTrans" cxnId="{88D0BD6D-E28C-4117-B1A2-196DB5302B7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4F4C34-1218-4E02-8D5C-37191C44502A}" type="pres">
      <dgm:prSet presAssocID="{D883AF6E-30F4-4598-AF43-B98A34EA1A9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5E3749-9370-4B98-AD74-10A0160B91B8}" type="pres">
      <dgm:prSet presAssocID="{5F7773DE-D666-470A-98F5-D0BF93CB6107}" presName="composite" presStyleCnt="0"/>
      <dgm:spPr/>
    </dgm:pt>
    <dgm:pt modelId="{C281AC69-4729-4D8B-9DB4-3BC3DA5EE139}" type="pres">
      <dgm:prSet presAssocID="{5F7773DE-D666-470A-98F5-D0BF93CB6107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0921E34-8F8C-4260-B0EC-8F714EFAC92C}" type="pres">
      <dgm:prSet presAssocID="{5F7773DE-D666-470A-98F5-D0BF93CB6107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6B1D8-7C51-4C89-AEA0-BC38DE460212}" type="pres">
      <dgm:prSet presAssocID="{507D70B5-C292-442E-8758-76B3111A5F04}" presName="spacing" presStyleCnt="0"/>
      <dgm:spPr/>
    </dgm:pt>
    <dgm:pt modelId="{BE62C77E-3593-4863-8721-417F9C0B4A47}" type="pres">
      <dgm:prSet presAssocID="{B6AED935-B1E8-4B33-8169-46C105068423}" presName="composite" presStyleCnt="0"/>
      <dgm:spPr/>
    </dgm:pt>
    <dgm:pt modelId="{AB1DEC14-F0D2-4219-89D1-FD2C921FB7A9}" type="pres">
      <dgm:prSet presAssocID="{B6AED935-B1E8-4B33-8169-46C105068423}" presName="imgShp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AEA202D-45FE-40A5-AAE1-7E4341B083ED}" type="pres">
      <dgm:prSet presAssocID="{B6AED935-B1E8-4B33-8169-46C105068423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B903F-3238-471D-B47E-F0AAD51B6CF3}" type="pres">
      <dgm:prSet presAssocID="{AD763063-12D6-4CB4-8F68-19987C657E90}" presName="spacing" presStyleCnt="0"/>
      <dgm:spPr/>
    </dgm:pt>
    <dgm:pt modelId="{D285CD30-618E-45AC-BF87-39EC51C06999}" type="pres">
      <dgm:prSet presAssocID="{EF8A3EFF-BC71-475A-A0BF-F05061E08BB0}" presName="composite" presStyleCnt="0"/>
      <dgm:spPr/>
    </dgm:pt>
    <dgm:pt modelId="{01D9C785-73D6-450B-BAD1-F97C16886E47}" type="pres">
      <dgm:prSet presAssocID="{EF8A3EFF-BC71-475A-A0BF-F05061E08BB0}" presName="imgShp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80C7554C-6373-4F2E-86E7-D26D460F3C90}" type="pres">
      <dgm:prSet presAssocID="{EF8A3EFF-BC71-475A-A0BF-F05061E08BB0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F45B1-CF9D-4F3E-B147-F23406DB34EA}" type="pres">
      <dgm:prSet presAssocID="{64E90BFA-3214-49B6-BFAD-3EE2085AAA75}" presName="spacing" presStyleCnt="0"/>
      <dgm:spPr/>
    </dgm:pt>
    <dgm:pt modelId="{AC35FCAE-BB75-4B8F-BF1B-F4C750B63806}" type="pres">
      <dgm:prSet presAssocID="{F47C9A2A-75CC-4F02-B28A-7E06073EE6B9}" presName="composite" presStyleCnt="0"/>
      <dgm:spPr/>
    </dgm:pt>
    <dgm:pt modelId="{7ECA5CBE-53FF-48EE-96E4-8D5CDA8E2701}" type="pres">
      <dgm:prSet presAssocID="{F47C9A2A-75CC-4F02-B28A-7E06073EE6B9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D7C8388F-8F43-4B0A-B485-5613EFA6321D}" type="pres">
      <dgm:prSet presAssocID="{F47C9A2A-75CC-4F02-B28A-7E06073EE6B9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72B46-503E-4977-BD14-C8E633936F56}" type="pres">
      <dgm:prSet presAssocID="{0D82CA31-684D-4688-96FC-D18D3083B257}" presName="spacing" presStyleCnt="0"/>
      <dgm:spPr/>
    </dgm:pt>
    <dgm:pt modelId="{9C47542F-404F-4ADA-BAF6-6D36FCCA6EDC}" type="pres">
      <dgm:prSet presAssocID="{A5743868-95AE-4232-A6A8-D5B7C7F05B89}" presName="composite" presStyleCnt="0"/>
      <dgm:spPr/>
    </dgm:pt>
    <dgm:pt modelId="{D86C9BA2-213C-43E1-ADE2-8231A93B732B}" type="pres">
      <dgm:prSet presAssocID="{A5743868-95AE-4232-A6A8-D5B7C7F05B89}" presName="imgShp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E29423CF-A8AE-496D-BFA1-F28B5F70EB26}" type="pres">
      <dgm:prSet presAssocID="{A5743868-95AE-4232-A6A8-D5B7C7F05B89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60E75C-FD99-4282-96EF-3F743604348A}" type="pres">
      <dgm:prSet presAssocID="{F5AFB5FA-612B-4FF8-B110-A1877E768EA3}" presName="spacing" presStyleCnt="0"/>
      <dgm:spPr/>
    </dgm:pt>
    <dgm:pt modelId="{D05E09DB-0228-4E92-ACC9-81065197DB38}" type="pres">
      <dgm:prSet presAssocID="{8F17C065-C50B-4650-AF54-438596718CB6}" presName="composite" presStyleCnt="0"/>
      <dgm:spPr/>
    </dgm:pt>
    <dgm:pt modelId="{4933D733-4F3B-4983-9944-E3B3BD4AB433}" type="pres">
      <dgm:prSet presAssocID="{8F17C065-C50B-4650-AF54-438596718CB6}" presName="imgShp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DDFF70A1-9D1A-40B4-BC5C-53E1DE06AB77}" type="pres">
      <dgm:prSet presAssocID="{8F17C065-C50B-4650-AF54-438596718CB6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9AA806-BA53-4A5E-9672-CAEBDF657A08}" type="presOf" srcId="{5F7773DE-D666-470A-98F5-D0BF93CB6107}" destId="{70921E34-8F8C-4260-B0EC-8F714EFAC92C}" srcOrd="0" destOrd="0" presId="urn:microsoft.com/office/officeart/2005/8/layout/vList3"/>
    <dgm:cxn modelId="{ED571AE2-2029-44BD-8F30-96A686F7CD19}" type="presOf" srcId="{B6AED935-B1E8-4B33-8169-46C105068423}" destId="{EAEA202D-45FE-40A5-AAE1-7E4341B083ED}" srcOrd="0" destOrd="0" presId="urn:microsoft.com/office/officeart/2005/8/layout/vList3"/>
    <dgm:cxn modelId="{C9925CE2-2112-42EE-8D31-44146A9F9812}" srcId="{D883AF6E-30F4-4598-AF43-B98A34EA1A92}" destId="{EF8A3EFF-BC71-475A-A0BF-F05061E08BB0}" srcOrd="2" destOrd="0" parTransId="{730D1D76-7DF4-4404-99BF-378AC92400EB}" sibTransId="{64E90BFA-3214-49B6-BFAD-3EE2085AAA75}"/>
    <dgm:cxn modelId="{8851B618-6E5A-45AA-AC7F-DE4067F70F95}" srcId="{D883AF6E-30F4-4598-AF43-B98A34EA1A92}" destId="{B6AED935-B1E8-4B33-8169-46C105068423}" srcOrd="1" destOrd="0" parTransId="{818B8EAF-0011-40A0-95E2-03F0DD526CF8}" sibTransId="{AD763063-12D6-4CB4-8F68-19987C657E90}"/>
    <dgm:cxn modelId="{28CD7CEC-F44F-4A8E-8C34-9116A45589D7}" srcId="{D883AF6E-30F4-4598-AF43-B98A34EA1A92}" destId="{F47C9A2A-75CC-4F02-B28A-7E06073EE6B9}" srcOrd="3" destOrd="0" parTransId="{A26EF9E2-D9A3-4564-8892-67855D794288}" sibTransId="{0D82CA31-684D-4688-96FC-D18D3083B257}"/>
    <dgm:cxn modelId="{26B3BE76-CACB-400E-88B7-12B06E9369FE}" type="presOf" srcId="{EF8A3EFF-BC71-475A-A0BF-F05061E08BB0}" destId="{80C7554C-6373-4F2E-86E7-D26D460F3C90}" srcOrd="0" destOrd="0" presId="urn:microsoft.com/office/officeart/2005/8/layout/vList3"/>
    <dgm:cxn modelId="{8B07CE8F-404A-4EB1-849C-F7BA21A0F67F}" type="presOf" srcId="{8F17C065-C50B-4650-AF54-438596718CB6}" destId="{DDFF70A1-9D1A-40B4-BC5C-53E1DE06AB77}" srcOrd="0" destOrd="0" presId="urn:microsoft.com/office/officeart/2005/8/layout/vList3"/>
    <dgm:cxn modelId="{EC25C102-3701-4345-8E8A-5805FA356831}" type="presOf" srcId="{D883AF6E-30F4-4598-AF43-B98A34EA1A92}" destId="{7A4F4C34-1218-4E02-8D5C-37191C44502A}" srcOrd="0" destOrd="0" presId="urn:microsoft.com/office/officeart/2005/8/layout/vList3"/>
    <dgm:cxn modelId="{2CEED8A1-130D-4C23-8819-17805D28CDD7}" type="presOf" srcId="{F47C9A2A-75CC-4F02-B28A-7E06073EE6B9}" destId="{D7C8388F-8F43-4B0A-B485-5613EFA6321D}" srcOrd="0" destOrd="0" presId="urn:microsoft.com/office/officeart/2005/8/layout/vList3"/>
    <dgm:cxn modelId="{C43C4F36-78C3-47A4-AE9D-3B6340C3AE3E}" srcId="{D883AF6E-30F4-4598-AF43-B98A34EA1A92}" destId="{5F7773DE-D666-470A-98F5-D0BF93CB6107}" srcOrd="0" destOrd="0" parTransId="{1997D1CD-A06D-45DA-9AC5-D2C24A08E43D}" sibTransId="{507D70B5-C292-442E-8758-76B3111A5F04}"/>
    <dgm:cxn modelId="{9B19512C-A80F-4840-AD0D-B0B26570694D}" srcId="{D883AF6E-30F4-4598-AF43-B98A34EA1A92}" destId="{A5743868-95AE-4232-A6A8-D5B7C7F05B89}" srcOrd="4" destOrd="0" parTransId="{5D316BB5-80F0-4FBE-80E0-D1942952FE20}" sibTransId="{F5AFB5FA-612B-4FF8-B110-A1877E768EA3}"/>
    <dgm:cxn modelId="{88D0BD6D-E28C-4117-B1A2-196DB5302B7B}" srcId="{D883AF6E-30F4-4598-AF43-B98A34EA1A92}" destId="{8F17C065-C50B-4650-AF54-438596718CB6}" srcOrd="5" destOrd="0" parTransId="{C472AD40-3945-4C11-AF46-261D3DEA48A8}" sibTransId="{D7EE3243-0628-4563-8CA8-3D69274EABED}"/>
    <dgm:cxn modelId="{6135972B-A7AC-4F72-A13B-0FCCFEFC2900}" type="presOf" srcId="{A5743868-95AE-4232-A6A8-D5B7C7F05B89}" destId="{E29423CF-A8AE-496D-BFA1-F28B5F70EB26}" srcOrd="0" destOrd="0" presId="urn:microsoft.com/office/officeart/2005/8/layout/vList3"/>
    <dgm:cxn modelId="{D519EECD-E757-401C-AFC7-B010472CB619}" type="presParOf" srcId="{7A4F4C34-1218-4E02-8D5C-37191C44502A}" destId="{E05E3749-9370-4B98-AD74-10A0160B91B8}" srcOrd="0" destOrd="0" presId="urn:microsoft.com/office/officeart/2005/8/layout/vList3"/>
    <dgm:cxn modelId="{43BA7EEC-66CA-4FF9-85F7-AAE7F94A4826}" type="presParOf" srcId="{E05E3749-9370-4B98-AD74-10A0160B91B8}" destId="{C281AC69-4729-4D8B-9DB4-3BC3DA5EE139}" srcOrd="0" destOrd="0" presId="urn:microsoft.com/office/officeart/2005/8/layout/vList3"/>
    <dgm:cxn modelId="{F7D6961C-44BF-4A9E-B3AA-9EBDA2E6B337}" type="presParOf" srcId="{E05E3749-9370-4B98-AD74-10A0160B91B8}" destId="{70921E34-8F8C-4260-B0EC-8F714EFAC92C}" srcOrd="1" destOrd="0" presId="urn:microsoft.com/office/officeart/2005/8/layout/vList3"/>
    <dgm:cxn modelId="{307C20FA-1361-4576-ADA2-22B77223F6EB}" type="presParOf" srcId="{7A4F4C34-1218-4E02-8D5C-37191C44502A}" destId="{7016B1D8-7C51-4C89-AEA0-BC38DE460212}" srcOrd="1" destOrd="0" presId="urn:microsoft.com/office/officeart/2005/8/layout/vList3"/>
    <dgm:cxn modelId="{96638863-2FC8-41C3-852D-7EECCFBDA7F6}" type="presParOf" srcId="{7A4F4C34-1218-4E02-8D5C-37191C44502A}" destId="{BE62C77E-3593-4863-8721-417F9C0B4A47}" srcOrd="2" destOrd="0" presId="urn:microsoft.com/office/officeart/2005/8/layout/vList3"/>
    <dgm:cxn modelId="{61FAF665-4628-4920-9972-609BE327E3D1}" type="presParOf" srcId="{BE62C77E-3593-4863-8721-417F9C0B4A47}" destId="{AB1DEC14-F0D2-4219-89D1-FD2C921FB7A9}" srcOrd="0" destOrd="0" presId="urn:microsoft.com/office/officeart/2005/8/layout/vList3"/>
    <dgm:cxn modelId="{0E43812C-4F08-4C36-BEFA-313ED4B35843}" type="presParOf" srcId="{BE62C77E-3593-4863-8721-417F9C0B4A47}" destId="{EAEA202D-45FE-40A5-AAE1-7E4341B083ED}" srcOrd="1" destOrd="0" presId="urn:microsoft.com/office/officeart/2005/8/layout/vList3"/>
    <dgm:cxn modelId="{45359643-DD02-42E2-B299-585856AF4F5B}" type="presParOf" srcId="{7A4F4C34-1218-4E02-8D5C-37191C44502A}" destId="{C7DB903F-3238-471D-B47E-F0AAD51B6CF3}" srcOrd="3" destOrd="0" presId="urn:microsoft.com/office/officeart/2005/8/layout/vList3"/>
    <dgm:cxn modelId="{43BCECEF-64B1-4380-9141-0228FEB113BF}" type="presParOf" srcId="{7A4F4C34-1218-4E02-8D5C-37191C44502A}" destId="{D285CD30-618E-45AC-BF87-39EC51C06999}" srcOrd="4" destOrd="0" presId="urn:microsoft.com/office/officeart/2005/8/layout/vList3"/>
    <dgm:cxn modelId="{1B377F78-7E2D-4B55-941E-032C75910A7D}" type="presParOf" srcId="{D285CD30-618E-45AC-BF87-39EC51C06999}" destId="{01D9C785-73D6-450B-BAD1-F97C16886E47}" srcOrd="0" destOrd="0" presId="urn:microsoft.com/office/officeart/2005/8/layout/vList3"/>
    <dgm:cxn modelId="{9115EEB0-620B-491F-B3BA-BA15021BC353}" type="presParOf" srcId="{D285CD30-618E-45AC-BF87-39EC51C06999}" destId="{80C7554C-6373-4F2E-86E7-D26D460F3C90}" srcOrd="1" destOrd="0" presId="urn:microsoft.com/office/officeart/2005/8/layout/vList3"/>
    <dgm:cxn modelId="{0EEA2C1E-95AD-4B0F-9563-44415F68A121}" type="presParOf" srcId="{7A4F4C34-1218-4E02-8D5C-37191C44502A}" destId="{732F45B1-CF9D-4F3E-B147-F23406DB34EA}" srcOrd="5" destOrd="0" presId="urn:microsoft.com/office/officeart/2005/8/layout/vList3"/>
    <dgm:cxn modelId="{E8E2994E-8CBB-4733-825F-E7F70CED31DF}" type="presParOf" srcId="{7A4F4C34-1218-4E02-8D5C-37191C44502A}" destId="{AC35FCAE-BB75-4B8F-BF1B-F4C750B63806}" srcOrd="6" destOrd="0" presId="urn:microsoft.com/office/officeart/2005/8/layout/vList3"/>
    <dgm:cxn modelId="{02227B95-9ED7-4CA4-B460-AAC10BFE3C81}" type="presParOf" srcId="{AC35FCAE-BB75-4B8F-BF1B-F4C750B63806}" destId="{7ECA5CBE-53FF-48EE-96E4-8D5CDA8E2701}" srcOrd="0" destOrd="0" presId="urn:microsoft.com/office/officeart/2005/8/layout/vList3"/>
    <dgm:cxn modelId="{A4FA1943-8145-49C8-A44B-90EB97B22FDA}" type="presParOf" srcId="{AC35FCAE-BB75-4B8F-BF1B-F4C750B63806}" destId="{D7C8388F-8F43-4B0A-B485-5613EFA6321D}" srcOrd="1" destOrd="0" presId="urn:microsoft.com/office/officeart/2005/8/layout/vList3"/>
    <dgm:cxn modelId="{85D24A68-A73F-4798-B0F5-2AA552E582E7}" type="presParOf" srcId="{7A4F4C34-1218-4E02-8D5C-37191C44502A}" destId="{BB272B46-503E-4977-BD14-C8E633936F56}" srcOrd="7" destOrd="0" presId="urn:microsoft.com/office/officeart/2005/8/layout/vList3"/>
    <dgm:cxn modelId="{5F2588F5-089E-48D4-8A7F-75E12C7DE20F}" type="presParOf" srcId="{7A4F4C34-1218-4E02-8D5C-37191C44502A}" destId="{9C47542F-404F-4ADA-BAF6-6D36FCCA6EDC}" srcOrd="8" destOrd="0" presId="urn:microsoft.com/office/officeart/2005/8/layout/vList3"/>
    <dgm:cxn modelId="{2D7194FC-AC65-4E1E-B82F-52CC890CD8D5}" type="presParOf" srcId="{9C47542F-404F-4ADA-BAF6-6D36FCCA6EDC}" destId="{D86C9BA2-213C-43E1-ADE2-8231A93B732B}" srcOrd="0" destOrd="0" presId="urn:microsoft.com/office/officeart/2005/8/layout/vList3"/>
    <dgm:cxn modelId="{6A79F3F9-553D-4ADE-A64E-64AB98504B75}" type="presParOf" srcId="{9C47542F-404F-4ADA-BAF6-6D36FCCA6EDC}" destId="{E29423CF-A8AE-496D-BFA1-F28B5F70EB26}" srcOrd="1" destOrd="0" presId="urn:microsoft.com/office/officeart/2005/8/layout/vList3"/>
    <dgm:cxn modelId="{6BD1C8F0-97A7-49BC-A5BB-71EB8824AB98}" type="presParOf" srcId="{7A4F4C34-1218-4E02-8D5C-37191C44502A}" destId="{8F60E75C-FD99-4282-96EF-3F743604348A}" srcOrd="9" destOrd="0" presId="urn:microsoft.com/office/officeart/2005/8/layout/vList3"/>
    <dgm:cxn modelId="{0CCD890E-A291-49D8-ACF0-88BEA07837DD}" type="presParOf" srcId="{7A4F4C34-1218-4E02-8D5C-37191C44502A}" destId="{D05E09DB-0228-4E92-ACC9-81065197DB38}" srcOrd="10" destOrd="0" presId="urn:microsoft.com/office/officeart/2005/8/layout/vList3"/>
    <dgm:cxn modelId="{44E51453-7A78-4E86-B9D9-088AEB9134FF}" type="presParOf" srcId="{D05E09DB-0228-4E92-ACC9-81065197DB38}" destId="{4933D733-4F3B-4983-9944-E3B3BD4AB433}" srcOrd="0" destOrd="0" presId="urn:microsoft.com/office/officeart/2005/8/layout/vList3"/>
    <dgm:cxn modelId="{B61B5671-8031-4A02-BCC3-48FAB3209A8A}" type="presParOf" srcId="{D05E09DB-0228-4E92-ACC9-81065197DB38}" destId="{DDFF70A1-9D1A-40B4-BC5C-53E1DE06AB7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21E34-8F8C-4260-B0EC-8F714EFAC92C}">
      <dsp:nvSpPr>
        <dsp:cNvPr id="0" name=""/>
        <dsp:cNvSpPr/>
      </dsp:nvSpPr>
      <dsp:spPr>
        <a:xfrm rot="10800000">
          <a:off x="1885462" y="449"/>
          <a:ext cx="6916507" cy="57333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2826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Khái Niệm</a:t>
          </a:r>
          <a:endParaRPr lang="en-US" sz="2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28796" y="449"/>
        <a:ext cx="6773173" cy="573336"/>
      </dsp:txXfrm>
    </dsp:sp>
    <dsp:sp modelId="{C281AC69-4729-4D8B-9DB4-3BC3DA5EE139}">
      <dsp:nvSpPr>
        <dsp:cNvPr id="0" name=""/>
        <dsp:cNvSpPr/>
      </dsp:nvSpPr>
      <dsp:spPr>
        <a:xfrm>
          <a:off x="1598793" y="449"/>
          <a:ext cx="573336" cy="57333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AEA202D-45FE-40A5-AAE1-7E4341B083ED}">
      <dsp:nvSpPr>
        <dsp:cNvPr id="0" name=""/>
        <dsp:cNvSpPr/>
      </dsp:nvSpPr>
      <dsp:spPr>
        <a:xfrm rot="10800000">
          <a:off x="1885462" y="744931"/>
          <a:ext cx="6916507" cy="573336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2826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Đích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28796" y="744931"/>
        <a:ext cx="6773173" cy="573336"/>
      </dsp:txXfrm>
    </dsp:sp>
    <dsp:sp modelId="{AB1DEC14-F0D2-4219-89D1-FD2C921FB7A9}">
      <dsp:nvSpPr>
        <dsp:cNvPr id="0" name=""/>
        <dsp:cNvSpPr/>
      </dsp:nvSpPr>
      <dsp:spPr>
        <a:xfrm>
          <a:off x="1598793" y="744931"/>
          <a:ext cx="573336" cy="57333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0C7554C-6373-4F2E-86E7-D26D460F3C90}">
      <dsp:nvSpPr>
        <dsp:cNvPr id="0" name=""/>
        <dsp:cNvSpPr/>
      </dsp:nvSpPr>
      <dsp:spPr>
        <a:xfrm rot="10800000">
          <a:off x="1885462" y="1489414"/>
          <a:ext cx="6916507" cy="573336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2826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Chỉ Định</a:t>
          </a:r>
          <a:endParaRPr lang="en-US" sz="2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28796" y="1489414"/>
        <a:ext cx="6773173" cy="573336"/>
      </dsp:txXfrm>
    </dsp:sp>
    <dsp:sp modelId="{01D9C785-73D6-450B-BAD1-F97C16886E47}">
      <dsp:nvSpPr>
        <dsp:cNvPr id="0" name=""/>
        <dsp:cNvSpPr/>
      </dsp:nvSpPr>
      <dsp:spPr>
        <a:xfrm>
          <a:off x="1598793" y="1489414"/>
          <a:ext cx="573336" cy="57333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7C8388F-8F43-4B0A-B485-5613EFA6321D}">
      <dsp:nvSpPr>
        <dsp:cNvPr id="0" name=""/>
        <dsp:cNvSpPr/>
      </dsp:nvSpPr>
      <dsp:spPr>
        <a:xfrm rot="10800000">
          <a:off x="1885462" y="2233896"/>
          <a:ext cx="6916507" cy="57333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2826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Chống Chỉ Định</a:t>
          </a:r>
          <a:endParaRPr lang="en-US" sz="2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28796" y="2233896"/>
        <a:ext cx="6773173" cy="573336"/>
      </dsp:txXfrm>
    </dsp:sp>
    <dsp:sp modelId="{7ECA5CBE-53FF-48EE-96E4-8D5CDA8E2701}">
      <dsp:nvSpPr>
        <dsp:cNvPr id="0" name=""/>
        <dsp:cNvSpPr/>
      </dsp:nvSpPr>
      <dsp:spPr>
        <a:xfrm>
          <a:off x="1598793" y="2233896"/>
          <a:ext cx="573336" cy="57333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29423CF-A8AE-496D-BFA1-F28B5F70EB26}">
      <dsp:nvSpPr>
        <dsp:cNvPr id="0" name=""/>
        <dsp:cNvSpPr/>
      </dsp:nvSpPr>
      <dsp:spPr>
        <a:xfrm rot="10800000">
          <a:off x="1885462" y="2978379"/>
          <a:ext cx="6916507" cy="573336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2826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Tai Biến Và Biến Chứng</a:t>
          </a:r>
          <a:endParaRPr lang="en-US" sz="2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28796" y="2978379"/>
        <a:ext cx="6773173" cy="573336"/>
      </dsp:txXfrm>
    </dsp:sp>
    <dsp:sp modelId="{D86C9BA2-213C-43E1-ADE2-8231A93B732B}">
      <dsp:nvSpPr>
        <dsp:cNvPr id="0" name=""/>
        <dsp:cNvSpPr/>
      </dsp:nvSpPr>
      <dsp:spPr>
        <a:xfrm>
          <a:off x="1598793" y="2978379"/>
          <a:ext cx="573336" cy="573336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DFF70A1-9D1A-40B4-BC5C-53E1DE06AB77}">
      <dsp:nvSpPr>
        <dsp:cNvPr id="0" name=""/>
        <dsp:cNvSpPr/>
      </dsp:nvSpPr>
      <dsp:spPr>
        <a:xfrm rot="10800000">
          <a:off x="1885462" y="3722861"/>
          <a:ext cx="6916507" cy="57333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2826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Chăm Sóc</a:t>
          </a:r>
          <a:endParaRPr lang="en-US" sz="2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28796" y="3722861"/>
        <a:ext cx="6773173" cy="573336"/>
      </dsp:txXfrm>
    </dsp:sp>
    <dsp:sp modelId="{4933D733-4F3B-4983-9944-E3B3BD4AB433}">
      <dsp:nvSpPr>
        <dsp:cNvPr id="0" name=""/>
        <dsp:cNvSpPr/>
      </dsp:nvSpPr>
      <dsp:spPr>
        <a:xfrm>
          <a:off x="1598793" y="3722861"/>
          <a:ext cx="573336" cy="573336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42A9A-7CFA-49CF-8EB8-3314433165F7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18F0D-36DC-4C4E-8EC4-C17E92070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42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5537A780-3F56-4949-A20C-C10A7D5E8FCD}" type="slidenum">
              <a:rPr lang="en-US">
                <a:latin typeface="Arial" panose="020B0604020202020204" pitchFamily="34" charset="0"/>
              </a:rPr>
              <a:pPr/>
              <a:t>7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9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C1D0902A-5142-4F9C-8562-B5EC7F788C5C}" type="slidenum">
              <a:rPr lang="en-US">
                <a:latin typeface="Arial" panose="020B0604020202020204" pitchFamily="34" charset="0"/>
              </a:rPr>
              <a:pPr/>
              <a:t>8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9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A8C9C2C9-96BA-4478-B410-D862DE3FF043}" type="slidenum">
              <a:rPr lang="en-US">
                <a:latin typeface="Arial" panose="020B0604020202020204" pitchFamily="34" charset="0"/>
              </a:rPr>
              <a:pPr/>
              <a:t>9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19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530A012E-C9DE-4153-BFBD-E390881528E8}" type="slidenum">
              <a:rPr lang="en-US">
                <a:latin typeface="Arial" panose="020B0604020202020204" pitchFamily="34" charset="0"/>
              </a:rPr>
              <a:pPr/>
              <a:t>10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107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ABAB18CE-C5CE-49B7-B019-065539AEB1F8}" type="slidenum">
              <a:rPr lang="en-US">
                <a:latin typeface="Arial" panose="020B0604020202020204" pitchFamily="34" charset="0"/>
              </a:rPr>
              <a:pPr/>
              <a:t>11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163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1532D3F5-CC43-48E5-A0C5-2890DD72326E}" type="slidenum">
              <a:rPr lang="en-US">
                <a:latin typeface="Arial" panose="020B0604020202020204" pitchFamily="34" charset="0"/>
              </a:rPr>
              <a:pPr/>
              <a:t>13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016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1532D3F5-CC43-48E5-A0C5-2890DD72326E}" type="slidenum">
              <a:rPr lang="en-US">
                <a:latin typeface="Arial" panose="020B0604020202020204" pitchFamily="34" charset="0"/>
              </a:rPr>
              <a:pPr/>
              <a:t>14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79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1532D3F5-CC43-48E5-A0C5-2890DD72326E}" type="slidenum">
              <a:rPr lang="en-US">
                <a:latin typeface="Arial" panose="020B0604020202020204" pitchFamily="34" charset="0"/>
              </a:rPr>
              <a:pPr/>
              <a:t>15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85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1532D3F5-CC43-48E5-A0C5-2890DD72326E}" type="slidenum">
              <a:rPr lang="en-US">
                <a:latin typeface="Arial" panose="020B0604020202020204" pitchFamily="34" charset="0"/>
              </a:rPr>
              <a:pPr/>
              <a:t>16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220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8EFA-C8C1-49D1-AD96-1EA5946E82A2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BDFE-2E98-4E77-A872-FB4890B9E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4592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8EFA-C8C1-49D1-AD96-1EA5946E82A2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BDFE-2E98-4E77-A872-FB4890B9E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7537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8EFA-C8C1-49D1-AD96-1EA5946E82A2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BDFE-2E98-4E77-A872-FB4890B9E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8185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8EFA-C8C1-49D1-AD96-1EA5946E82A2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BDFE-2E98-4E77-A872-FB4890B9E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9970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8EFA-C8C1-49D1-AD96-1EA5946E82A2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BDFE-2E98-4E77-A872-FB4890B9E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7651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8EFA-C8C1-49D1-AD96-1EA5946E82A2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BDFE-2E98-4E77-A872-FB4890B9E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7584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8EFA-C8C1-49D1-AD96-1EA5946E82A2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BDFE-2E98-4E77-A872-FB4890B9E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5853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8EFA-C8C1-49D1-AD96-1EA5946E82A2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BDFE-2E98-4E77-A872-FB4890B9E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6978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8EFA-C8C1-49D1-AD96-1EA5946E82A2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BDFE-2E98-4E77-A872-FB4890B9E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3285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8EFA-C8C1-49D1-AD96-1EA5946E82A2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BDFE-2E98-4E77-A872-FB4890B9E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9184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8EFA-C8C1-49D1-AD96-1EA5946E82A2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BDFE-2E98-4E77-A872-FB4890B9E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2059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48EFA-C8C1-49D1-AD96-1EA5946E82A2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CBDFE-2E98-4E77-A872-FB4890B9E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6676" y="608146"/>
            <a:ext cx="978178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THUYẾT TRÌNH BỘ MÔN CẤP CỨU HỒI SỨC</a:t>
            </a:r>
            <a:endParaRPr lang="en-US" sz="3200" b="1">
              <a:ln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5532" y="1516836"/>
            <a:ext cx="729071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2800" b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TÀI: CHĂM SÓC BỆNH NHÂN ĐO CVP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8191" y="2363972"/>
            <a:ext cx="4430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GVHD: Ths,Bs Nguyễn Phúc Học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8191" y="2938800"/>
            <a:ext cx="2438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 viên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8191" y="3567449"/>
            <a:ext cx="8860665" cy="269304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Võ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Ngọc Trung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Trần Thị Thu Hường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Trang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Thu Trang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Trần Thị Hải Yến</a:t>
            </a:r>
          </a:p>
          <a:p>
            <a:pPr marL="342900" lvl="0" indent="-342900">
              <a:spcAft>
                <a:spcPts val="3000"/>
              </a:spcAft>
              <a:buFont typeface="+mj-lt"/>
              <a:buAutoNum type="arabicPeriod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Lê Thị Diễm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Dương Nữ Thương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Lý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Đặng Thị Nhi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Trịnh Nguyễn Minh Châu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Lê Thị Thúy Lan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Phan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Thị Mỹ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369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001000" cy="685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BIẾN CHỨNG NHIỄM TRÙNG LQ CATHETER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3733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Content Placeholder 5" descr="dfig6-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3810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291020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2400"/>
            <a:ext cx="3886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19800" y="1807816"/>
            <a:ext cx="4343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Clr>
                <a:srgbClr val="0000FF"/>
              </a:buClr>
              <a:buFontTx/>
              <a:buChar char="•"/>
              <a:tabLst>
                <a:tab pos="-514350" algn="l"/>
              </a:tabLst>
              <a:defRPr/>
            </a:pPr>
            <a:r>
              <a:rPr lang="sv-SE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 trùng chân catheter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  <a:tabLst>
                <a:tab pos="-514350" algn="l"/>
              </a:tabLst>
              <a:defRPr/>
            </a:pPr>
            <a:r>
              <a:rPr lang="sv-SE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Nhiễm trùng đường hầm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  <a:tabLst>
                <a:tab pos="-514350" algn="l"/>
              </a:tabLst>
              <a:defRPr/>
            </a:pPr>
            <a:r>
              <a:rPr lang="sv-SE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Nhiễm trùng huyết</a:t>
            </a:r>
          </a:p>
        </p:txBody>
      </p:sp>
    </p:spTree>
    <p:extLst>
      <p:ext uri="{BB962C8B-B14F-4D97-AF65-F5344CB8AC3E}">
        <p14:creationId xmlns:p14="http://schemas.microsoft.com/office/powerpoint/2010/main" val="3538998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533400"/>
            <a:ext cx="8382000" cy="609600"/>
          </a:xfrm>
        </p:spPr>
        <p:txBody>
          <a:bodyPr>
            <a:no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sz="2900" b="1" dirty="0">
                <a:ln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BIỆN PHÁP PHÒNG NGỪA NHIỄM TRÙNG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4600" y="1520780"/>
            <a:ext cx="6629400" cy="3962400"/>
          </a:xfrm>
        </p:spPr>
        <p:txBody>
          <a:bodyPr>
            <a:noAutofit/>
          </a:bodyPr>
          <a:lstStyle/>
          <a:p>
            <a:pPr algn="just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catheter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catheter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3"/>
              </a:buClr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en-US" dirty="0"/>
          </a:p>
          <a:p>
            <a:pPr marL="0" indent="0">
              <a:buClr>
                <a:schemeClr val="accent3"/>
              </a:buClr>
              <a:buNone/>
              <a:defRPr/>
            </a:pPr>
            <a:endParaRPr lang="en-US" dirty="0">
              <a:latin typeface="Times New Roman" pitchFamily="18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en-US" dirty="0">
              <a:latin typeface="Times New Roman" pitchFamily="18" charset="0"/>
            </a:endParaRPr>
          </a:p>
          <a:p>
            <a:pPr marL="1146175" lvl="1" indent="-246888">
              <a:buClr>
                <a:schemeClr val="tx1"/>
              </a:buClr>
              <a:buNone/>
              <a:defRPr/>
            </a:pPr>
            <a:endParaRPr lang="en-US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223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808" y="719495"/>
            <a:ext cx="10515600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SÓC BỆNH NHÂN ĐẶT CATHETER</a:t>
            </a:r>
            <a:endParaRPr lang="en-US" sz="3600" b="1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4" y="2197278"/>
            <a:ext cx="10573554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0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947023"/>
              </p:ext>
            </p:extLst>
          </p:nvPr>
        </p:nvGraphicFramePr>
        <p:xfrm>
          <a:off x="0" y="-425003"/>
          <a:ext cx="12192000" cy="7707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983"/>
                <a:gridCol w="2163651"/>
                <a:gridCol w="2524259"/>
                <a:gridCol w="3734873"/>
                <a:gridCol w="1747234"/>
              </a:tblGrid>
              <a:tr h="1622738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ĐỊNH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CHẨN ĐOÁN</a:t>
                      </a:r>
                      <a:endParaRPr lang="en-US" sz="2400" b="1" kern="120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LẬP KẾ HOẠCH CHĂM SÓC</a:t>
                      </a:r>
                      <a:endParaRPr lang="en-US" sz="2400" b="1" kern="120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 HIỆN KẾ HOẠCH CHĂM SÓC</a:t>
                      </a:r>
                      <a:endParaRPr lang="en-US" sz="2400" b="1" kern="120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ĐÁNH GIÁ</a:t>
                      </a:r>
                      <a:endParaRPr lang="en-US" sz="2400" b="1" kern="120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6084709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8400"/>
                        </a:spcAft>
                        <a:buFont typeface="Calibri" panose="020F0502020204030204" pitchFamily="34" charset="0"/>
                        <a:buChar char="−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 sát vị trí đặt, thời gian lưu catheter.</a:t>
                      </a:r>
                    </a:p>
                    <a:p>
                      <a:pPr marL="285750" indent="-285750">
                        <a:spcAft>
                          <a:spcPts val="6000"/>
                        </a:spcAft>
                        <a:buFont typeface="Calibri" panose="020F0502020204030204" pitchFamily="34" charset="0"/>
                        <a:buChar char="−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 bệnh có sốt không, đau không?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0"/>
                        </a:spcAft>
                        <a:buFont typeface="Calibri" panose="020F0502020204030204" pitchFamily="34" charset="0"/>
                        <a:buChar char="−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 dõi chảy máu chân catheter trong quá trình đặt.</a:t>
                      </a:r>
                    </a:p>
                    <a:p>
                      <a:pPr marL="285750" indent="-285750">
                        <a:spcAft>
                          <a:spcPts val="6000"/>
                        </a:spcAft>
                        <a:buFont typeface="Calibri" panose="020F0502020204030204" pitchFamily="34" charset="0"/>
                        <a:buChar char="−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 bệnh đau chỗ đặt catheter, không sốt.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1400"/>
                        </a:spcAft>
                        <a:buFont typeface="Calibri" panose="020F0502020204030204" pitchFamily="34" charset="0"/>
                        <a:buChar char="−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 bệnh được hạn chế chảy máu chân.</a:t>
                      </a:r>
                    </a:p>
                    <a:p>
                      <a:pPr marL="285750" indent="-285750">
                        <a:spcAft>
                          <a:spcPts val="6000"/>
                        </a:spcAft>
                        <a:buFont typeface="Calibri" panose="020F0502020204030204" pitchFamily="34" charset="0"/>
                        <a:buChar char="−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Ngăn ngừa nguy cơ tụt catheter.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v"/>
                      </a:pPr>
                      <a:r>
                        <a:rPr lang="vi-VN" sz="2400" i="1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Chăm sóc cơ bản</a:t>
                      </a:r>
                      <a:r>
                        <a:rPr lang="en-US" sz="2400" i="1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42900" indent="-342900">
                        <a:buFont typeface="Wide Latin" panose="020A0A07050505020404" pitchFamily="18" charset="0"/>
                        <a:buChar char="+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 dõi thao tác trong quá trình đặt catheter</a:t>
                      </a:r>
                    </a:p>
                    <a:p>
                      <a:pPr marL="342900" indent="-342900">
                        <a:buFont typeface="Wide Latin" panose="020A0A07050505020404" pitchFamily="18" charset="0"/>
                        <a:buChar char="+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 hiện XQ kiểm tra vị trí catheter sau đặt</a:t>
                      </a:r>
                    </a:p>
                    <a:p>
                      <a:pPr marL="342900" indent="-342900">
                        <a:buFont typeface="Wide Latin" panose="020A0A07050505020404" pitchFamily="18" charset="0"/>
                        <a:buChar char="+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 dõi sinh hiệu</a:t>
                      </a:r>
                    </a:p>
                    <a:p>
                      <a:pPr marL="342900" indent="-342900">
                        <a:buFont typeface="Wide Latin" panose="020A0A07050505020404" pitchFamily="18" charset="0"/>
                        <a:buChar char="+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Băng ép cầm máu, thay băng catheter</a:t>
                      </a:r>
                    </a:p>
                    <a:p>
                      <a:pPr marL="342900" indent="-342900">
                        <a:buFont typeface="Wide Latin" panose="020A0A07050505020404" pitchFamily="18" charset="0"/>
                        <a:buChar char="+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Khâu tại chỗ, băng cố định catheter</a:t>
                      </a:r>
                    </a:p>
                    <a:p>
                      <a:pPr marL="342900" indent="-342900">
                        <a:buFont typeface="Wide Latin" panose="020A0A07050505020404" pitchFamily="18" charset="0"/>
                        <a:buChar char="+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Hướng dẫn người bệnh</a:t>
                      </a:r>
                    </a:p>
                    <a:p>
                      <a:pPr marL="342900" indent="-342900">
                        <a:buFont typeface="Wide Latin" panose="020A0A07050505020404" pitchFamily="18" charset="0"/>
                        <a:buChar char="+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Tránh vận động mạnh</a:t>
                      </a:r>
                    </a:p>
                    <a:p>
                      <a:pPr marL="342900" indent="-342900">
                        <a:buFont typeface="Wide Latin" panose="020A0A07050505020404" pitchFamily="18" charset="0"/>
                        <a:buChar char="+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 cách chăm sóc và theo dõi catheter.</a:t>
                      </a:r>
                    </a:p>
                    <a:p>
                      <a:endParaRPr lang="en-US" sz="2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Symbol" panose="05050102010706020507" pitchFamily="18" charset="2"/>
                        <a:buChar char="-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 hiệu ổn định sau đặt, chân catheter không chảy máu.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865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753063"/>
              </p:ext>
            </p:extLst>
          </p:nvPr>
        </p:nvGraphicFramePr>
        <p:xfrm>
          <a:off x="0" y="-425003"/>
          <a:ext cx="12192000" cy="7810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135"/>
                <a:gridCol w="2511380"/>
                <a:gridCol w="2421229"/>
                <a:gridCol w="3271233"/>
                <a:gridCol w="1876023"/>
              </a:tblGrid>
              <a:tr h="1725769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ĐỊNH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CHẨN ĐOÁN</a:t>
                      </a:r>
                      <a:endParaRPr lang="en-US" sz="2400" b="1" kern="120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LẬP KẾ HOẠCH CHĂM SÓC</a:t>
                      </a:r>
                      <a:endParaRPr lang="en-US" sz="2400" b="1" kern="120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 HIỆN KẾ HOẠCH CHĂM SÓC</a:t>
                      </a:r>
                      <a:endParaRPr lang="en-US" sz="2400" b="1" kern="120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ĐÁNH GIÁ</a:t>
                      </a:r>
                      <a:endParaRPr lang="en-US" sz="2400" b="1" kern="120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6084709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1400"/>
                        </a:spcAft>
                        <a:buFont typeface="Calibri" panose="020F0502020204030204" pitchFamily="34" charset="0"/>
                        <a:buChar char="−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 cơ nhiễm trùng catheter.</a:t>
                      </a:r>
                    </a:p>
                    <a:p>
                      <a:pPr marL="285750" indent="-285750">
                        <a:spcAft>
                          <a:spcPts val="6000"/>
                        </a:spcAft>
                        <a:buFont typeface="Calibri" panose="020F0502020204030204" pitchFamily="34" charset="0"/>
                        <a:buChar char="−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 bệnh nguy cơ nhiễm trùng huyết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0"/>
                        </a:spcAft>
                        <a:buFont typeface="Calibri" panose="020F0502020204030204" pitchFamily="34" charset="0"/>
                        <a:buChar char="−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Nhiễm trùng do quá trình đặt catheter không đảm bảo vô khuẩn.</a:t>
                      </a:r>
                    </a:p>
                    <a:p>
                      <a:pPr marL="285750" indent="-285750">
                        <a:spcAft>
                          <a:spcPts val="6000"/>
                        </a:spcAft>
                        <a:buFont typeface="Calibri" panose="020F0502020204030204" pitchFamily="34" charset="0"/>
                        <a:buChar char="−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 quy trình đặt và thay băng không đảm bảo vô khuẩn.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0"/>
                        </a:spcAft>
                        <a:buFont typeface="Calibri" panose="020F0502020204030204" pitchFamily="34" charset="0"/>
                        <a:buChar char="−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Ngăn ngừa nguy cơ nhiễm trùng catheter.</a:t>
                      </a:r>
                    </a:p>
                    <a:p>
                      <a:pPr marL="285750" indent="-285750">
                        <a:spcAft>
                          <a:spcPts val="6000"/>
                        </a:spcAft>
                        <a:buFont typeface="Calibri" panose="020F0502020204030204" pitchFamily="34" charset="0"/>
                        <a:buChar char="−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Giảm nguy cơ nhiễm trùng huyết cho người bệnh.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de Latin" panose="020A0A07050505020404" pitchFamily="18" charset="0"/>
                        <a:buChar char="+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Xử lý khi tụt catheter đè ép tại chỗ, báo ngay nhân viên y tế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n-US" sz="2400" i="1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Hạn chế tình trạng nhiễm trùng chân catheter:</a:t>
                      </a:r>
                    </a:p>
                    <a:p>
                      <a:pPr marL="342900" indent="-342900">
                        <a:buFont typeface="Wide Latin" panose="020A0A07050505020404" pitchFamily="18" charset="0"/>
                        <a:buChar char="+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Đảm bảo vô khuẩn khi thay băng</a:t>
                      </a:r>
                    </a:p>
                    <a:p>
                      <a:pPr marL="342900" indent="-342900">
                        <a:buFont typeface="Wide Latin" panose="020A0A07050505020404" pitchFamily="18" charset="0"/>
                        <a:buChar char="+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 bệnh giữ gìn cá nhân tốt</a:t>
                      </a:r>
                    </a:p>
                    <a:p>
                      <a:pPr marL="342900" indent="-342900">
                        <a:buFont typeface="Wide Latin" panose="020A0A07050505020404" pitchFamily="18" charset="0"/>
                        <a:buChar char="+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Catheter không bị tắc, không bị huyết khối</a:t>
                      </a:r>
                    </a:p>
                    <a:p>
                      <a:pPr marL="342900" indent="-342900">
                        <a:buFont typeface="Wide Latin" panose="020A0A07050505020404" pitchFamily="18" charset="0"/>
                        <a:buChar char="+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Vị trí chọc kim không sưng, không đỏ, không làm mủ.</a:t>
                      </a:r>
                    </a:p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9000"/>
                        </a:spcAft>
                        <a:buFont typeface="Calibri" panose="020F0502020204030204" pitchFamily="34" charset="0"/>
                        <a:buChar char="−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 bị nhiễm trùng catheter.</a:t>
                      </a:r>
                    </a:p>
                    <a:p>
                      <a:pPr marL="285750" indent="-285750">
                        <a:spcAft>
                          <a:spcPts val="6000"/>
                        </a:spcAft>
                        <a:buFont typeface="Calibri" panose="020F0502020204030204" pitchFamily="34" charset="0"/>
                        <a:buChar char="−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 bệnh không nhiễm trùng huyết.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275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054871"/>
              </p:ext>
            </p:extLst>
          </p:nvPr>
        </p:nvGraphicFramePr>
        <p:xfrm>
          <a:off x="0" y="-425003"/>
          <a:ext cx="12192000" cy="8594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586"/>
                <a:gridCol w="1468191"/>
                <a:gridCol w="2485623"/>
                <a:gridCol w="5228823"/>
                <a:gridCol w="1476777"/>
              </a:tblGrid>
              <a:tr h="1918952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ĐỊNH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CHẨN ĐOÁN</a:t>
                      </a:r>
                      <a:endParaRPr lang="en-US" sz="2400" b="1" kern="120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LẬP KẾ HOẠCH CHĂM SÓC</a:t>
                      </a:r>
                      <a:endParaRPr lang="en-US" sz="2400" b="1" kern="120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 HIỆN KẾ HOẠCH CHĂM SÓC</a:t>
                      </a:r>
                      <a:endParaRPr lang="en-US" sz="2400" b="1" kern="120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ĐÁNH GIÁ</a:t>
                      </a:r>
                      <a:endParaRPr lang="en-US" sz="2400" b="1" kern="120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60847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de Latin" panose="020A0A07050505020404" pitchFamily="18" charset="0"/>
                        <a:buChar char="+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 thay dây truyền, tiêm thuốc phải đảm bảo vô khuẩn.</a:t>
                      </a:r>
                    </a:p>
                    <a:p>
                      <a:pPr marL="342900" indent="-342900">
                        <a:buFont typeface="Symbol" panose="05050102010706020507" pitchFamily="18" charset="2"/>
                        <a:buChar char="-"/>
                      </a:pPr>
                      <a:r>
                        <a:rPr lang="en-US" sz="2400" i="1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 dõi người bệnh</a:t>
                      </a:r>
                    </a:p>
                    <a:p>
                      <a:pPr marL="342900" indent="-342900">
                        <a:buFont typeface="Wide Latin" panose="020A0A07050505020404" pitchFamily="18" charset="0"/>
                        <a:buChar char="+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Cố định Catheter: vị trí 10 – 13cm đối với tĩnh mạch cảnh trong và 13 – 15 cm dối với tĩnh mạch dưới đòn.</a:t>
                      </a:r>
                    </a:p>
                    <a:p>
                      <a:pPr marL="342900" indent="-342900">
                        <a:buFont typeface="Wide Latin" panose="020A0A07050505020404" pitchFamily="18" charset="0"/>
                        <a:buChar char="+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Máu phải trào ngược ra tốt khi hạ thấp chai dịch truyền</a:t>
                      </a:r>
                    </a:p>
                    <a:p>
                      <a:pPr marL="342900" indent="-342900">
                        <a:buFont typeface="Wide Latin" panose="020A0A07050505020404" pitchFamily="18" charset="0"/>
                        <a:buChar char="+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Mực nước trong dây truyền đo CVP phải thay đổi theo nhịp thở.</a:t>
                      </a:r>
                    </a:p>
                    <a:p>
                      <a:pPr marL="342900" indent="-342900">
                        <a:buFont typeface="Wide Latin" panose="020A0A07050505020404" pitchFamily="18" charset="0"/>
                        <a:buChar char="+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Chụp XQ phổi thẳng: xác định đầu Catheter ở khoảng D5 và kiểm tra xem có tràn khí – tràn máu màng phổi.</a:t>
                      </a:r>
                    </a:p>
                    <a:p>
                      <a:pPr marL="285750" indent="-285750">
                        <a:buFont typeface="Wide Latin" panose="020A0A07050505020404" pitchFamily="18" charset="0"/>
                        <a:buChar char="+"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9000"/>
                        </a:spcAft>
                        <a:buFont typeface="Calibri" panose="020F0502020204030204" pitchFamily="34" charset="0"/>
                        <a:buChar char="−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Ý thức bệnh nhân tốt.</a:t>
                      </a:r>
                    </a:p>
                    <a:p>
                      <a:pPr marL="285750" indent="-285750">
                        <a:spcAft>
                          <a:spcPts val="9000"/>
                        </a:spcAft>
                        <a:buFont typeface="Calibri" panose="020F0502020204030204" pitchFamily="34" charset="0"/>
                        <a:buChar char="−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Dinh dưỡng cho người bệnh hợp lý, đầy đủ.</a:t>
                      </a:r>
                    </a:p>
                    <a:p>
                      <a:pPr marL="0" indent="0">
                        <a:spcAft>
                          <a:spcPts val="9000"/>
                        </a:spcAft>
                        <a:buFont typeface="Calibri" panose="020F0502020204030204" pitchFamily="34" charset="0"/>
                        <a:buNone/>
                      </a:pPr>
                      <a:endParaRPr lang="en-US" b="1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225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191828"/>
              </p:ext>
            </p:extLst>
          </p:nvPr>
        </p:nvGraphicFramePr>
        <p:xfrm>
          <a:off x="0" y="-425003"/>
          <a:ext cx="12192000" cy="797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648"/>
                <a:gridCol w="1790163"/>
                <a:gridCol w="2575775"/>
                <a:gridCol w="4314422"/>
                <a:gridCol w="1772992"/>
              </a:tblGrid>
              <a:tr h="1893195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ĐỊNH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CHẨN ĐOÁN</a:t>
                      </a:r>
                      <a:endParaRPr lang="en-US" sz="2400" b="1" kern="120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LẬP KẾ HOẠCH CHĂM SÓC</a:t>
                      </a:r>
                      <a:endParaRPr lang="en-US" sz="2400" b="1" kern="120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 HIỆN KẾ HOẠCH CHĂM SÓC</a:t>
                      </a:r>
                      <a:endParaRPr lang="en-US" sz="2400" b="1" kern="120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ĐÁNH GIÁ</a:t>
                      </a:r>
                      <a:endParaRPr lang="en-US" sz="2400" b="1" kern="120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60847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2400" i="1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 dõi</a:t>
                      </a:r>
                    </a:p>
                    <a:p>
                      <a:pPr marL="342900" indent="-342900">
                        <a:buFontTx/>
                        <a:buChar char="−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 dõi dấu hiệu sinh tồn.</a:t>
                      </a:r>
                    </a:p>
                    <a:p>
                      <a:pPr marL="342900" indent="-342900">
                        <a:buFontTx/>
                        <a:buChar char="−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Ý thức bệnh nhân.</a:t>
                      </a:r>
                    </a:p>
                    <a:p>
                      <a:pPr marL="342900" lvl="0" indent="-342900">
                        <a:buFontTx/>
                        <a:buChar char="−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Giáo dục sức khỏe</a:t>
                      </a:r>
                    </a:p>
                    <a:p>
                      <a:pPr marL="342900" indent="-342900">
                        <a:buFontTx/>
                        <a:buChar char="−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Cung cấp kiến thức về bệnh cho người nhà bệnh nhân.</a:t>
                      </a:r>
                    </a:p>
                    <a:p>
                      <a:pPr marL="342900" indent="-342900">
                        <a:buFontTx/>
                        <a:buChar char="−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Hướng dẫn người nhà bệnh nhân cách chăm sóc về chế độ dinh dưỡng, vận động, nghĩ ngơi cho hợp lý.</a:t>
                      </a:r>
                    </a:p>
                    <a:p>
                      <a:pPr marL="342900" indent="-342900">
                        <a:buFontTx/>
                        <a:buChar char="−"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Hướng dẫn người nhà bệnh nhân có dấu hiệu bất thường phải báo ngay cho nhân viên y tế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727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91052" y="4502331"/>
            <a:ext cx="637032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smtClean="0">
                <a:ln/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Cám ơn thầy và các bạn đã lắng nghe!</a:t>
            </a:r>
            <a:endParaRPr lang="en-US" sz="5400" b="1">
              <a:ln/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47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7786" y="525887"/>
            <a:ext cx="667125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383184"/>
              </p:ext>
            </p:extLst>
          </p:nvPr>
        </p:nvGraphicFramePr>
        <p:xfrm>
          <a:off x="154546" y="1738648"/>
          <a:ext cx="10400763" cy="4296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7039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092" y="1485106"/>
            <a:ext cx="5950039" cy="503237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smtClean="0"/>
              <a:t>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Áp lực tĩnh mạch trung tâm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Central Vennous Pressure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viết tắt là CVP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 Chỉ số CVP thể hiện khối lượng tuần hoàn (thể tích trong lòng mạch máu , và khả năng làm việc của tim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 Chỉ số bình thường của CVP 8 – 12 cmH20. Khi CVP lên cao trên 12 cmH20 có thể do giảm co bóp của tim hoặc do truyền 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nhiều. Khi CVP thấp hơn 8 cmH20 chứng tỏ thiếu khối lượng tuần hoàn.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0734" y="615798"/>
            <a:ext cx="325835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</a:t>
            </a:r>
            <a:endParaRPr lang="en-US" sz="3600" b="1">
              <a:ln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499" y="1068947"/>
            <a:ext cx="5546501" cy="2816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498" y="4001294"/>
            <a:ext cx="5546501" cy="274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84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304" y="1176917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vi-VN">
                <a:latin typeface="+mj-lt"/>
              </a:rPr>
              <a:t>Biết được thể tích tuần hoàn trong: </a:t>
            </a:r>
            <a:endParaRPr lang="en-US" smtClean="0">
              <a:latin typeface="+mj-lt"/>
            </a:endParaRPr>
          </a:p>
          <a:p>
            <a:pPr algn="just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Font typeface="Wide Latin" panose="020A0A07050505020404" pitchFamily="18" charset="0"/>
              <a:buChar char="+"/>
              <a:defRPr/>
            </a:pPr>
            <a:r>
              <a:rPr lang="vi-VN" smtClean="0">
                <a:latin typeface="+mj-lt"/>
              </a:rPr>
              <a:t>Hồi </a:t>
            </a:r>
            <a:r>
              <a:rPr lang="vi-VN">
                <a:latin typeface="+mj-lt"/>
              </a:rPr>
              <a:t>sức sốc, sốc kéo dài. </a:t>
            </a:r>
            <a:endParaRPr lang="en-US" smtClean="0">
              <a:latin typeface="+mj-lt"/>
            </a:endParaRPr>
          </a:p>
          <a:p>
            <a:pPr algn="just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Font typeface="Wide Latin" panose="020A0A07050505020404" pitchFamily="18" charset="0"/>
              <a:buChar char="+"/>
              <a:defRPr/>
            </a:pPr>
            <a:r>
              <a:rPr lang="vi-VN" smtClean="0">
                <a:latin typeface="+mj-lt"/>
              </a:rPr>
              <a:t>Suy </a:t>
            </a:r>
            <a:r>
              <a:rPr lang="vi-VN">
                <a:latin typeface="+mj-lt"/>
              </a:rPr>
              <a:t>thận cấp: chẩn đoán phân biệt suy thận trước thận, tại thận. </a:t>
            </a:r>
            <a:endParaRPr lang="en-US" smtClean="0">
              <a:latin typeface="+mj-lt"/>
            </a:endParaRPr>
          </a:p>
          <a:p>
            <a:pPr algn="just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vi-VN" smtClean="0">
                <a:latin typeface="+mj-lt"/>
              </a:rPr>
              <a:t> </a:t>
            </a:r>
            <a:r>
              <a:rPr lang="vi-VN">
                <a:latin typeface="+mj-lt"/>
              </a:rPr>
              <a:t>Truyền các dung dịch nuôi ăn, thuốc vận mạch …</a:t>
            </a:r>
            <a:endParaRPr lang="en-US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9820" y="437882"/>
            <a:ext cx="355456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200" b="1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</a:t>
            </a:r>
            <a:endParaRPr lang="en-US" sz="3200" b="1">
              <a:ln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5" y="4118891"/>
            <a:ext cx="1093261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97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>
                <a:ln/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 ĐỊNH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043" y="1444488"/>
            <a:ext cx="6281531" cy="541351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catheter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AVF,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fistula,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(Catheter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Tenckhoff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980" y="1597540"/>
            <a:ext cx="5121498" cy="2450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980" y="4151244"/>
            <a:ext cx="5121498" cy="25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84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>
                <a:ln/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CHỐNG CHỈ ĐỊNH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lvl="0"/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Bệnh nhân rối loạn đông máu, giảm tiểu cầu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Tĩnh mạch định đặt bị tắc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Nhiễm trùng vùng đặt. 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 giải phẫu học khó chọc: bướu cổ lớn, gù vẹo, khí phế 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53" y="4567773"/>
            <a:ext cx="3483138" cy="2220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158" y="4532837"/>
            <a:ext cx="3645770" cy="2290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35" y="4532837"/>
            <a:ext cx="4027179" cy="229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01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152400"/>
            <a:ext cx="6096000" cy="5334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CÁC VỊ TRÍ ĐẶT CATHETER      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6" y="1019176"/>
            <a:ext cx="509359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86" y="1019176"/>
            <a:ext cx="5044227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293" y="4008120"/>
            <a:ext cx="5725947" cy="284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183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381000"/>
            <a:ext cx="5867400" cy="685800"/>
          </a:xfrm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 MÁU VĨNH VIỄN</a:t>
            </a:r>
          </a:p>
        </p:txBody>
      </p:sp>
      <p:pic>
        <p:nvPicPr>
          <p:cNvPr id="13315" name="Picture 6" descr="http://michiganvascularaccess.com/images/photos/fistula_1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921" y="2525154"/>
            <a:ext cx="4945487" cy="357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25" y="2525154"/>
            <a:ext cx="5014175" cy="357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88405" y="1580862"/>
            <a:ext cx="1371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AVF</a:t>
            </a:r>
          </a:p>
        </p:txBody>
      </p:sp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7543800" y="1580862"/>
            <a:ext cx="144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AVG </a:t>
            </a:r>
            <a:r>
              <a:rPr lang="en-US" sz="2800" b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4399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3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599" y="304800"/>
            <a:ext cx="5569039" cy="6858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sz="3200" b="1" smtClean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TAI BIẾN VÀ BIẾN CHỨNG </a:t>
            </a:r>
            <a:endParaRPr lang="en-US" sz="3200" b="1" dirty="0">
              <a:ln/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066800"/>
            <a:ext cx="8077200" cy="5486400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0" lvl="1" indent="-246888" algn="just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0" lvl="1" indent="-246888" algn="just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0" lvl="1" indent="-246888" algn="just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40080" lvl="1" indent="-246888" algn="just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Catheter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640080" lvl="1" indent="-246888" algn="just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0" lvl="1" indent="-246888" algn="just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Catheter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0" lvl="1" indent="-246888" algn="just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0" lvl="1" indent="-246888" algn="just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catheter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en-US" dirty="0"/>
          </a:p>
          <a:p>
            <a:pPr marL="0" indent="0">
              <a:buClr>
                <a:schemeClr val="accent3"/>
              </a:buClr>
              <a:buNone/>
              <a:defRPr/>
            </a:pPr>
            <a:endParaRPr lang="en-US" dirty="0">
              <a:latin typeface="Times New Roman" pitchFamily="18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en-US" dirty="0">
              <a:latin typeface="Times New Roman" pitchFamily="18" charset="0"/>
            </a:endParaRPr>
          </a:p>
          <a:p>
            <a:pPr marL="1146175" lvl="1" indent="-246888">
              <a:buClr>
                <a:schemeClr val="tx1"/>
              </a:buClr>
              <a:buNone/>
              <a:defRPr/>
            </a:pPr>
            <a:endParaRPr lang="en-US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503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915</Words>
  <Application>Microsoft Office PowerPoint</Application>
  <PresentationFormat>Widescreen</PresentationFormat>
  <Paragraphs>160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Times New Roman</vt:lpstr>
      <vt:lpstr>Wide Latin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CHỈ ĐỊNH</vt:lpstr>
      <vt:lpstr>CHỐNG CHỈ ĐỊNH</vt:lpstr>
      <vt:lpstr>  CÁC VỊ TRÍ ĐẶT CATHETER      </vt:lpstr>
      <vt:lpstr> ĐƯỜNG MÁU VĨNH VIỄN</vt:lpstr>
      <vt:lpstr>TAI BIẾN VÀ BIẾN CHỨNG </vt:lpstr>
      <vt:lpstr> BIẾN CHỨNG NHIỄM TRÙNG LQ CATHETER</vt:lpstr>
      <vt:lpstr>BIỆN PHÁP PHÒNG NGỪA NHIỄM TRÙNG </vt:lpstr>
      <vt:lpstr>CHĂM SÓC BỆNH NHÂN ĐẶT CATHETER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 Hoàng</dc:creator>
  <cp:lastModifiedBy>Man Uyen</cp:lastModifiedBy>
  <cp:revision>36</cp:revision>
  <dcterms:created xsi:type="dcterms:W3CDTF">2016-09-12T14:14:43Z</dcterms:created>
  <dcterms:modified xsi:type="dcterms:W3CDTF">2016-09-16T13:51:43Z</dcterms:modified>
</cp:coreProperties>
</file>