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20"/>
  </p:notesMasterIdLst>
  <p:sldIdLst>
    <p:sldId id="271" r:id="rId3"/>
    <p:sldId id="272" r:id="rId4"/>
    <p:sldId id="265" r:id="rId5"/>
    <p:sldId id="266" r:id="rId6"/>
    <p:sldId id="267" r:id="rId7"/>
    <p:sldId id="268" r:id="rId8"/>
    <p:sldId id="269" r:id="rId9"/>
    <p:sldId id="270" r:id="rId10"/>
    <p:sldId id="256" r:id="rId11"/>
    <p:sldId id="257" r:id="rId12"/>
    <p:sldId id="258" r:id="rId13"/>
    <p:sldId id="259" r:id="rId14"/>
    <p:sldId id="261" r:id="rId15"/>
    <p:sldId id="262" r:id="rId16"/>
    <p:sldId id="263" r:id="rId17"/>
    <p:sldId id="264" r:id="rId18"/>
    <p:sldId id="273" r:id="rId19"/>
  </p:sldIdLst>
  <p:sldSz cx="9144000" cy="6858000" type="screen4x3"/>
  <p:notesSz cx="6858000" cy="9144000"/>
  <p:custDataLst>
    <p:tags r:id="rId2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70" d="100"/>
          <a:sy n="70" d="100"/>
        </p:scale>
        <p:origin x="-486" y="-96"/>
      </p:cViewPr>
      <p:guideLst>
        <p:guide orient="horz" pos="2160"/>
        <p:guide pos="2880"/>
      </p:guideLst>
    </p:cSldViewPr>
  </p:slideViewPr>
  <p:notesTextViewPr>
    <p:cViewPr>
      <p:scale>
        <a:sx n="1" d="1"/>
        <a:sy n="1" d="1"/>
      </p:scale>
      <p:origin x="0" y="0"/>
    </p:cViewPr>
  </p:notesTextViewPr>
  <p:sorterViewPr>
    <p:cViewPr>
      <p:scale>
        <a:sx n="100" d="100"/>
        <a:sy n="100" d="100"/>
      </p:scale>
      <p:origin x="0" y="260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tags" Target="tags/tag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A5D508E-D4D7-440F-849E-F5B783C27962}" type="doc">
      <dgm:prSet loTypeId="urn:microsoft.com/office/officeart/2005/8/layout/list1" loCatId="list" qsTypeId="urn:microsoft.com/office/officeart/2005/8/quickstyle/simple3" qsCatId="simple" csTypeId="urn:microsoft.com/office/officeart/2005/8/colors/accent0_3" csCatId="mainScheme" phldr="1"/>
      <dgm:spPr/>
      <dgm:t>
        <a:bodyPr/>
        <a:lstStyle/>
        <a:p>
          <a:endParaRPr lang="en-US"/>
        </a:p>
      </dgm:t>
    </dgm:pt>
    <dgm:pt modelId="{258E3333-E2C3-40F2-9164-5A215D967E84}">
      <dgm:prSet phldrT="[Text]" custT="1"/>
      <dgm:spPr/>
      <dgm:t>
        <a:bodyPr/>
        <a:lstStyle/>
        <a:p>
          <a:pPr>
            <a:tabLst>
              <a:tab pos="508000" algn="l"/>
            </a:tabLst>
          </a:pPr>
          <a:r>
            <a:rPr lang="en-US" sz="2800" b="1" i="1" dirty="0" smtClean="0">
              <a:latin typeface="+mj-lt"/>
            </a:rPr>
            <a:t>	</a:t>
          </a:r>
          <a:r>
            <a:rPr lang="vi-VN" sz="2800" b="1" i="1" dirty="0" smtClean="0">
              <a:latin typeface="+mj-lt"/>
            </a:rPr>
            <a:t>Hôn mê là tình trạng mất ý thức và mất sự thức tỉnh, không hồi phục lại hoàn toàn khi được kích thích.</a:t>
          </a:r>
          <a:endParaRPr lang="en-US" sz="2800" b="1" i="1" dirty="0" smtClean="0">
            <a:latin typeface="+mj-lt"/>
          </a:endParaRPr>
        </a:p>
      </dgm:t>
    </dgm:pt>
    <dgm:pt modelId="{15CBBBCB-F7FA-47B6-B4AC-F0EFA585EF75}" type="parTrans" cxnId="{1912ADBA-F5A6-403F-85F0-3F2325AD54B7}">
      <dgm:prSet/>
      <dgm:spPr/>
      <dgm:t>
        <a:bodyPr/>
        <a:lstStyle/>
        <a:p>
          <a:endParaRPr lang="en-US"/>
        </a:p>
      </dgm:t>
    </dgm:pt>
    <dgm:pt modelId="{5A15198B-DF72-4D0F-93B9-F8A7FA9D3AB4}" type="sibTrans" cxnId="{1912ADBA-F5A6-403F-85F0-3F2325AD54B7}">
      <dgm:prSet/>
      <dgm:spPr/>
      <dgm:t>
        <a:bodyPr/>
        <a:lstStyle/>
        <a:p>
          <a:endParaRPr lang="en-US"/>
        </a:p>
      </dgm:t>
    </dgm:pt>
    <dgm:pt modelId="{EC3116F9-4698-49D6-8B98-CF3D385AEA33}">
      <dgm:prSet phldrT="[Text]" custT="1"/>
      <dgm:spPr/>
      <dgm:t>
        <a:bodyPr/>
        <a:lstStyle/>
        <a:p>
          <a:pPr>
            <a:tabLst>
              <a:tab pos="508000" algn="l"/>
            </a:tabLst>
          </a:pPr>
          <a:r>
            <a:rPr lang="en-US" sz="2800" b="1" i="1" dirty="0" smtClean="0">
              <a:latin typeface="+mj-lt"/>
            </a:rPr>
            <a:t>	</a:t>
          </a:r>
          <a:r>
            <a:rPr lang="vi-VN" sz="2800" b="1" i="1" dirty="0" smtClean="0">
              <a:latin typeface="+mj-lt"/>
            </a:rPr>
            <a:t>Mất ý thức: mất khả năng tự nhận biết bản thân và nhận biết thế giới xung quanh - Khả năng nhận biết (ý thức) phụ thuộc vào trạng thái thức tỉnh.</a:t>
          </a:r>
          <a:endParaRPr lang="en-US" sz="2800" b="1" i="1" dirty="0" smtClean="0">
            <a:latin typeface="+mj-lt"/>
          </a:endParaRPr>
        </a:p>
      </dgm:t>
    </dgm:pt>
    <dgm:pt modelId="{DDCA59F5-5561-4B06-9FE6-7ADEAC78E2EA}" type="parTrans" cxnId="{6870B297-EFE9-43F6-844E-AF6179461D38}">
      <dgm:prSet/>
      <dgm:spPr/>
      <dgm:t>
        <a:bodyPr/>
        <a:lstStyle/>
        <a:p>
          <a:endParaRPr lang="en-US"/>
        </a:p>
      </dgm:t>
    </dgm:pt>
    <dgm:pt modelId="{18B9F105-2534-42A6-BDD8-DB6CC36F993F}" type="sibTrans" cxnId="{6870B297-EFE9-43F6-844E-AF6179461D38}">
      <dgm:prSet/>
      <dgm:spPr/>
      <dgm:t>
        <a:bodyPr/>
        <a:lstStyle/>
        <a:p>
          <a:endParaRPr lang="en-US"/>
        </a:p>
      </dgm:t>
    </dgm:pt>
    <dgm:pt modelId="{7BF7CCDE-B140-42E3-BB70-4A09F2FD2BA8}">
      <dgm:prSet phldrT="[Text]" custT="1"/>
      <dgm:spPr/>
      <dgm:t>
        <a:bodyPr/>
        <a:lstStyle/>
        <a:p>
          <a:pPr>
            <a:tabLst>
              <a:tab pos="465138" algn="l"/>
            </a:tabLst>
          </a:pPr>
          <a:r>
            <a:rPr lang="en-US" sz="2800" b="1" i="1" dirty="0" smtClean="0">
              <a:latin typeface="+mj-lt"/>
            </a:rPr>
            <a:t>	</a:t>
          </a:r>
          <a:r>
            <a:rPr lang="vi-VN" sz="2800" b="1" i="1" dirty="0" smtClean="0">
              <a:latin typeface="+mj-lt"/>
            </a:rPr>
            <a:t>Hôn mê hiếm khi kéo dài hơn vài tuần. Những người bất tỉnh lâu hơn quá trình chuyển đổi có thể đến một trạng thái thực vật dai dẳng. </a:t>
          </a:r>
          <a:endParaRPr lang="en-US" sz="2800" dirty="0"/>
        </a:p>
      </dgm:t>
    </dgm:pt>
    <dgm:pt modelId="{84D8AD3D-5A89-447A-8BFA-A4F54D92852D}" type="parTrans" cxnId="{CF97E60F-B624-4A0F-942C-52AA2E702DE7}">
      <dgm:prSet/>
      <dgm:spPr/>
      <dgm:t>
        <a:bodyPr/>
        <a:lstStyle/>
        <a:p>
          <a:endParaRPr lang="en-US"/>
        </a:p>
      </dgm:t>
    </dgm:pt>
    <dgm:pt modelId="{695CA234-A1E5-4A8D-93C2-62069BEA556F}" type="sibTrans" cxnId="{CF97E60F-B624-4A0F-942C-52AA2E702DE7}">
      <dgm:prSet/>
      <dgm:spPr/>
      <dgm:t>
        <a:bodyPr/>
        <a:lstStyle/>
        <a:p>
          <a:endParaRPr lang="en-US"/>
        </a:p>
      </dgm:t>
    </dgm:pt>
    <dgm:pt modelId="{D9AFD1D9-6457-4510-B6CE-98627A443125}" type="pres">
      <dgm:prSet presAssocID="{2A5D508E-D4D7-440F-849E-F5B783C27962}" presName="linear" presStyleCnt="0">
        <dgm:presLayoutVars>
          <dgm:dir/>
          <dgm:animLvl val="lvl"/>
          <dgm:resizeHandles val="exact"/>
        </dgm:presLayoutVars>
      </dgm:prSet>
      <dgm:spPr/>
      <dgm:t>
        <a:bodyPr/>
        <a:lstStyle/>
        <a:p>
          <a:endParaRPr lang="en-US"/>
        </a:p>
      </dgm:t>
    </dgm:pt>
    <dgm:pt modelId="{AB15CED5-51DE-4D18-8973-B8FBA9174124}" type="pres">
      <dgm:prSet presAssocID="{258E3333-E2C3-40F2-9164-5A215D967E84}" presName="parentLin" presStyleCnt="0"/>
      <dgm:spPr/>
    </dgm:pt>
    <dgm:pt modelId="{416046AF-13DF-439F-854A-A69172FE9148}" type="pres">
      <dgm:prSet presAssocID="{258E3333-E2C3-40F2-9164-5A215D967E84}" presName="parentLeftMargin" presStyleLbl="node1" presStyleIdx="0" presStyleCnt="3"/>
      <dgm:spPr/>
      <dgm:t>
        <a:bodyPr/>
        <a:lstStyle/>
        <a:p>
          <a:endParaRPr lang="en-US"/>
        </a:p>
      </dgm:t>
    </dgm:pt>
    <dgm:pt modelId="{6A3FF5C9-3121-44B3-9803-A2B9ED91D7F4}" type="pres">
      <dgm:prSet presAssocID="{258E3333-E2C3-40F2-9164-5A215D967E84}" presName="parentText" presStyleLbl="node1" presStyleIdx="0" presStyleCnt="3" custScaleX="142997" custScaleY="1188889">
        <dgm:presLayoutVars>
          <dgm:chMax val="0"/>
          <dgm:bulletEnabled val="1"/>
        </dgm:presLayoutVars>
      </dgm:prSet>
      <dgm:spPr/>
      <dgm:t>
        <a:bodyPr/>
        <a:lstStyle/>
        <a:p>
          <a:endParaRPr lang="en-US"/>
        </a:p>
      </dgm:t>
    </dgm:pt>
    <dgm:pt modelId="{2C9AB0F7-C753-4CFC-89A1-6E7096967320}" type="pres">
      <dgm:prSet presAssocID="{258E3333-E2C3-40F2-9164-5A215D967E84}" presName="negativeSpace" presStyleCnt="0"/>
      <dgm:spPr/>
    </dgm:pt>
    <dgm:pt modelId="{60FFA126-DAE3-42EE-B3A9-35716A4C6BFD}" type="pres">
      <dgm:prSet presAssocID="{258E3333-E2C3-40F2-9164-5A215D967E84}" presName="childText" presStyleLbl="conFgAcc1" presStyleIdx="0" presStyleCnt="3">
        <dgm:presLayoutVars>
          <dgm:bulletEnabled val="1"/>
        </dgm:presLayoutVars>
      </dgm:prSet>
      <dgm:spPr/>
    </dgm:pt>
    <dgm:pt modelId="{AAE65F7D-0EFC-4E74-AC68-E10973D9EAAF}" type="pres">
      <dgm:prSet presAssocID="{5A15198B-DF72-4D0F-93B9-F8A7FA9D3AB4}" presName="spaceBetweenRectangles" presStyleCnt="0"/>
      <dgm:spPr/>
    </dgm:pt>
    <dgm:pt modelId="{5B7EE949-D3FD-4A19-8161-D1AB197CB713}" type="pres">
      <dgm:prSet presAssocID="{EC3116F9-4698-49D6-8B98-CF3D385AEA33}" presName="parentLin" presStyleCnt="0"/>
      <dgm:spPr/>
    </dgm:pt>
    <dgm:pt modelId="{96E0550D-20F9-4425-B9BB-D4AAA1003B23}" type="pres">
      <dgm:prSet presAssocID="{EC3116F9-4698-49D6-8B98-CF3D385AEA33}" presName="parentLeftMargin" presStyleLbl="node1" presStyleIdx="0" presStyleCnt="3"/>
      <dgm:spPr/>
      <dgm:t>
        <a:bodyPr/>
        <a:lstStyle/>
        <a:p>
          <a:endParaRPr lang="en-US"/>
        </a:p>
      </dgm:t>
    </dgm:pt>
    <dgm:pt modelId="{9A8AB4FD-52AF-4024-80D0-F243A84A344A}" type="pres">
      <dgm:prSet presAssocID="{EC3116F9-4698-49D6-8B98-CF3D385AEA33}" presName="parentText" presStyleLbl="node1" presStyleIdx="1" presStyleCnt="3" custScaleX="142997" custScaleY="1235230">
        <dgm:presLayoutVars>
          <dgm:chMax val="0"/>
          <dgm:bulletEnabled val="1"/>
        </dgm:presLayoutVars>
      </dgm:prSet>
      <dgm:spPr/>
      <dgm:t>
        <a:bodyPr/>
        <a:lstStyle/>
        <a:p>
          <a:endParaRPr lang="en-US"/>
        </a:p>
      </dgm:t>
    </dgm:pt>
    <dgm:pt modelId="{E905BBCD-EAFB-4BA6-B890-81AD02906CE0}" type="pres">
      <dgm:prSet presAssocID="{EC3116F9-4698-49D6-8B98-CF3D385AEA33}" presName="negativeSpace" presStyleCnt="0"/>
      <dgm:spPr/>
    </dgm:pt>
    <dgm:pt modelId="{6A99CEDA-E8D4-41F0-81D7-5C1F44B7D484}" type="pres">
      <dgm:prSet presAssocID="{EC3116F9-4698-49D6-8B98-CF3D385AEA33}" presName="childText" presStyleLbl="conFgAcc1" presStyleIdx="1" presStyleCnt="3">
        <dgm:presLayoutVars>
          <dgm:bulletEnabled val="1"/>
        </dgm:presLayoutVars>
      </dgm:prSet>
      <dgm:spPr/>
    </dgm:pt>
    <dgm:pt modelId="{81784A82-C035-4357-9116-F41F2994C12F}" type="pres">
      <dgm:prSet presAssocID="{18B9F105-2534-42A6-BDD8-DB6CC36F993F}" presName="spaceBetweenRectangles" presStyleCnt="0"/>
      <dgm:spPr/>
    </dgm:pt>
    <dgm:pt modelId="{D8CAB23F-30FB-45C4-92CB-8ED9701D6FA0}" type="pres">
      <dgm:prSet presAssocID="{7BF7CCDE-B140-42E3-BB70-4A09F2FD2BA8}" presName="parentLin" presStyleCnt="0"/>
      <dgm:spPr/>
    </dgm:pt>
    <dgm:pt modelId="{BC2C7314-A8B6-4850-A9D6-2AF28785D791}" type="pres">
      <dgm:prSet presAssocID="{7BF7CCDE-B140-42E3-BB70-4A09F2FD2BA8}" presName="parentLeftMargin" presStyleLbl="node1" presStyleIdx="1" presStyleCnt="3"/>
      <dgm:spPr/>
      <dgm:t>
        <a:bodyPr/>
        <a:lstStyle/>
        <a:p>
          <a:endParaRPr lang="en-US"/>
        </a:p>
      </dgm:t>
    </dgm:pt>
    <dgm:pt modelId="{4907B696-766D-4D9B-8F83-B11B7D9B48D9}" type="pres">
      <dgm:prSet presAssocID="{7BF7CCDE-B140-42E3-BB70-4A09F2FD2BA8}" presName="parentText" presStyleLbl="node1" presStyleIdx="2" presStyleCnt="3" custScaleX="142997" custScaleY="1221005">
        <dgm:presLayoutVars>
          <dgm:chMax val="0"/>
          <dgm:bulletEnabled val="1"/>
        </dgm:presLayoutVars>
      </dgm:prSet>
      <dgm:spPr/>
      <dgm:t>
        <a:bodyPr/>
        <a:lstStyle/>
        <a:p>
          <a:endParaRPr lang="en-US"/>
        </a:p>
      </dgm:t>
    </dgm:pt>
    <dgm:pt modelId="{8A22CCAE-7A68-4FFB-99D6-9935B52B3A3F}" type="pres">
      <dgm:prSet presAssocID="{7BF7CCDE-B140-42E3-BB70-4A09F2FD2BA8}" presName="negativeSpace" presStyleCnt="0"/>
      <dgm:spPr/>
    </dgm:pt>
    <dgm:pt modelId="{D9BAB86B-B751-4F43-A98C-B71888547502}" type="pres">
      <dgm:prSet presAssocID="{7BF7CCDE-B140-42E3-BB70-4A09F2FD2BA8}" presName="childText" presStyleLbl="conFgAcc1" presStyleIdx="2" presStyleCnt="3">
        <dgm:presLayoutVars>
          <dgm:bulletEnabled val="1"/>
        </dgm:presLayoutVars>
      </dgm:prSet>
      <dgm:spPr/>
    </dgm:pt>
  </dgm:ptLst>
  <dgm:cxnLst>
    <dgm:cxn modelId="{0A15B30A-00C2-4254-B601-972158B8E2CF}" type="presOf" srcId="{7BF7CCDE-B140-42E3-BB70-4A09F2FD2BA8}" destId="{BC2C7314-A8B6-4850-A9D6-2AF28785D791}" srcOrd="0" destOrd="0" presId="urn:microsoft.com/office/officeart/2005/8/layout/list1"/>
    <dgm:cxn modelId="{CF97E60F-B624-4A0F-942C-52AA2E702DE7}" srcId="{2A5D508E-D4D7-440F-849E-F5B783C27962}" destId="{7BF7CCDE-B140-42E3-BB70-4A09F2FD2BA8}" srcOrd="2" destOrd="0" parTransId="{84D8AD3D-5A89-447A-8BFA-A4F54D92852D}" sibTransId="{695CA234-A1E5-4A8D-93C2-62069BEA556F}"/>
    <dgm:cxn modelId="{7B3B0B30-38FD-4DDE-895B-98403CABF83A}" type="presOf" srcId="{EC3116F9-4698-49D6-8B98-CF3D385AEA33}" destId="{96E0550D-20F9-4425-B9BB-D4AAA1003B23}" srcOrd="0" destOrd="0" presId="urn:microsoft.com/office/officeart/2005/8/layout/list1"/>
    <dgm:cxn modelId="{1912ADBA-F5A6-403F-85F0-3F2325AD54B7}" srcId="{2A5D508E-D4D7-440F-849E-F5B783C27962}" destId="{258E3333-E2C3-40F2-9164-5A215D967E84}" srcOrd="0" destOrd="0" parTransId="{15CBBBCB-F7FA-47B6-B4AC-F0EFA585EF75}" sibTransId="{5A15198B-DF72-4D0F-93B9-F8A7FA9D3AB4}"/>
    <dgm:cxn modelId="{6870B297-EFE9-43F6-844E-AF6179461D38}" srcId="{2A5D508E-D4D7-440F-849E-F5B783C27962}" destId="{EC3116F9-4698-49D6-8B98-CF3D385AEA33}" srcOrd="1" destOrd="0" parTransId="{DDCA59F5-5561-4B06-9FE6-7ADEAC78E2EA}" sibTransId="{18B9F105-2534-42A6-BDD8-DB6CC36F993F}"/>
    <dgm:cxn modelId="{E6256A4C-9A8C-4425-B826-4A63EEAAD7CD}" type="presOf" srcId="{7BF7CCDE-B140-42E3-BB70-4A09F2FD2BA8}" destId="{4907B696-766D-4D9B-8F83-B11B7D9B48D9}" srcOrd="1" destOrd="0" presId="urn:microsoft.com/office/officeart/2005/8/layout/list1"/>
    <dgm:cxn modelId="{E3A509A4-1438-41A0-AF5E-49F88961E6AD}" type="presOf" srcId="{258E3333-E2C3-40F2-9164-5A215D967E84}" destId="{6A3FF5C9-3121-44B3-9803-A2B9ED91D7F4}" srcOrd="1" destOrd="0" presId="urn:microsoft.com/office/officeart/2005/8/layout/list1"/>
    <dgm:cxn modelId="{C92D6239-67AB-4B31-894F-22895566A50A}" type="presOf" srcId="{2A5D508E-D4D7-440F-849E-F5B783C27962}" destId="{D9AFD1D9-6457-4510-B6CE-98627A443125}" srcOrd="0" destOrd="0" presId="urn:microsoft.com/office/officeart/2005/8/layout/list1"/>
    <dgm:cxn modelId="{937448C0-C2F1-4359-8FDC-A527847DCEB5}" type="presOf" srcId="{EC3116F9-4698-49D6-8B98-CF3D385AEA33}" destId="{9A8AB4FD-52AF-4024-80D0-F243A84A344A}" srcOrd="1" destOrd="0" presId="urn:microsoft.com/office/officeart/2005/8/layout/list1"/>
    <dgm:cxn modelId="{C4046AC7-0F3C-4632-B28F-E31161767BAB}" type="presOf" srcId="{258E3333-E2C3-40F2-9164-5A215D967E84}" destId="{416046AF-13DF-439F-854A-A69172FE9148}" srcOrd="0" destOrd="0" presId="urn:microsoft.com/office/officeart/2005/8/layout/list1"/>
    <dgm:cxn modelId="{A9C4EC95-CEF4-43E8-BA69-88A32058C5E6}" type="presParOf" srcId="{D9AFD1D9-6457-4510-B6CE-98627A443125}" destId="{AB15CED5-51DE-4D18-8973-B8FBA9174124}" srcOrd="0" destOrd="0" presId="urn:microsoft.com/office/officeart/2005/8/layout/list1"/>
    <dgm:cxn modelId="{C6FA6788-D957-45D7-A658-D9ADE248291B}" type="presParOf" srcId="{AB15CED5-51DE-4D18-8973-B8FBA9174124}" destId="{416046AF-13DF-439F-854A-A69172FE9148}" srcOrd="0" destOrd="0" presId="urn:microsoft.com/office/officeart/2005/8/layout/list1"/>
    <dgm:cxn modelId="{90B8F0EE-88EB-43A4-8001-71ED8F18697A}" type="presParOf" srcId="{AB15CED5-51DE-4D18-8973-B8FBA9174124}" destId="{6A3FF5C9-3121-44B3-9803-A2B9ED91D7F4}" srcOrd="1" destOrd="0" presId="urn:microsoft.com/office/officeart/2005/8/layout/list1"/>
    <dgm:cxn modelId="{25FB8038-1040-4380-B0BA-8466E8739446}" type="presParOf" srcId="{D9AFD1D9-6457-4510-B6CE-98627A443125}" destId="{2C9AB0F7-C753-4CFC-89A1-6E7096967320}" srcOrd="1" destOrd="0" presId="urn:microsoft.com/office/officeart/2005/8/layout/list1"/>
    <dgm:cxn modelId="{78629684-9BD4-4014-8E73-2F4179F8AF1B}" type="presParOf" srcId="{D9AFD1D9-6457-4510-B6CE-98627A443125}" destId="{60FFA126-DAE3-42EE-B3A9-35716A4C6BFD}" srcOrd="2" destOrd="0" presId="urn:microsoft.com/office/officeart/2005/8/layout/list1"/>
    <dgm:cxn modelId="{0FAD3981-6375-41CA-83F3-D22824C56BB1}" type="presParOf" srcId="{D9AFD1D9-6457-4510-B6CE-98627A443125}" destId="{AAE65F7D-0EFC-4E74-AC68-E10973D9EAAF}" srcOrd="3" destOrd="0" presId="urn:microsoft.com/office/officeart/2005/8/layout/list1"/>
    <dgm:cxn modelId="{F1000649-92A5-412D-9F5F-0DBB53EBC8CB}" type="presParOf" srcId="{D9AFD1D9-6457-4510-B6CE-98627A443125}" destId="{5B7EE949-D3FD-4A19-8161-D1AB197CB713}" srcOrd="4" destOrd="0" presId="urn:microsoft.com/office/officeart/2005/8/layout/list1"/>
    <dgm:cxn modelId="{80DA360A-DFDE-4778-AB43-5A2FD60503E6}" type="presParOf" srcId="{5B7EE949-D3FD-4A19-8161-D1AB197CB713}" destId="{96E0550D-20F9-4425-B9BB-D4AAA1003B23}" srcOrd="0" destOrd="0" presId="urn:microsoft.com/office/officeart/2005/8/layout/list1"/>
    <dgm:cxn modelId="{CAE15AC9-2B2D-45A4-9EE9-1BBFF6727FD8}" type="presParOf" srcId="{5B7EE949-D3FD-4A19-8161-D1AB197CB713}" destId="{9A8AB4FD-52AF-4024-80D0-F243A84A344A}" srcOrd="1" destOrd="0" presId="urn:microsoft.com/office/officeart/2005/8/layout/list1"/>
    <dgm:cxn modelId="{713EA994-1220-426F-90A1-35F31C83A934}" type="presParOf" srcId="{D9AFD1D9-6457-4510-B6CE-98627A443125}" destId="{E905BBCD-EAFB-4BA6-B890-81AD02906CE0}" srcOrd="5" destOrd="0" presId="urn:microsoft.com/office/officeart/2005/8/layout/list1"/>
    <dgm:cxn modelId="{2D157F7B-AA4A-43A9-BF07-D9F7BD11C80C}" type="presParOf" srcId="{D9AFD1D9-6457-4510-B6CE-98627A443125}" destId="{6A99CEDA-E8D4-41F0-81D7-5C1F44B7D484}" srcOrd="6" destOrd="0" presId="urn:microsoft.com/office/officeart/2005/8/layout/list1"/>
    <dgm:cxn modelId="{87FAD437-F421-465A-9573-7BEEAC92D212}" type="presParOf" srcId="{D9AFD1D9-6457-4510-B6CE-98627A443125}" destId="{81784A82-C035-4357-9116-F41F2994C12F}" srcOrd="7" destOrd="0" presId="urn:microsoft.com/office/officeart/2005/8/layout/list1"/>
    <dgm:cxn modelId="{F36064D8-D2F8-499B-8058-700BE4D15BB5}" type="presParOf" srcId="{D9AFD1D9-6457-4510-B6CE-98627A443125}" destId="{D8CAB23F-30FB-45C4-92CB-8ED9701D6FA0}" srcOrd="8" destOrd="0" presId="urn:microsoft.com/office/officeart/2005/8/layout/list1"/>
    <dgm:cxn modelId="{408AB989-287A-41E6-BE7B-3A60FAB5C340}" type="presParOf" srcId="{D8CAB23F-30FB-45C4-92CB-8ED9701D6FA0}" destId="{BC2C7314-A8B6-4850-A9D6-2AF28785D791}" srcOrd="0" destOrd="0" presId="urn:microsoft.com/office/officeart/2005/8/layout/list1"/>
    <dgm:cxn modelId="{CFE97550-7637-4647-99AA-FACB4D6E8CBA}" type="presParOf" srcId="{D8CAB23F-30FB-45C4-92CB-8ED9701D6FA0}" destId="{4907B696-766D-4D9B-8F83-B11B7D9B48D9}" srcOrd="1" destOrd="0" presId="urn:microsoft.com/office/officeart/2005/8/layout/list1"/>
    <dgm:cxn modelId="{5DD4CD12-1D3D-4B0F-AC2B-00BD08289CDA}" type="presParOf" srcId="{D9AFD1D9-6457-4510-B6CE-98627A443125}" destId="{8A22CCAE-7A68-4FFB-99D6-9935B52B3A3F}" srcOrd="9" destOrd="0" presId="urn:microsoft.com/office/officeart/2005/8/layout/list1"/>
    <dgm:cxn modelId="{5EA9BF3D-D6AE-4630-A25D-88E74CD52A7F}" type="presParOf" srcId="{D9AFD1D9-6457-4510-B6CE-98627A443125}" destId="{D9BAB86B-B751-4F43-A98C-B71888547502}"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44AC228-9FBD-4B6D-A914-AEB5E13ACB14}"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en-US"/>
        </a:p>
      </dgm:t>
    </dgm:pt>
    <dgm:pt modelId="{8532767C-6BB0-462E-93E5-549A24517793}">
      <dgm:prSet phldrT="[Text]" custT="1"/>
      <dgm:spPr/>
      <dgm:t>
        <a:bodyPr/>
        <a:lstStyle/>
        <a:p>
          <a:r>
            <a:rPr lang="pt-BR" sz="1400" b="1" i="1" dirty="0" smtClean="0">
              <a:latin typeface="+mj-lt"/>
            </a:rPr>
            <a:t>Chấn thương sọ não, u não.</a:t>
          </a:r>
          <a:endParaRPr lang="en-US" sz="1400" b="1" i="1" dirty="0" smtClean="0">
            <a:latin typeface="+mj-lt"/>
          </a:endParaRPr>
        </a:p>
      </dgm:t>
    </dgm:pt>
    <dgm:pt modelId="{6CF25F93-73E8-4DAF-9DC8-60176DD31DCD}" type="parTrans" cxnId="{4883742A-365F-4554-8B3D-74004BFB74E3}">
      <dgm:prSet/>
      <dgm:spPr/>
      <dgm:t>
        <a:bodyPr/>
        <a:lstStyle/>
        <a:p>
          <a:endParaRPr lang="en-US"/>
        </a:p>
      </dgm:t>
    </dgm:pt>
    <dgm:pt modelId="{E3497972-CA44-4D8F-B350-FDB9A437DBAF}" type="sibTrans" cxnId="{4883742A-365F-4554-8B3D-74004BFB74E3}">
      <dgm:prSet/>
      <dgm:spPr/>
      <dgm:t>
        <a:bodyPr/>
        <a:lstStyle/>
        <a:p>
          <a:endParaRPr lang="en-US"/>
        </a:p>
      </dgm:t>
    </dgm:pt>
    <dgm:pt modelId="{C3942EE1-0BDF-4221-8A3D-62ED51F8B3FE}">
      <dgm:prSet phldrT="[Text]" custT="1"/>
      <dgm:spPr/>
      <dgm:t>
        <a:bodyPr/>
        <a:lstStyle/>
        <a:p>
          <a:r>
            <a:rPr lang="vi-VN" sz="1400" b="1" i="1" dirty="0" smtClean="0">
              <a:latin typeface="+mj-lt"/>
            </a:rPr>
            <a:t>Hạ đường huyết.</a:t>
          </a:r>
          <a:endParaRPr lang="en-US" sz="1400" b="1" i="1" dirty="0" smtClean="0">
            <a:latin typeface="+mj-lt"/>
          </a:endParaRPr>
        </a:p>
      </dgm:t>
    </dgm:pt>
    <dgm:pt modelId="{F096BB3D-B0AD-4F8F-8AF4-53739A365242}">
      <dgm:prSet phldrT="[Text]" custT="1"/>
      <dgm:spPr/>
      <dgm:t>
        <a:bodyPr/>
        <a:lstStyle/>
        <a:p>
          <a:r>
            <a:rPr lang="en-US" sz="1400" b="1" i="1" dirty="0" err="1" smtClean="0">
              <a:latin typeface="+mj-lt"/>
            </a:rPr>
            <a:t>Các</a:t>
          </a:r>
          <a:r>
            <a:rPr lang="en-US" sz="1400" b="1" i="1" dirty="0" smtClean="0">
              <a:latin typeface="+mj-lt"/>
            </a:rPr>
            <a:t> </a:t>
          </a:r>
          <a:r>
            <a:rPr lang="en-US" sz="1400" b="1" i="1" dirty="0" err="1" smtClean="0">
              <a:latin typeface="+mj-lt"/>
            </a:rPr>
            <a:t>bệnh</a:t>
          </a:r>
          <a:r>
            <a:rPr lang="en-US" sz="1400" b="1" i="1" dirty="0" smtClean="0">
              <a:latin typeface="+mj-lt"/>
            </a:rPr>
            <a:t> </a:t>
          </a:r>
          <a:r>
            <a:rPr lang="en-US" sz="1400" b="1" i="1" dirty="0" err="1" smtClean="0">
              <a:latin typeface="+mj-lt"/>
            </a:rPr>
            <a:t>lý</a:t>
          </a:r>
          <a:r>
            <a:rPr lang="en-US" sz="1400" b="1" i="1" dirty="0" smtClean="0">
              <a:latin typeface="+mj-lt"/>
            </a:rPr>
            <a:t> </a:t>
          </a:r>
          <a:r>
            <a:rPr lang="en-US" sz="1400" b="1" i="1" dirty="0" err="1" smtClean="0">
              <a:latin typeface="+mj-lt"/>
            </a:rPr>
            <a:t>chuyển</a:t>
          </a:r>
          <a:r>
            <a:rPr lang="en-US" sz="1400" b="1" i="1" dirty="0" smtClean="0">
              <a:latin typeface="+mj-lt"/>
            </a:rPr>
            <a:t> </a:t>
          </a:r>
          <a:r>
            <a:rPr lang="en-US" sz="1400" b="1" i="1" dirty="0" err="1" smtClean="0">
              <a:latin typeface="+mj-lt"/>
            </a:rPr>
            <a:t>hoá</a:t>
          </a:r>
          <a:r>
            <a:rPr lang="en-US" sz="1400" b="1" i="1" dirty="0" smtClean="0">
              <a:latin typeface="+mj-lt"/>
            </a:rPr>
            <a:t>:</a:t>
          </a:r>
        </a:p>
      </dgm:t>
    </dgm:pt>
    <dgm:pt modelId="{00C29E4A-F614-470A-917F-B5D7042E801A}" type="sibTrans" cxnId="{A7A250F7-34D6-4199-B4B6-7914FE2D036F}">
      <dgm:prSet/>
      <dgm:spPr/>
      <dgm:t>
        <a:bodyPr/>
        <a:lstStyle/>
        <a:p>
          <a:endParaRPr lang="en-US"/>
        </a:p>
      </dgm:t>
    </dgm:pt>
    <dgm:pt modelId="{30E7AF99-13C7-473D-B95E-7EED5FEA4513}" type="parTrans" cxnId="{A7A250F7-34D6-4199-B4B6-7914FE2D036F}">
      <dgm:prSet/>
      <dgm:spPr/>
      <dgm:t>
        <a:bodyPr/>
        <a:lstStyle/>
        <a:p>
          <a:endParaRPr lang="en-US"/>
        </a:p>
      </dgm:t>
    </dgm:pt>
    <dgm:pt modelId="{7E1BB29A-FA50-4C8C-809F-2ED81E04C281}" type="sibTrans" cxnId="{A4008B06-2530-45F4-AA32-AD916CD5D161}">
      <dgm:prSet/>
      <dgm:spPr/>
      <dgm:t>
        <a:bodyPr/>
        <a:lstStyle/>
        <a:p>
          <a:endParaRPr lang="en-US"/>
        </a:p>
      </dgm:t>
    </dgm:pt>
    <dgm:pt modelId="{AA977A00-A2E2-4119-9DAE-9C09E9F8D49D}" type="parTrans" cxnId="{A4008B06-2530-45F4-AA32-AD916CD5D161}">
      <dgm:prSet/>
      <dgm:spPr/>
      <dgm:t>
        <a:bodyPr/>
        <a:lstStyle/>
        <a:p>
          <a:endParaRPr lang="en-US"/>
        </a:p>
      </dgm:t>
    </dgm:pt>
    <dgm:pt modelId="{B8FEE7A6-F31E-4F52-ADC7-1693171CE79C}">
      <dgm:prSet phldrT="[Text]" custT="1"/>
      <dgm:spPr/>
      <dgm:t>
        <a:bodyPr/>
        <a:lstStyle/>
        <a:p>
          <a:r>
            <a:rPr lang="vi-VN" sz="1400" b="1" i="1" dirty="0" smtClean="0">
              <a:latin typeface="+mj-lt"/>
            </a:rPr>
            <a:t>Ngộ độc thuốc ngủ, thuốc an thần.</a:t>
          </a:r>
          <a:endParaRPr lang="en-US" sz="1400" b="1" i="1" dirty="0" smtClean="0">
            <a:latin typeface="+mj-lt"/>
          </a:endParaRPr>
        </a:p>
      </dgm:t>
    </dgm:pt>
    <dgm:pt modelId="{1B660147-A9A2-42B9-BFB1-8DC881754708}" type="sibTrans" cxnId="{A5DBC69B-2FE5-4AD9-81A9-A38F36B06727}">
      <dgm:prSet/>
      <dgm:spPr/>
      <dgm:t>
        <a:bodyPr/>
        <a:lstStyle/>
        <a:p>
          <a:endParaRPr lang="en-US"/>
        </a:p>
      </dgm:t>
    </dgm:pt>
    <dgm:pt modelId="{DCFC94AE-AEA4-4C50-A1AB-2616A5BBA72B}" type="parTrans" cxnId="{A5DBC69B-2FE5-4AD9-81A9-A38F36B06727}">
      <dgm:prSet/>
      <dgm:spPr/>
      <dgm:t>
        <a:bodyPr/>
        <a:lstStyle/>
        <a:p>
          <a:endParaRPr lang="en-US"/>
        </a:p>
      </dgm:t>
    </dgm:pt>
    <dgm:pt modelId="{8356077A-51C3-4D8B-9819-DF5025EF31E5}">
      <dgm:prSet phldrT="[Text]" custT="1"/>
      <dgm:spPr/>
      <dgm:t>
        <a:bodyPr/>
        <a:lstStyle/>
        <a:p>
          <a:r>
            <a:rPr lang="vi-VN" sz="1400" b="1" i="1" dirty="0" smtClean="0">
              <a:latin typeface="+mj-lt"/>
            </a:rPr>
            <a:t>Ngộ độc:</a:t>
          </a:r>
          <a:endParaRPr lang="en-US" sz="1400" b="1" i="1" dirty="0" smtClean="0">
            <a:latin typeface="+mj-lt"/>
          </a:endParaRPr>
        </a:p>
      </dgm:t>
    </dgm:pt>
    <dgm:pt modelId="{3CB1045E-B9C0-48B5-942B-8831A0CB72C7}" type="parTrans" cxnId="{3B19C70B-2A57-448C-8C09-ABA0FB9BFC6F}">
      <dgm:prSet/>
      <dgm:spPr/>
      <dgm:t>
        <a:bodyPr/>
        <a:lstStyle/>
        <a:p>
          <a:endParaRPr lang="en-US"/>
        </a:p>
      </dgm:t>
    </dgm:pt>
    <dgm:pt modelId="{BD60A042-85CD-4846-A2B6-62E85F779FF0}" type="sibTrans" cxnId="{3B19C70B-2A57-448C-8C09-ABA0FB9BFC6F}">
      <dgm:prSet/>
      <dgm:spPr/>
      <dgm:t>
        <a:bodyPr/>
        <a:lstStyle/>
        <a:p>
          <a:endParaRPr lang="en-US"/>
        </a:p>
      </dgm:t>
    </dgm:pt>
    <dgm:pt modelId="{7972272C-E61A-4FD1-AB66-AB3BAF051CDF}">
      <dgm:prSet custT="1"/>
      <dgm:spPr/>
      <dgm:t>
        <a:bodyPr/>
        <a:lstStyle/>
        <a:p>
          <a:r>
            <a:rPr lang="vi-VN" sz="1400" b="1" i="1" dirty="0" smtClean="0">
              <a:latin typeface="+mj-lt"/>
            </a:rPr>
            <a:t>Ngộ độc thuốc gây nghiện, ma tuý.</a:t>
          </a:r>
        </a:p>
      </dgm:t>
    </dgm:pt>
    <dgm:pt modelId="{9D113266-A48E-4F87-A6B1-7736D4E4C376}" type="parTrans" cxnId="{D23B2FFB-45A0-492B-B8D4-0E2B6BE16220}">
      <dgm:prSet/>
      <dgm:spPr/>
      <dgm:t>
        <a:bodyPr/>
        <a:lstStyle/>
        <a:p>
          <a:endParaRPr lang="en-US"/>
        </a:p>
      </dgm:t>
    </dgm:pt>
    <dgm:pt modelId="{66456EEE-CAEB-4C0E-9C1F-FD94FE1C5DA8}" type="sibTrans" cxnId="{D23B2FFB-45A0-492B-B8D4-0E2B6BE16220}">
      <dgm:prSet/>
      <dgm:spPr/>
      <dgm:t>
        <a:bodyPr/>
        <a:lstStyle/>
        <a:p>
          <a:endParaRPr lang="en-US"/>
        </a:p>
      </dgm:t>
    </dgm:pt>
    <dgm:pt modelId="{65F6FD01-D03E-4D2D-8BC5-41B040668C71}">
      <dgm:prSet custT="1"/>
      <dgm:spPr/>
      <dgm:t>
        <a:bodyPr/>
        <a:lstStyle/>
        <a:p>
          <a:r>
            <a:rPr lang="vi-VN" sz="1400" b="1" i="1" dirty="0" smtClean="0">
              <a:latin typeface="+mj-lt"/>
            </a:rPr>
            <a:t>Bệnh não do rượu.</a:t>
          </a:r>
        </a:p>
      </dgm:t>
    </dgm:pt>
    <dgm:pt modelId="{3334FBE2-8AA3-4578-B20F-CBCED4C52577}" type="parTrans" cxnId="{3B1F31E7-56C1-4A28-97EE-866E262BAF7B}">
      <dgm:prSet/>
      <dgm:spPr/>
      <dgm:t>
        <a:bodyPr/>
        <a:lstStyle/>
        <a:p>
          <a:endParaRPr lang="en-US"/>
        </a:p>
      </dgm:t>
    </dgm:pt>
    <dgm:pt modelId="{08D59496-329D-4E80-AA1A-3A2B841F77C2}" type="sibTrans" cxnId="{3B1F31E7-56C1-4A28-97EE-866E262BAF7B}">
      <dgm:prSet/>
      <dgm:spPr/>
      <dgm:t>
        <a:bodyPr/>
        <a:lstStyle/>
        <a:p>
          <a:endParaRPr lang="en-US"/>
        </a:p>
      </dgm:t>
    </dgm:pt>
    <dgm:pt modelId="{44EDD36C-CE79-42D1-9E86-86767DEB497C}">
      <dgm:prSet custT="1"/>
      <dgm:spPr/>
      <dgm:t>
        <a:bodyPr/>
        <a:lstStyle/>
        <a:p>
          <a:pPr algn="ctr"/>
          <a:r>
            <a:rPr lang="vi-VN" sz="1400" b="1" i="1" dirty="0" smtClean="0">
              <a:latin typeface="+mj-lt"/>
            </a:rPr>
            <a:t>Hôn mê đái tháo đường (nhiễm toan xêtôn, tăng áp lực thẩm thấu</a:t>
          </a:r>
          <a:r>
            <a:rPr lang="en-US" sz="1400" b="1" i="1" dirty="0" smtClean="0">
              <a:latin typeface="+mj-lt"/>
            </a:rPr>
            <a:t>)</a:t>
          </a:r>
          <a:endParaRPr lang="vi-VN" sz="1400" b="0" i="0" dirty="0"/>
        </a:p>
      </dgm:t>
    </dgm:pt>
    <dgm:pt modelId="{461E9A97-D22F-473F-B51B-36BF475C83FD}" type="parTrans" cxnId="{20E43794-09A0-48F5-B05D-971E50D3DD70}">
      <dgm:prSet/>
      <dgm:spPr/>
      <dgm:t>
        <a:bodyPr/>
        <a:lstStyle/>
        <a:p>
          <a:endParaRPr lang="en-US"/>
        </a:p>
      </dgm:t>
    </dgm:pt>
    <dgm:pt modelId="{56C25200-46C0-475C-8B26-715111B5754A}" type="sibTrans" cxnId="{20E43794-09A0-48F5-B05D-971E50D3DD70}">
      <dgm:prSet/>
      <dgm:spPr/>
      <dgm:t>
        <a:bodyPr/>
        <a:lstStyle/>
        <a:p>
          <a:endParaRPr lang="en-US"/>
        </a:p>
      </dgm:t>
    </dgm:pt>
    <dgm:pt modelId="{150C6A40-7B7B-42DD-9B2F-9D31B1208CC1}">
      <dgm:prSet custT="1"/>
      <dgm:spPr/>
      <dgm:t>
        <a:bodyPr/>
        <a:lstStyle/>
        <a:p>
          <a:r>
            <a:rPr lang="en-US" sz="1400" b="1" i="1" dirty="0" err="1" smtClean="0">
              <a:latin typeface="+mj-lt"/>
            </a:rPr>
            <a:t>Hôn</a:t>
          </a:r>
          <a:r>
            <a:rPr lang="en-US" sz="1400" b="1" i="1" dirty="0" smtClean="0">
              <a:latin typeface="+mj-lt"/>
            </a:rPr>
            <a:t> </a:t>
          </a:r>
          <a:r>
            <a:rPr lang="en-US" sz="1400" b="1" i="1" dirty="0" err="1" smtClean="0">
              <a:latin typeface="+mj-lt"/>
            </a:rPr>
            <a:t>mê</a:t>
          </a:r>
          <a:r>
            <a:rPr lang="en-US" sz="1400" b="1" i="1" dirty="0" smtClean="0">
              <a:latin typeface="+mj-lt"/>
            </a:rPr>
            <a:t> </a:t>
          </a:r>
          <a:r>
            <a:rPr lang="en-US" sz="1400" b="1" i="1" dirty="0" err="1" smtClean="0">
              <a:latin typeface="+mj-lt"/>
            </a:rPr>
            <a:t>gan</a:t>
          </a:r>
          <a:r>
            <a:rPr lang="en-US" sz="1400" b="0" i="0" dirty="0" smtClean="0"/>
            <a:t>.</a:t>
          </a:r>
          <a:endParaRPr lang="en-US" sz="1400" b="0" i="0" dirty="0"/>
        </a:p>
      </dgm:t>
    </dgm:pt>
    <dgm:pt modelId="{D3FEF6FD-B44B-427B-80D1-B4305343BB80}" type="parTrans" cxnId="{ED90125D-51B1-4A52-96EA-2B1C43B0D6F6}">
      <dgm:prSet/>
      <dgm:spPr/>
      <dgm:t>
        <a:bodyPr/>
        <a:lstStyle/>
        <a:p>
          <a:endParaRPr lang="en-US"/>
        </a:p>
      </dgm:t>
    </dgm:pt>
    <dgm:pt modelId="{B34942A3-27E9-431D-BA25-385678853897}" type="sibTrans" cxnId="{ED90125D-51B1-4A52-96EA-2B1C43B0D6F6}">
      <dgm:prSet/>
      <dgm:spPr/>
      <dgm:t>
        <a:bodyPr/>
        <a:lstStyle/>
        <a:p>
          <a:endParaRPr lang="en-US"/>
        </a:p>
      </dgm:t>
    </dgm:pt>
    <dgm:pt modelId="{2A3224D4-A289-478E-A1F2-A27A2A97C3F0}">
      <dgm:prSet custT="1"/>
      <dgm:spPr/>
      <dgm:t>
        <a:bodyPr/>
        <a:lstStyle/>
        <a:p>
          <a:r>
            <a:rPr lang="pt-BR" sz="1400" b="1" i="1" dirty="0" smtClean="0">
              <a:latin typeface="+mj-lt"/>
            </a:rPr>
            <a:t>Hôn mê do suy thận.</a:t>
          </a:r>
        </a:p>
      </dgm:t>
    </dgm:pt>
    <dgm:pt modelId="{BABE3B66-5A46-46C7-A8B6-855D46E02A5E}" type="parTrans" cxnId="{AE07D9DC-52DB-42EC-BC46-E65A0E76FAAD}">
      <dgm:prSet/>
      <dgm:spPr/>
      <dgm:t>
        <a:bodyPr/>
        <a:lstStyle/>
        <a:p>
          <a:endParaRPr lang="en-US"/>
        </a:p>
      </dgm:t>
    </dgm:pt>
    <dgm:pt modelId="{4F3FE6BD-4BF4-4C27-B5B1-066131057E41}" type="sibTrans" cxnId="{AE07D9DC-52DB-42EC-BC46-E65A0E76FAAD}">
      <dgm:prSet/>
      <dgm:spPr/>
      <dgm:t>
        <a:bodyPr/>
        <a:lstStyle/>
        <a:p>
          <a:endParaRPr lang="en-US"/>
        </a:p>
      </dgm:t>
    </dgm:pt>
    <dgm:pt modelId="{AEBA1046-DBBE-41FA-96CA-E4920BCD55D6}">
      <dgm:prSet custT="1"/>
      <dgm:spPr/>
      <dgm:t>
        <a:bodyPr/>
        <a:lstStyle/>
        <a:p>
          <a:r>
            <a:rPr lang="en-US" sz="1400" b="1" i="1" dirty="0" err="1" smtClean="0">
              <a:latin typeface="+mj-lt"/>
            </a:rPr>
            <a:t>Bệnh</a:t>
          </a:r>
          <a:r>
            <a:rPr lang="en-US" sz="1400" b="1" i="1" dirty="0" smtClean="0">
              <a:latin typeface="+mj-lt"/>
            </a:rPr>
            <a:t> </a:t>
          </a:r>
          <a:r>
            <a:rPr lang="en-US" sz="1400" b="1" i="1" dirty="0" err="1" smtClean="0">
              <a:latin typeface="+mj-lt"/>
            </a:rPr>
            <a:t>não</a:t>
          </a:r>
          <a:r>
            <a:rPr lang="en-US" sz="1400" b="1" i="1" dirty="0" smtClean="0">
              <a:latin typeface="+mj-lt"/>
            </a:rPr>
            <a:t> </a:t>
          </a:r>
          <a:r>
            <a:rPr lang="en-US" sz="1400" b="1" i="1" dirty="0" err="1" smtClean="0">
              <a:latin typeface="+mj-lt"/>
            </a:rPr>
            <a:t>hô</a:t>
          </a:r>
          <a:r>
            <a:rPr lang="en-US" sz="1400" b="1" i="1" dirty="0" smtClean="0">
              <a:latin typeface="+mj-lt"/>
            </a:rPr>
            <a:t> </a:t>
          </a:r>
          <a:r>
            <a:rPr lang="en-US" sz="1400" b="1" i="1" dirty="0" err="1" smtClean="0">
              <a:latin typeface="+mj-lt"/>
            </a:rPr>
            <a:t>hấp</a:t>
          </a:r>
          <a:r>
            <a:rPr lang="en-US" sz="1400" b="1" i="1" dirty="0" smtClean="0">
              <a:latin typeface="+mj-lt"/>
            </a:rPr>
            <a:t>.</a:t>
          </a:r>
        </a:p>
      </dgm:t>
    </dgm:pt>
    <dgm:pt modelId="{BF060C96-461E-4FDD-ACCA-5A14B5C63FC0}" type="parTrans" cxnId="{1DE4EE18-5CA7-4D52-9A9C-C1FACD9394FB}">
      <dgm:prSet/>
      <dgm:spPr/>
      <dgm:t>
        <a:bodyPr/>
        <a:lstStyle/>
        <a:p>
          <a:endParaRPr lang="en-US"/>
        </a:p>
      </dgm:t>
    </dgm:pt>
    <dgm:pt modelId="{0F2DC208-92D7-4CB6-9513-EA25DE8F6CD9}" type="sibTrans" cxnId="{1DE4EE18-5CA7-4D52-9A9C-C1FACD9394FB}">
      <dgm:prSet/>
      <dgm:spPr/>
      <dgm:t>
        <a:bodyPr/>
        <a:lstStyle/>
        <a:p>
          <a:endParaRPr lang="en-US"/>
        </a:p>
      </dgm:t>
    </dgm:pt>
    <dgm:pt modelId="{66DCEF5E-26B5-4EF0-925A-AF1EC05BAD3F}">
      <dgm:prSet custT="1"/>
      <dgm:spPr/>
      <dgm:t>
        <a:bodyPr/>
        <a:lstStyle/>
        <a:p>
          <a:r>
            <a:rPr lang="en-US" sz="1400" b="1" i="1" dirty="0" smtClean="0">
              <a:latin typeface="+mj-lt"/>
            </a:rPr>
            <a:t>Tai </a:t>
          </a:r>
          <a:r>
            <a:rPr lang="en-US" sz="1400" b="1" i="1" dirty="0" err="1" smtClean="0">
              <a:latin typeface="+mj-lt"/>
            </a:rPr>
            <a:t>biến</a:t>
          </a:r>
          <a:r>
            <a:rPr lang="en-US" sz="1400" b="1" i="1" dirty="0" smtClean="0">
              <a:latin typeface="+mj-lt"/>
            </a:rPr>
            <a:t> </a:t>
          </a:r>
          <a:r>
            <a:rPr lang="en-US" sz="1400" b="1" i="1" dirty="0" err="1" smtClean="0">
              <a:latin typeface="+mj-lt"/>
            </a:rPr>
            <a:t>mạch</a:t>
          </a:r>
          <a:r>
            <a:rPr lang="en-US" sz="1400" b="1" i="1" dirty="0" smtClean="0">
              <a:latin typeface="+mj-lt"/>
            </a:rPr>
            <a:t> </a:t>
          </a:r>
          <a:r>
            <a:rPr lang="en-US" sz="1400" b="1" i="1" dirty="0" err="1" smtClean="0">
              <a:latin typeface="+mj-lt"/>
            </a:rPr>
            <a:t>não</a:t>
          </a:r>
          <a:r>
            <a:rPr lang="en-US" sz="1400" b="1" i="1" dirty="0" smtClean="0">
              <a:latin typeface="+mj-lt"/>
            </a:rPr>
            <a:t> (</a:t>
          </a:r>
          <a:r>
            <a:rPr lang="en-US" sz="1400" b="1" i="1" dirty="0" err="1" smtClean="0">
              <a:latin typeface="+mj-lt"/>
            </a:rPr>
            <a:t>xuất</a:t>
          </a:r>
          <a:r>
            <a:rPr lang="en-US" sz="1400" b="1" i="1" dirty="0" smtClean="0">
              <a:latin typeface="+mj-lt"/>
            </a:rPr>
            <a:t> </a:t>
          </a:r>
          <a:r>
            <a:rPr lang="en-US" sz="1400" b="1" i="1" dirty="0" err="1" smtClean="0">
              <a:latin typeface="+mj-lt"/>
            </a:rPr>
            <a:t>huyết</a:t>
          </a:r>
          <a:r>
            <a:rPr lang="en-US" sz="1400" b="1" i="1" dirty="0" smtClean="0">
              <a:latin typeface="+mj-lt"/>
            </a:rPr>
            <a:t>, </a:t>
          </a:r>
          <a:r>
            <a:rPr lang="en-US" sz="1400" b="1" i="1" dirty="0" err="1" smtClean="0">
              <a:latin typeface="+mj-lt"/>
            </a:rPr>
            <a:t>nhũn</a:t>
          </a:r>
          <a:r>
            <a:rPr lang="en-US" sz="1400" b="1" i="1" dirty="0" smtClean="0">
              <a:latin typeface="+mj-lt"/>
            </a:rPr>
            <a:t> </a:t>
          </a:r>
          <a:r>
            <a:rPr lang="en-US" sz="1400" b="1" i="1" dirty="0" err="1" smtClean="0">
              <a:latin typeface="+mj-lt"/>
            </a:rPr>
            <a:t>não</a:t>
          </a:r>
          <a:r>
            <a:rPr lang="en-US" sz="1400" b="1" i="1" dirty="0" smtClean="0">
              <a:latin typeface="+mj-lt"/>
            </a:rPr>
            <a:t>), </a:t>
          </a:r>
          <a:r>
            <a:rPr lang="en-US" sz="1400" b="1" i="1" dirty="0" err="1" smtClean="0">
              <a:latin typeface="+mj-lt"/>
            </a:rPr>
            <a:t>viêm</a:t>
          </a:r>
          <a:r>
            <a:rPr lang="en-US" sz="1400" b="1" i="1" dirty="0" smtClean="0">
              <a:latin typeface="+mj-lt"/>
            </a:rPr>
            <a:t> </a:t>
          </a:r>
          <a:r>
            <a:rPr lang="en-US" sz="1400" b="1" i="1" dirty="0" err="1" smtClean="0">
              <a:latin typeface="+mj-lt"/>
            </a:rPr>
            <a:t>tắc</a:t>
          </a:r>
          <a:r>
            <a:rPr lang="en-US" sz="1400" b="1" i="1" dirty="0" smtClean="0">
              <a:latin typeface="+mj-lt"/>
            </a:rPr>
            <a:t> </a:t>
          </a:r>
          <a:r>
            <a:rPr lang="en-US" sz="1400" b="1" i="1" dirty="0" err="1" smtClean="0">
              <a:latin typeface="+mj-lt"/>
            </a:rPr>
            <a:t>tĩnh</a:t>
          </a:r>
          <a:r>
            <a:rPr lang="en-US" sz="1400" b="1" i="1" dirty="0" smtClean="0">
              <a:latin typeface="+mj-lt"/>
            </a:rPr>
            <a:t> </a:t>
          </a:r>
          <a:r>
            <a:rPr lang="en-US" sz="1400" b="1" i="1" dirty="0" err="1" smtClean="0">
              <a:latin typeface="+mj-lt"/>
            </a:rPr>
            <a:t>mạch</a:t>
          </a:r>
          <a:r>
            <a:rPr lang="en-US" sz="1400" b="1" i="1" dirty="0" smtClean="0">
              <a:latin typeface="+mj-lt"/>
            </a:rPr>
            <a:t> </a:t>
          </a:r>
          <a:r>
            <a:rPr lang="en-US" sz="1400" b="1" i="1" dirty="0" err="1" smtClean="0">
              <a:latin typeface="+mj-lt"/>
            </a:rPr>
            <a:t>não</a:t>
          </a:r>
          <a:r>
            <a:rPr lang="en-US" sz="1400" b="1" i="1" dirty="0" smtClean="0">
              <a:latin typeface="+mj-lt"/>
            </a:rPr>
            <a:t>.</a:t>
          </a:r>
        </a:p>
      </dgm:t>
    </dgm:pt>
    <dgm:pt modelId="{52110AF4-D016-45FC-A344-1148981F9749}" type="parTrans" cxnId="{F5D6B7F4-DB7D-422D-AF88-AAF4800CE48B}">
      <dgm:prSet/>
      <dgm:spPr/>
      <dgm:t>
        <a:bodyPr/>
        <a:lstStyle/>
        <a:p>
          <a:endParaRPr lang="en-US"/>
        </a:p>
      </dgm:t>
    </dgm:pt>
    <dgm:pt modelId="{B0B8AA0D-3F34-4E7B-93FF-01B9E217CDB0}" type="sibTrans" cxnId="{F5D6B7F4-DB7D-422D-AF88-AAF4800CE48B}">
      <dgm:prSet/>
      <dgm:spPr/>
      <dgm:t>
        <a:bodyPr/>
        <a:lstStyle/>
        <a:p>
          <a:endParaRPr lang="en-US"/>
        </a:p>
      </dgm:t>
    </dgm:pt>
    <dgm:pt modelId="{B962EF93-9944-4305-9CC3-52EA3565366C}">
      <dgm:prSet custT="1"/>
      <dgm:spPr/>
      <dgm:t>
        <a:bodyPr/>
        <a:lstStyle/>
        <a:p>
          <a:r>
            <a:rPr lang="pt-BR" sz="1400" b="1" i="1" dirty="0" smtClean="0">
              <a:latin typeface="+mj-lt"/>
            </a:rPr>
            <a:t>Nhiễm trùng não, màng não: viêm não-màng não, ápxe não,  sốt rét ác tính...</a:t>
          </a:r>
        </a:p>
      </dgm:t>
    </dgm:pt>
    <dgm:pt modelId="{EBF2C201-0CE9-434B-B50C-085026FA7802}" type="parTrans" cxnId="{F627F6F2-6472-43DB-BFAA-4E96B14D6EDB}">
      <dgm:prSet/>
      <dgm:spPr/>
      <dgm:t>
        <a:bodyPr/>
        <a:lstStyle/>
        <a:p>
          <a:endParaRPr lang="en-US"/>
        </a:p>
      </dgm:t>
    </dgm:pt>
    <dgm:pt modelId="{49D2CF92-BAC7-4FE3-9143-90F9F4ED83BE}" type="sibTrans" cxnId="{F627F6F2-6472-43DB-BFAA-4E96B14D6EDB}">
      <dgm:prSet/>
      <dgm:spPr/>
      <dgm:t>
        <a:bodyPr/>
        <a:lstStyle/>
        <a:p>
          <a:endParaRPr lang="en-US"/>
        </a:p>
      </dgm:t>
    </dgm:pt>
    <dgm:pt modelId="{7A238BF0-F9D7-4E3F-9E89-926499B51D3F}">
      <dgm:prSet custT="1"/>
      <dgm:spPr/>
      <dgm:t>
        <a:bodyPr/>
        <a:lstStyle/>
        <a:p>
          <a:r>
            <a:rPr lang="vi-VN" sz="1400" b="1" i="1" dirty="0" smtClean="0">
              <a:latin typeface="+mj-lt"/>
            </a:rPr>
            <a:t>Động kinh (hôn mê sau cơn, tình trạng động kinh).</a:t>
          </a:r>
        </a:p>
      </dgm:t>
    </dgm:pt>
    <dgm:pt modelId="{A935D9C6-F434-4DFA-8CEF-0EC50DD62839}" type="parTrans" cxnId="{9ADB0737-86DD-48D9-8890-F3FFA180B774}">
      <dgm:prSet/>
      <dgm:spPr/>
      <dgm:t>
        <a:bodyPr/>
        <a:lstStyle/>
        <a:p>
          <a:endParaRPr lang="en-US"/>
        </a:p>
      </dgm:t>
    </dgm:pt>
    <dgm:pt modelId="{4CC271BF-56B8-4C0C-9DD3-40B6E87D730A}" type="sibTrans" cxnId="{9ADB0737-86DD-48D9-8890-F3FFA180B774}">
      <dgm:prSet/>
      <dgm:spPr/>
      <dgm:t>
        <a:bodyPr/>
        <a:lstStyle/>
        <a:p>
          <a:endParaRPr lang="en-US"/>
        </a:p>
      </dgm:t>
    </dgm:pt>
    <dgm:pt modelId="{148C50C5-3799-49AA-B248-E22257061C9C}">
      <dgm:prSet phldrT="[Text]" custT="1"/>
      <dgm:spPr/>
      <dgm:t>
        <a:bodyPr/>
        <a:lstStyle/>
        <a:p>
          <a:r>
            <a:rPr lang="en-US" sz="1400" b="1" i="1" dirty="0" err="1" smtClean="0">
              <a:latin typeface="+mj-lt"/>
            </a:rPr>
            <a:t>Nguyên</a:t>
          </a:r>
          <a:r>
            <a:rPr lang="en-US" sz="1400" b="1" i="1" dirty="0" smtClean="0">
              <a:latin typeface="+mj-lt"/>
            </a:rPr>
            <a:t> </a:t>
          </a:r>
          <a:r>
            <a:rPr lang="en-US" sz="1400" b="1" i="1" dirty="0" err="1" smtClean="0">
              <a:latin typeface="+mj-lt"/>
            </a:rPr>
            <a:t>nhân</a:t>
          </a:r>
          <a:r>
            <a:rPr lang="en-US" sz="1400" b="1" i="1" dirty="0" smtClean="0">
              <a:latin typeface="+mj-lt"/>
            </a:rPr>
            <a:t> </a:t>
          </a:r>
          <a:r>
            <a:rPr lang="en-US" sz="1400" b="1" i="1" dirty="0" err="1" smtClean="0">
              <a:latin typeface="+mj-lt"/>
            </a:rPr>
            <a:t>mạch</a:t>
          </a:r>
          <a:r>
            <a:rPr lang="en-US" sz="1400" b="1" i="1" dirty="0" smtClean="0">
              <a:latin typeface="+mj-lt"/>
            </a:rPr>
            <a:t> </a:t>
          </a:r>
          <a:r>
            <a:rPr lang="en-US" sz="1400" b="1" i="1" dirty="0" err="1" smtClean="0">
              <a:latin typeface="+mj-lt"/>
            </a:rPr>
            <a:t>não</a:t>
          </a:r>
          <a:r>
            <a:rPr lang="en-US" sz="1400" b="1" i="1" dirty="0" smtClean="0">
              <a:latin typeface="+mj-lt"/>
            </a:rPr>
            <a:t>:</a:t>
          </a:r>
        </a:p>
      </dgm:t>
    </dgm:pt>
    <dgm:pt modelId="{AC79CD30-450C-4901-B4F1-0A8E6D2A71CF}" type="sibTrans" cxnId="{57959F51-24F6-42FD-8A1E-2ECDB92292B5}">
      <dgm:prSet/>
      <dgm:spPr/>
      <dgm:t>
        <a:bodyPr/>
        <a:lstStyle/>
        <a:p>
          <a:endParaRPr lang="en-US"/>
        </a:p>
      </dgm:t>
    </dgm:pt>
    <dgm:pt modelId="{F0FFC1D7-0C68-4E84-9E78-B95FA75649E3}" type="parTrans" cxnId="{57959F51-24F6-42FD-8A1E-2ECDB92292B5}">
      <dgm:prSet/>
      <dgm:spPr/>
      <dgm:t>
        <a:bodyPr/>
        <a:lstStyle/>
        <a:p>
          <a:endParaRPr lang="en-US"/>
        </a:p>
      </dgm:t>
    </dgm:pt>
    <dgm:pt modelId="{552F5BAD-98A8-472B-8D76-FBC5793C4BC1}" type="pres">
      <dgm:prSet presAssocID="{144AC228-9FBD-4B6D-A914-AEB5E13ACB14}" presName="Name0" presStyleCnt="0">
        <dgm:presLayoutVars>
          <dgm:dir/>
          <dgm:animLvl val="lvl"/>
          <dgm:resizeHandles val="exact"/>
        </dgm:presLayoutVars>
      </dgm:prSet>
      <dgm:spPr/>
      <dgm:t>
        <a:bodyPr/>
        <a:lstStyle/>
        <a:p>
          <a:endParaRPr lang="en-US"/>
        </a:p>
      </dgm:t>
    </dgm:pt>
    <dgm:pt modelId="{09ED9A3A-0370-41E7-8B3C-8B50102E6D97}" type="pres">
      <dgm:prSet presAssocID="{8356077A-51C3-4D8B-9819-DF5025EF31E5}" presName="boxAndChildren" presStyleCnt="0"/>
      <dgm:spPr/>
    </dgm:pt>
    <dgm:pt modelId="{9107A514-EF60-4C17-BFA4-455FF1619E7F}" type="pres">
      <dgm:prSet presAssocID="{8356077A-51C3-4D8B-9819-DF5025EF31E5}" presName="parentTextBox" presStyleLbl="node1" presStyleIdx="0" presStyleCnt="3"/>
      <dgm:spPr/>
      <dgm:t>
        <a:bodyPr/>
        <a:lstStyle/>
        <a:p>
          <a:endParaRPr lang="en-US"/>
        </a:p>
      </dgm:t>
    </dgm:pt>
    <dgm:pt modelId="{8EE8B8A4-BAF8-4242-86D1-787522BD149A}" type="pres">
      <dgm:prSet presAssocID="{8356077A-51C3-4D8B-9819-DF5025EF31E5}" presName="entireBox" presStyleLbl="node1" presStyleIdx="0" presStyleCnt="3"/>
      <dgm:spPr/>
      <dgm:t>
        <a:bodyPr/>
        <a:lstStyle/>
        <a:p>
          <a:endParaRPr lang="en-US"/>
        </a:p>
      </dgm:t>
    </dgm:pt>
    <dgm:pt modelId="{CD13690A-0298-4147-B72C-56431847A60C}" type="pres">
      <dgm:prSet presAssocID="{8356077A-51C3-4D8B-9819-DF5025EF31E5}" presName="descendantBox" presStyleCnt="0"/>
      <dgm:spPr/>
    </dgm:pt>
    <dgm:pt modelId="{C8795EC6-C858-4F98-B583-755E41572B32}" type="pres">
      <dgm:prSet presAssocID="{B8FEE7A6-F31E-4F52-ADC7-1693171CE79C}" presName="childTextBox" presStyleLbl="fgAccFollowNode1" presStyleIdx="0" presStyleCnt="12">
        <dgm:presLayoutVars>
          <dgm:bulletEnabled val="1"/>
        </dgm:presLayoutVars>
      </dgm:prSet>
      <dgm:spPr/>
      <dgm:t>
        <a:bodyPr/>
        <a:lstStyle/>
        <a:p>
          <a:endParaRPr lang="en-US"/>
        </a:p>
      </dgm:t>
    </dgm:pt>
    <dgm:pt modelId="{F3ADE894-9341-40A5-A526-A7A8B3D5F286}" type="pres">
      <dgm:prSet presAssocID="{7972272C-E61A-4FD1-AB66-AB3BAF051CDF}" presName="childTextBox" presStyleLbl="fgAccFollowNode1" presStyleIdx="1" presStyleCnt="12">
        <dgm:presLayoutVars>
          <dgm:bulletEnabled val="1"/>
        </dgm:presLayoutVars>
      </dgm:prSet>
      <dgm:spPr/>
      <dgm:t>
        <a:bodyPr/>
        <a:lstStyle/>
        <a:p>
          <a:endParaRPr lang="en-US"/>
        </a:p>
      </dgm:t>
    </dgm:pt>
    <dgm:pt modelId="{BCAB8ED0-FC72-4543-8DC5-B7820D9468B2}" type="pres">
      <dgm:prSet presAssocID="{65F6FD01-D03E-4D2D-8BC5-41B040668C71}" presName="childTextBox" presStyleLbl="fgAccFollowNode1" presStyleIdx="2" presStyleCnt="12">
        <dgm:presLayoutVars>
          <dgm:bulletEnabled val="1"/>
        </dgm:presLayoutVars>
      </dgm:prSet>
      <dgm:spPr/>
      <dgm:t>
        <a:bodyPr/>
        <a:lstStyle/>
        <a:p>
          <a:endParaRPr lang="en-US"/>
        </a:p>
      </dgm:t>
    </dgm:pt>
    <dgm:pt modelId="{DEBC6A85-6CBF-4863-AFCC-2F4EBBE19C2D}" type="pres">
      <dgm:prSet presAssocID="{00C29E4A-F614-470A-917F-B5D7042E801A}" presName="sp" presStyleCnt="0"/>
      <dgm:spPr/>
    </dgm:pt>
    <dgm:pt modelId="{0DFCDB8F-8A7B-4560-95B3-78785DACB1DD}" type="pres">
      <dgm:prSet presAssocID="{F096BB3D-B0AD-4F8F-8AF4-53739A365242}" presName="arrowAndChildren" presStyleCnt="0"/>
      <dgm:spPr/>
    </dgm:pt>
    <dgm:pt modelId="{255C29C8-E38D-4C69-A662-C182F9AEDEB0}" type="pres">
      <dgm:prSet presAssocID="{F096BB3D-B0AD-4F8F-8AF4-53739A365242}" presName="parentTextArrow" presStyleLbl="node1" presStyleIdx="0" presStyleCnt="3"/>
      <dgm:spPr/>
      <dgm:t>
        <a:bodyPr/>
        <a:lstStyle/>
        <a:p>
          <a:endParaRPr lang="en-US"/>
        </a:p>
      </dgm:t>
    </dgm:pt>
    <dgm:pt modelId="{FDDBC400-6C14-47DC-8339-A28F8AED949D}" type="pres">
      <dgm:prSet presAssocID="{F096BB3D-B0AD-4F8F-8AF4-53739A365242}" presName="arrow" presStyleLbl="node1" presStyleIdx="1" presStyleCnt="3"/>
      <dgm:spPr/>
      <dgm:t>
        <a:bodyPr/>
        <a:lstStyle/>
        <a:p>
          <a:endParaRPr lang="en-US"/>
        </a:p>
      </dgm:t>
    </dgm:pt>
    <dgm:pt modelId="{65193D81-2AAC-44DE-96CA-93E66968D52D}" type="pres">
      <dgm:prSet presAssocID="{F096BB3D-B0AD-4F8F-8AF4-53739A365242}" presName="descendantArrow" presStyleCnt="0"/>
      <dgm:spPr/>
    </dgm:pt>
    <dgm:pt modelId="{2D50831B-2884-43EA-82D8-655951194DAF}" type="pres">
      <dgm:prSet presAssocID="{C3942EE1-0BDF-4221-8A3D-62ED51F8B3FE}" presName="childTextArrow" presStyleLbl="fgAccFollowNode1" presStyleIdx="3" presStyleCnt="12">
        <dgm:presLayoutVars>
          <dgm:bulletEnabled val="1"/>
        </dgm:presLayoutVars>
      </dgm:prSet>
      <dgm:spPr/>
      <dgm:t>
        <a:bodyPr/>
        <a:lstStyle/>
        <a:p>
          <a:endParaRPr lang="en-US"/>
        </a:p>
      </dgm:t>
    </dgm:pt>
    <dgm:pt modelId="{CF2C635E-7C48-4047-A98A-77B2B094B6ED}" type="pres">
      <dgm:prSet presAssocID="{44EDD36C-CE79-42D1-9E86-86767DEB497C}" presName="childTextArrow" presStyleLbl="fgAccFollowNode1" presStyleIdx="4" presStyleCnt="12" custScaleX="134418">
        <dgm:presLayoutVars>
          <dgm:bulletEnabled val="1"/>
        </dgm:presLayoutVars>
      </dgm:prSet>
      <dgm:spPr/>
      <dgm:t>
        <a:bodyPr/>
        <a:lstStyle/>
        <a:p>
          <a:endParaRPr lang="en-US"/>
        </a:p>
      </dgm:t>
    </dgm:pt>
    <dgm:pt modelId="{3DD431FC-05E4-4645-BE32-5C5E698B3FDA}" type="pres">
      <dgm:prSet presAssocID="{150C6A40-7B7B-42DD-9B2F-9D31B1208CC1}" presName="childTextArrow" presStyleLbl="fgAccFollowNode1" presStyleIdx="5" presStyleCnt="12">
        <dgm:presLayoutVars>
          <dgm:bulletEnabled val="1"/>
        </dgm:presLayoutVars>
      </dgm:prSet>
      <dgm:spPr/>
      <dgm:t>
        <a:bodyPr/>
        <a:lstStyle/>
        <a:p>
          <a:endParaRPr lang="en-US"/>
        </a:p>
      </dgm:t>
    </dgm:pt>
    <dgm:pt modelId="{5A275403-3A8F-4F5E-A5CA-3959FC189FC3}" type="pres">
      <dgm:prSet presAssocID="{2A3224D4-A289-478E-A1F2-A27A2A97C3F0}" presName="childTextArrow" presStyleLbl="fgAccFollowNode1" presStyleIdx="6" presStyleCnt="12">
        <dgm:presLayoutVars>
          <dgm:bulletEnabled val="1"/>
        </dgm:presLayoutVars>
      </dgm:prSet>
      <dgm:spPr/>
      <dgm:t>
        <a:bodyPr/>
        <a:lstStyle/>
        <a:p>
          <a:endParaRPr lang="en-US"/>
        </a:p>
      </dgm:t>
    </dgm:pt>
    <dgm:pt modelId="{7FD47A09-03F6-4D62-B4F3-21C67A1EA499}" type="pres">
      <dgm:prSet presAssocID="{AEBA1046-DBBE-41FA-96CA-E4920BCD55D6}" presName="childTextArrow" presStyleLbl="fgAccFollowNode1" presStyleIdx="7" presStyleCnt="12">
        <dgm:presLayoutVars>
          <dgm:bulletEnabled val="1"/>
        </dgm:presLayoutVars>
      </dgm:prSet>
      <dgm:spPr/>
      <dgm:t>
        <a:bodyPr/>
        <a:lstStyle/>
        <a:p>
          <a:endParaRPr lang="en-US"/>
        </a:p>
      </dgm:t>
    </dgm:pt>
    <dgm:pt modelId="{E0C59291-ACF8-4758-A38F-D5D78BF581E2}" type="pres">
      <dgm:prSet presAssocID="{AC79CD30-450C-4901-B4F1-0A8E6D2A71CF}" presName="sp" presStyleCnt="0"/>
      <dgm:spPr/>
    </dgm:pt>
    <dgm:pt modelId="{F6A22572-E5CC-46DA-8C32-B18F461CC7C2}" type="pres">
      <dgm:prSet presAssocID="{148C50C5-3799-49AA-B248-E22257061C9C}" presName="arrowAndChildren" presStyleCnt="0"/>
      <dgm:spPr/>
    </dgm:pt>
    <dgm:pt modelId="{CD65E9C4-484E-4F8C-8479-F6F03EC10FFB}" type="pres">
      <dgm:prSet presAssocID="{148C50C5-3799-49AA-B248-E22257061C9C}" presName="parentTextArrow" presStyleLbl="node1" presStyleIdx="1" presStyleCnt="3"/>
      <dgm:spPr/>
      <dgm:t>
        <a:bodyPr/>
        <a:lstStyle/>
        <a:p>
          <a:endParaRPr lang="en-US"/>
        </a:p>
      </dgm:t>
    </dgm:pt>
    <dgm:pt modelId="{3E93AD3B-60C7-42E9-8525-FAEFD1F9D683}" type="pres">
      <dgm:prSet presAssocID="{148C50C5-3799-49AA-B248-E22257061C9C}" presName="arrow" presStyleLbl="node1" presStyleIdx="2" presStyleCnt="3"/>
      <dgm:spPr/>
      <dgm:t>
        <a:bodyPr/>
        <a:lstStyle/>
        <a:p>
          <a:endParaRPr lang="en-US"/>
        </a:p>
      </dgm:t>
    </dgm:pt>
    <dgm:pt modelId="{589704E2-9C68-4DD7-BBDB-A8F9EAF22E6C}" type="pres">
      <dgm:prSet presAssocID="{148C50C5-3799-49AA-B248-E22257061C9C}" presName="descendantArrow" presStyleCnt="0"/>
      <dgm:spPr/>
    </dgm:pt>
    <dgm:pt modelId="{EECC2A87-7E05-468A-978B-E3F02B59F2E1}" type="pres">
      <dgm:prSet presAssocID="{8532767C-6BB0-462E-93E5-549A24517793}" presName="childTextArrow" presStyleLbl="fgAccFollowNode1" presStyleIdx="8" presStyleCnt="12">
        <dgm:presLayoutVars>
          <dgm:bulletEnabled val="1"/>
        </dgm:presLayoutVars>
      </dgm:prSet>
      <dgm:spPr/>
      <dgm:t>
        <a:bodyPr/>
        <a:lstStyle/>
        <a:p>
          <a:endParaRPr lang="en-US"/>
        </a:p>
      </dgm:t>
    </dgm:pt>
    <dgm:pt modelId="{6FA26C62-F3AE-4576-AD94-AFD20BBAC4B5}" type="pres">
      <dgm:prSet presAssocID="{66DCEF5E-26B5-4EF0-925A-AF1EC05BAD3F}" presName="childTextArrow" presStyleLbl="fgAccFollowNode1" presStyleIdx="9" presStyleCnt="12" custScaleX="124253">
        <dgm:presLayoutVars>
          <dgm:bulletEnabled val="1"/>
        </dgm:presLayoutVars>
      </dgm:prSet>
      <dgm:spPr/>
      <dgm:t>
        <a:bodyPr/>
        <a:lstStyle/>
        <a:p>
          <a:endParaRPr lang="en-US"/>
        </a:p>
      </dgm:t>
    </dgm:pt>
    <dgm:pt modelId="{6BB6DE78-D6D2-447E-B408-5320049E0E23}" type="pres">
      <dgm:prSet presAssocID="{B962EF93-9944-4305-9CC3-52EA3565366C}" presName="childTextArrow" presStyleLbl="fgAccFollowNode1" presStyleIdx="10" presStyleCnt="12" custScaleX="126131">
        <dgm:presLayoutVars>
          <dgm:bulletEnabled val="1"/>
        </dgm:presLayoutVars>
      </dgm:prSet>
      <dgm:spPr/>
      <dgm:t>
        <a:bodyPr/>
        <a:lstStyle/>
        <a:p>
          <a:endParaRPr lang="en-US"/>
        </a:p>
      </dgm:t>
    </dgm:pt>
    <dgm:pt modelId="{9857DEEC-676C-4DA6-A408-CC1B7750BC58}" type="pres">
      <dgm:prSet presAssocID="{7A238BF0-F9D7-4E3F-9E89-926499B51D3F}" presName="childTextArrow" presStyleLbl="fgAccFollowNode1" presStyleIdx="11" presStyleCnt="12">
        <dgm:presLayoutVars>
          <dgm:bulletEnabled val="1"/>
        </dgm:presLayoutVars>
      </dgm:prSet>
      <dgm:spPr/>
      <dgm:t>
        <a:bodyPr/>
        <a:lstStyle/>
        <a:p>
          <a:endParaRPr lang="en-US"/>
        </a:p>
      </dgm:t>
    </dgm:pt>
  </dgm:ptLst>
  <dgm:cxnLst>
    <dgm:cxn modelId="{A7A250F7-34D6-4199-B4B6-7914FE2D036F}" srcId="{144AC228-9FBD-4B6D-A914-AEB5E13ACB14}" destId="{F096BB3D-B0AD-4F8F-8AF4-53739A365242}" srcOrd="1" destOrd="0" parTransId="{30E7AF99-13C7-473D-B95E-7EED5FEA4513}" sibTransId="{00C29E4A-F614-470A-917F-B5D7042E801A}"/>
    <dgm:cxn modelId="{8726ADD8-A4CA-4759-A3C2-0B18D41C2F38}" type="presOf" srcId="{65F6FD01-D03E-4D2D-8BC5-41B040668C71}" destId="{BCAB8ED0-FC72-4543-8DC5-B7820D9468B2}" srcOrd="0" destOrd="0" presId="urn:microsoft.com/office/officeart/2005/8/layout/process4"/>
    <dgm:cxn modelId="{A5DBC69B-2FE5-4AD9-81A9-A38F36B06727}" srcId="{8356077A-51C3-4D8B-9819-DF5025EF31E5}" destId="{B8FEE7A6-F31E-4F52-ADC7-1693171CE79C}" srcOrd="0" destOrd="0" parTransId="{DCFC94AE-AEA4-4C50-A1AB-2616A5BBA72B}" sibTransId="{1B660147-A9A2-42B9-BFB1-8DC881754708}"/>
    <dgm:cxn modelId="{AE07D9DC-52DB-42EC-BC46-E65A0E76FAAD}" srcId="{F096BB3D-B0AD-4F8F-8AF4-53739A365242}" destId="{2A3224D4-A289-478E-A1F2-A27A2A97C3F0}" srcOrd="3" destOrd="0" parTransId="{BABE3B66-5A46-46C7-A8B6-855D46E02A5E}" sibTransId="{4F3FE6BD-4BF4-4C27-B5B1-066131057E41}"/>
    <dgm:cxn modelId="{82BBFCA8-57C1-4732-9500-C37B34CFD943}" type="presOf" srcId="{7A238BF0-F9D7-4E3F-9E89-926499B51D3F}" destId="{9857DEEC-676C-4DA6-A408-CC1B7750BC58}" srcOrd="0" destOrd="0" presId="urn:microsoft.com/office/officeart/2005/8/layout/process4"/>
    <dgm:cxn modelId="{CCBE58EC-E87E-4284-8CD1-CED356F53DB0}" type="presOf" srcId="{B962EF93-9944-4305-9CC3-52EA3565366C}" destId="{6BB6DE78-D6D2-447E-B408-5320049E0E23}" srcOrd="0" destOrd="0" presId="urn:microsoft.com/office/officeart/2005/8/layout/process4"/>
    <dgm:cxn modelId="{1DE4EE18-5CA7-4D52-9A9C-C1FACD9394FB}" srcId="{F096BB3D-B0AD-4F8F-8AF4-53739A365242}" destId="{AEBA1046-DBBE-41FA-96CA-E4920BCD55D6}" srcOrd="4" destOrd="0" parTransId="{BF060C96-461E-4FDD-ACCA-5A14B5C63FC0}" sibTransId="{0F2DC208-92D7-4CB6-9513-EA25DE8F6CD9}"/>
    <dgm:cxn modelId="{4883742A-365F-4554-8B3D-74004BFB74E3}" srcId="{148C50C5-3799-49AA-B248-E22257061C9C}" destId="{8532767C-6BB0-462E-93E5-549A24517793}" srcOrd="0" destOrd="0" parTransId="{6CF25F93-73E8-4DAF-9DC8-60176DD31DCD}" sibTransId="{E3497972-CA44-4D8F-B350-FDB9A437DBAF}"/>
    <dgm:cxn modelId="{20E43794-09A0-48F5-B05D-971E50D3DD70}" srcId="{F096BB3D-B0AD-4F8F-8AF4-53739A365242}" destId="{44EDD36C-CE79-42D1-9E86-86767DEB497C}" srcOrd="1" destOrd="0" parTransId="{461E9A97-D22F-473F-B51B-36BF475C83FD}" sibTransId="{56C25200-46C0-475C-8B26-715111B5754A}"/>
    <dgm:cxn modelId="{A59D17CD-939E-46DE-B687-346FD9E0043A}" type="presOf" srcId="{150C6A40-7B7B-42DD-9B2F-9D31B1208CC1}" destId="{3DD431FC-05E4-4645-BE32-5C5E698B3FDA}" srcOrd="0" destOrd="0" presId="urn:microsoft.com/office/officeart/2005/8/layout/process4"/>
    <dgm:cxn modelId="{F239E44D-A4C4-48D1-A9DE-A4935FF482F8}" type="presOf" srcId="{8532767C-6BB0-462E-93E5-549A24517793}" destId="{EECC2A87-7E05-468A-978B-E3F02B59F2E1}" srcOrd="0" destOrd="0" presId="urn:microsoft.com/office/officeart/2005/8/layout/process4"/>
    <dgm:cxn modelId="{A4008B06-2530-45F4-AA32-AD916CD5D161}" srcId="{F096BB3D-B0AD-4F8F-8AF4-53739A365242}" destId="{C3942EE1-0BDF-4221-8A3D-62ED51F8B3FE}" srcOrd="0" destOrd="0" parTransId="{AA977A00-A2E2-4119-9DAE-9C09E9F8D49D}" sibTransId="{7E1BB29A-FA50-4C8C-809F-2ED81E04C281}"/>
    <dgm:cxn modelId="{971882B4-33B7-4F6C-9BEA-E2BF7A9788F2}" type="presOf" srcId="{8356077A-51C3-4D8B-9819-DF5025EF31E5}" destId="{8EE8B8A4-BAF8-4242-86D1-787522BD149A}" srcOrd="1" destOrd="0" presId="urn:microsoft.com/office/officeart/2005/8/layout/process4"/>
    <dgm:cxn modelId="{ED90125D-51B1-4A52-96EA-2B1C43B0D6F6}" srcId="{F096BB3D-B0AD-4F8F-8AF4-53739A365242}" destId="{150C6A40-7B7B-42DD-9B2F-9D31B1208CC1}" srcOrd="2" destOrd="0" parTransId="{D3FEF6FD-B44B-427B-80D1-B4305343BB80}" sibTransId="{B34942A3-27E9-431D-BA25-385678853897}"/>
    <dgm:cxn modelId="{F5D6B7F4-DB7D-422D-AF88-AAF4800CE48B}" srcId="{148C50C5-3799-49AA-B248-E22257061C9C}" destId="{66DCEF5E-26B5-4EF0-925A-AF1EC05BAD3F}" srcOrd="1" destOrd="0" parTransId="{52110AF4-D016-45FC-A344-1148981F9749}" sibTransId="{B0B8AA0D-3F34-4E7B-93FF-01B9E217CDB0}"/>
    <dgm:cxn modelId="{EF814681-4F27-4101-8548-C19F795900CF}" type="presOf" srcId="{148C50C5-3799-49AA-B248-E22257061C9C}" destId="{3E93AD3B-60C7-42E9-8525-FAEFD1F9D683}" srcOrd="1" destOrd="0" presId="urn:microsoft.com/office/officeart/2005/8/layout/process4"/>
    <dgm:cxn modelId="{65868B3B-C055-4E0C-B059-B3A64E9B9B6A}" type="presOf" srcId="{C3942EE1-0BDF-4221-8A3D-62ED51F8B3FE}" destId="{2D50831B-2884-43EA-82D8-655951194DAF}" srcOrd="0" destOrd="0" presId="urn:microsoft.com/office/officeart/2005/8/layout/process4"/>
    <dgm:cxn modelId="{06EEAF06-214A-459B-A174-F6E7EABF71A5}" type="presOf" srcId="{144AC228-9FBD-4B6D-A914-AEB5E13ACB14}" destId="{552F5BAD-98A8-472B-8D76-FBC5793C4BC1}" srcOrd="0" destOrd="0" presId="urn:microsoft.com/office/officeart/2005/8/layout/process4"/>
    <dgm:cxn modelId="{2DDB9781-6B3B-44B2-8A43-45EB4C98F2A3}" type="presOf" srcId="{F096BB3D-B0AD-4F8F-8AF4-53739A365242}" destId="{FDDBC400-6C14-47DC-8339-A28F8AED949D}" srcOrd="1" destOrd="0" presId="urn:microsoft.com/office/officeart/2005/8/layout/process4"/>
    <dgm:cxn modelId="{57959F51-24F6-42FD-8A1E-2ECDB92292B5}" srcId="{144AC228-9FBD-4B6D-A914-AEB5E13ACB14}" destId="{148C50C5-3799-49AA-B248-E22257061C9C}" srcOrd="0" destOrd="0" parTransId="{F0FFC1D7-0C68-4E84-9E78-B95FA75649E3}" sibTransId="{AC79CD30-450C-4901-B4F1-0A8E6D2A71CF}"/>
    <dgm:cxn modelId="{659B4852-6B05-491D-94BC-EF2CD11D8143}" type="presOf" srcId="{7972272C-E61A-4FD1-AB66-AB3BAF051CDF}" destId="{F3ADE894-9341-40A5-A526-A7A8B3D5F286}" srcOrd="0" destOrd="0" presId="urn:microsoft.com/office/officeart/2005/8/layout/process4"/>
    <dgm:cxn modelId="{9303E415-682D-44D7-931F-1A40EC5CD7EC}" type="presOf" srcId="{F096BB3D-B0AD-4F8F-8AF4-53739A365242}" destId="{255C29C8-E38D-4C69-A662-C182F9AEDEB0}" srcOrd="0" destOrd="0" presId="urn:microsoft.com/office/officeart/2005/8/layout/process4"/>
    <dgm:cxn modelId="{3FB15CEB-9A94-4FFF-B0FD-4416722CA41F}" type="presOf" srcId="{66DCEF5E-26B5-4EF0-925A-AF1EC05BAD3F}" destId="{6FA26C62-F3AE-4576-AD94-AFD20BBAC4B5}" srcOrd="0" destOrd="0" presId="urn:microsoft.com/office/officeart/2005/8/layout/process4"/>
    <dgm:cxn modelId="{59F3E1ED-2FB3-487C-AC5B-FA419F674DD8}" type="presOf" srcId="{148C50C5-3799-49AA-B248-E22257061C9C}" destId="{CD65E9C4-484E-4F8C-8479-F6F03EC10FFB}" srcOrd="0" destOrd="0" presId="urn:microsoft.com/office/officeart/2005/8/layout/process4"/>
    <dgm:cxn modelId="{3B19C70B-2A57-448C-8C09-ABA0FB9BFC6F}" srcId="{144AC228-9FBD-4B6D-A914-AEB5E13ACB14}" destId="{8356077A-51C3-4D8B-9819-DF5025EF31E5}" srcOrd="2" destOrd="0" parTransId="{3CB1045E-B9C0-48B5-942B-8831A0CB72C7}" sibTransId="{BD60A042-85CD-4846-A2B6-62E85F779FF0}"/>
    <dgm:cxn modelId="{9ADB0737-86DD-48D9-8890-F3FFA180B774}" srcId="{148C50C5-3799-49AA-B248-E22257061C9C}" destId="{7A238BF0-F9D7-4E3F-9E89-926499B51D3F}" srcOrd="3" destOrd="0" parTransId="{A935D9C6-F434-4DFA-8CEF-0EC50DD62839}" sibTransId="{4CC271BF-56B8-4C0C-9DD3-40B6E87D730A}"/>
    <dgm:cxn modelId="{F627F6F2-6472-43DB-BFAA-4E96B14D6EDB}" srcId="{148C50C5-3799-49AA-B248-E22257061C9C}" destId="{B962EF93-9944-4305-9CC3-52EA3565366C}" srcOrd="2" destOrd="0" parTransId="{EBF2C201-0CE9-434B-B50C-085026FA7802}" sibTransId="{49D2CF92-BAC7-4FE3-9143-90F9F4ED83BE}"/>
    <dgm:cxn modelId="{D23B2FFB-45A0-492B-B8D4-0E2B6BE16220}" srcId="{8356077A-51C3-4D8B-9819-DF5025EF31E5}" destId="{7972272C-E61A-4FD1-AB66-AB3BAF051CDF}" srcOrd="1" destOrd="0" parTransId="{9D113266-A48E-4F87-A6B1-7736D4E4C376}" sibTransId="{66456EEE-CAEB-4C0E-9C1F-FD94FE1C5DA8}"/>
    <dgm:cxn modelId="{4561BB95-6072-437F-9380-3BCE2AE00A04}" type="presOf" srcId="{44EDD36C-CE79-42D1-9E86-86767DEB497C}" destId="{CF2C635E-7C48-4047-A98A-77B2B094B6ED}" srcOrd="0" destOrd="0" presId="urn:microsoft.com/office/officeart/2005/8/layout/process4"/>
    <dgm:cxn modelId="{32B2CFCD-1A41-4E50-AE46-FFCBFA589F53}" type="presOf" srcId="{AEBA1046-DBBE-41FA-96CA-E4920BCD55D6}" destId="{7FD47A09-03F6-4D62-B4F3-21C67A1EA499}" srcOrd="0" destOrd="0" presId="urn:microsoft.com/office/officeart/2005/8/layout/process4"/>
    <dgm:cxn modelId="{3B1F31E7-56C1-4A28-97EE-866E262BAF7B}" srcId="{8356077A-51C3-4D8B-9819-DF5025EF31E5}" destId="{65F6FD01-D03E-4D2D-8BC5-41B040668C71}" srcOrd="2" destOrd="0" parTransId="{3334FBE2-8AA3-4578-B20F-CBCED4C52577}" sibTransId="{08D59496-329D-4E80-AA1A-3A2B841F77C2}"/>
    <dgm:cxn modelId="{71E6534D-52A7-42D8-9FEA-0D30B2DE9D65}" type="presOf" srcId="{2A3224D4-A289-478E-A1F2-A27A2A97C3F0}" destId="{5A275403-3A8F-4F5E-A5CA-3959FC189FC3}" srcOrd="0" destOrd="0" presId="urn:microsoft.com/office/officeart/2005/8/layout/process4"/>
    <dgm:cxn modelId="{2C752C2A-E5EC-4594-BC17-0BCA7B65986D}" type="presOf" srcId="{8356077A-51C3-4D8B-9819-DF5025EF31E5}" destId="{9107A514-EF60-4C17-BFA4-455FF1619E7F}" srcOrd="0" destOrd="0" presId="urn:microsoft.com/office/officeart/2005/8/layout/process4"/>
    <dgm:cxn modelId="{B6896DEA-2AA3-4396-B2E6-70F4A90DC199}" type="presOf" srcId="{B8FEE7A6-F31E-4F52-ADC7-1693171CE79C}" destId="{C8795EC6-C858-4F98-B583-755E41572B32}" srcOrd="0" destOrd="0" presId="urn:microsoft.com/office/officeart/2005/8/layout/process4"/>
    <dgm:cxn modelId="{7524652B-3373-467B-B8DF-47E2D29D83C4}" type="presParOf" srcId="{552F5BAD-98A8-472B-8D76-FBC5793C4BC1}" destId="{09ED9A3A-0370-41E7-8B3C-8B50102E6D97}" srcOrd="0" destOrd="0" presId="urn:microsoft.com/office/officeart/2005/8/layout/process4"/>
    <dgm:cxn modelId="{73781C7F-15B7-4612-8453-337C06701B55}" type="presParOf" srcId="{09ED9A3A-0370-41E7-8B3C-8B50102E6D97}" destId="{9107A514-EF60-4C17-BFA4-455FF1619E7F}" srcOrd="0" destOrd="0" presId="urn:microsoft.com/office/officeart/2005/8/layout/process4"/>
    <dgm:cxn modelId="{BDFC858B-3A50-43A1-939D-385BF7793BC0}" type="presParOf" srcId="{09ED9A3A-0370-41E7-8B3C-8B50102E6D97}" destId="{8EE8B8A4-BAF8-4242-86D1-787522BD149A}" srcOrd="1" destOrd="0" presId="urn:microsoft.com/office/officeart/2005/8/layout/process4"/>
    <dgm:cxn modelId="{75B605D7-B9EB-40A6-90F2-D175B15CFEE0}" type="presParOf" srcId="{09ED9A3A-0370-41E7-8B3C-8B50102E6D97}" destId="{CD13690A-0298-4147-B72C-56431847A60C}" srcOrd="2" destOrd="0" presId="urn:microsoft.com/office/officeart/2005/8/layout/process4"/>
    <dgm:cxn modelId="{0D321C41-9063-4D3F-BC36-174D09F502FE}" type="presParOf" srcId="{CD13690A-0298-4147-B72C-56431847A60C}" destId="{C8795EC6-C858-4F98-B583-755E41572B32}" srcOrd="0" destOrd="0" presId="urn:microsoft.com/office/officeart/2005/8/layout/process4"/>
    <dgm:cxn modelId="{89ED0DBF-9171-4AC3-942B-AE66977F6392}" type="presParOf" srcId="{CD13690A-0298-4147-B72C-56431847A60C}" destId="{F3ADE894-9341-40A5-A526-A7A8B3D5F286}" srcOrd="1" destOrd="0" presId="urn:microsoft.com/office/officeart/2005/8/layout/process4"/>
    <dgm:cxn modelId="{B05CEAFA-61C1-4FB1-B067-8C831C19A29F}" type="presParOf" srcId="{CD13690A-0298-4147-B72C-56431847A60C}" destId="{BCAB8ED0-FC72-4543-8DC5-B7820D9468B2}" srcOrd="2" destOrd="0" presId="urn:microsoft.com/office/officeart/2005/8/layout/process4"/>
    <dgm:cxn modelId="{FA1321C3-F78D-4A9B-AE64-F33F5EF591F1}" type="presParOf" srcId="{552F5BAD-98A8-472B-8D76-FBC5793C4BC1}" destId="{DEBC6A85-6CBF-4863-AFCC-2F4EBBE19C2D}" srcOrd="1" destOrd="0" presId="urn:microsoft.com/office/officeart/2005/8/layout/process4"/>
    <dgm:cxn modelId="{9443386C-F133-43F6-8987-F58CE5D7A638}" type="presParOf" srcId="{552F5BAD-98A8-472B-8D76-FBC5793C4BC1}" destId="{0DFCDB8F-8A7B-4560-95B3-78785DACB1DD}" srcOrd="2" destOrd="0" presId="urn:microsoft.com/office/officeart/2005/8/layout/process4"/>
    <dgm:cxn modelId="{9FA00710-AFCA-465E-8925-3101937B67E7}" type="presParOf" srcId="{0DFCDB8F-8A7B-4560-95B3-78785DACB1DD}" destId="{255C29C8-E38D-4C69-A662-C182F9AEDEB0}" srcOrd="0" destOrd="0" presId="urn:microsoft.com/office/officeart/2005/8/layout/process4"/>
    <dgm:cxn modelId="{1661D0F1-4F23-482D-A294-90278BB97BC8}" type="presParOf" srcId="{0DFCDB8F-8A7B-4560-95B3-78785DACB1DD}" destId="{FDDBC400-6C14-47DC-8339-A28F8AED949D}" srcOrd="1" destOrd="0" presId="urn:microsoft.com/office/officeart/2005/8/layout/process4"/>
    <dgm:cxn modelId="{E8380D3E-BD54-4D46-82BB-8BD02003EAF8}" type="presParOf" srcId="{0DFCDB8F-8A7B-4560-95B3-78785DACB1DD}" destId="{65193D81-2AAC-44DE-96CA-93E66968D52D}" srcOrd="2" destOrd="0" presId="urn:microsoft.com/office/officeart/2005/8/layout/process4"/>
    <dgm:cxn modelId="{E2251456-BD73-4FDF-9A73-9C84BB7C6DDF}" type="presParOf" srcId="{65193D81-2AAC-44DE-96CA-93E66968D52D}" destId="{2D50831B-2884-43EA-82D8-655951194DAF}" srcOrd="0" destOrd="0" presId="urn:microsoft.com/office/officeart/2005/8/layout/process4"/>
    <dgm:cxn modelId="{23FBA0A4-BA06-44E2-B02E-BF62C9AC5498}" type="presParOf" srcId="{65193D81-2AAC-44DE-96CA-93E66968D52D}" destId="{CF2C635E-7C48-4047-A98A-77B2B094B6ED}" srcOrd="1" destOrd="0" presId="urn:microsoft.com/office/officeart/2005/8/layout/process4"/>
    <dgm:cxn modelId="{F24812F4-44C2-4787-8590-C221E4833F1C}" type="presParOf" srcId="{65193D81-2AAC-44DE-96CA-93E66968D52D}" destId="{3DD431FC-05E4-4645-BE32-5C5E698B3FDA}" srcOrd="2" destOrd="0" presId="urn:microsoft.com/office/officeart/2005/8/layout/process4"/>
    <dgm:cxn modelId="{7AA77FB9-4065-4581-9787-919A25166E25}" type="presParOf" srcId="{65193D81-2AAC-44DE-96CA-93E66968D52D}" destId="{5A275403-3A8F-4F5E-A5CA-3959FC189FC3}" srcOrd="3" destOrd="0" presId="urn:microsoft.com/office/officeart/2005/8/layout/process4"/>
    <dgm:cxn modelId="{FAEA12DA-9F48-4FCC-906B-A22CB81C9DA7}" type="presParOf" srcId="{65193D81-2AAC-44DE-96CA-93E66968D52D}" destId="{7FD47A09-03F6-4D62-B4F3-21C67A1EA499}" srcOrd="4" destOrd="0" presId="urn:microsoft.com/office/officeart/2005/8/layout/process4"/>
    <dgm:cxn modelId="{FD844F5C-B151-4ECB-9E9C-2C1760C812CE}" type="presParOf" srcId="{552F5BAD-98A8-472B-8D76-FBC5793C4BC1}" destId="{E0C59291-ACF8-4758-A38F-D5D78BF581E2}" srcOrd="3" destOrd="0" presId="urn:microsoft.com/office/officeart/2005/8/layout/process4"/>
    <dgm:cxn modelId="{B90A58A1-5144-458F-83D7-2AA15149BC6B}" type="presParOf" srcId="{552F5BAD-98A8-472B-8D76-FBC5793C4BC1}" destId="{F6A22572-E5CC-46DA-8C32-B18F461CC7C2}" srcOrd="4" destOrd="0" presId="urn:microsoft.com/office/officeart/2005/8/layout/process4"/>
    <dgm:cxn modelId="{90429A67-8990-418F-A3D3-CF61D9BF9680}" type="presParOf" srcId="{F6A22572-E5CC-46DA-8C32-B18F461CC7C2}" destId="{CD65E9C4-484E-4F8C-8479-F6F03EC10FFB}" srcOrd="0" destOrd="0" presId="urn:microsoft.com/office/officeart/2005/8/layout/process4"/>
    <dgm:cxn modelId="{8715906C-8598-4646-9264-DFFE9F468AE9}" type="presParOf" srcId="{F6A22572-E5CC-46DA-8C32-B18F461CC7C2}" destId="{3E93AD3B-60C7-42E9-8525-FAEFD1F9D683}" srcOrd="1" destOrd="0" presId="urn:microsoft.com/office/officeart/2005/8/layout/process4"/>
    <dgm:cxn modelId="{8E3A37F5-436D-4C8E-B2B5-CCB680CB531A}" type="presParOf" srcId="{F6A22572-E5CC-46DA-8C32-B18F461CC7C2}" destId="{589704E2-9C68-4DD7-BBDB-A8F9EAF22E6C}" srcOrd="2" destOrd="0" presId="urn:microsoft.com/office/officeart/2005/8/layout/process4"/>
    <dgm:cxn modelId="{5001AF01-6F4E-4F68-8952-F039A8BA895D}" type="presParOf" srcId="{589704E2-9C68-4DD7-BBDB-A8F9EAF22E6C}" destId="{EECC2A87-7E05-468A-978B-E3F02B59F2E1}" srcOrd="0" destOrd="0" presId="urn:microsoft.com/office/officeart/2005/8/layout/process4"/>
    <dgm:cxn modelId="{CD6F8A97-4BEB-493D-A319-A82193A731C0}" type="presParOf" srcId="{589704E2-9C68-4DD7-BBDB-A8F9EAF22E6C}" destId="{6FA26C62-F3AE-4576-AD94-AFD20BBAC4B5}" srcOrd="1" destOrd="0" presId="urn:microsoft.com/office/officeart/2005/8/layout/process4"/>
    <dgm:cxn modelId="{AC9CD3E8-8FA2-4944-9A54-711EDAAFF680}" type="presParOf" srcId="{589704E2-9C68-4DD7-BBDB-A8F9EAF22E6C}" destId="{6BB6DE78-D6D2-447E-B408-5320049E0E23}" srcOrd="2" destOrd="0" presId="urn:microsoft.com/office/officeart/2005/8/layout/process4"/>
    <dgm:cxn modelId="{C4F88521-DF71-45D2-9C10-9F1E9A57AD7A}" type="presParOf" srcId="{589704E2-9C68-4DD7-BBDB-A8F9EAF22E6C}" destId="{9857DEEC-676C-4DA6-A408-CC1B7750BC58}" srcOrd="3"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F2735BC-C8FF-4684-98A4-C9DFC6D29F7E}" type="doc">
      <dgm:prSet loTypeId="urn:microsoft.com/office/officeart/2011/layout/HexagonRadial" loCatId="cycle" qsTypeId="urn:microsoft.com/office/officeart/2005/8/quickstyle/simple1" qsCatId="simple" csTypeId="urn:microsoft.com/office/officeart/2005/8/colors/accent1_2" csCatId="accent1" phldr="1"/>
      <dgm:spPr/>
      <dgm:t>
        <a:bodyPr/>
        <a:lstStyle/>
        <a:p>
          <a:endParaRPr lang="en-US"/>
        </a:p>
      </dgm:t>
    </dgm:pt>
    <dgm:pt modelId="{D44D7506-16A3-4D98-B4A1-3C501A04863C}">
      <dgm:prSet phldrT="[Text]" custT="1"/>
      <dgm:spPr/>
      <dgm:t>
        <a:bodyPr/>
        <a:lstStyle/>
        <a:p>
          <a:r>
            <a:rPr lang="en-US" sz="3200" b="1" dirty="0" err="1" smtClean="0">
              <a:latin typeface="Times New Roman" pitchFamily="18" charset="0"/>
              <a:cs typeface="Times New Roman" pitchFamily="18" charset="0"/>
            </a:rPr>
            <a:t>Chẩn</a:t>
          </a:r>
          <a:r>
            <a:rPr lang="en-US" sz="3200" b="1" smtClean="0">
              <a:latin typeface="Times New Roman" pitchFamily="18" charset="0"/>
              <a:cs typeface="Times New Roman" pitchFamily="18" charset="0"/>
            </a:rPr>
            <a:t> đoán</a:t>
          </a:r>
          <a:endParaRPr lang="en-US" sz="3200" b="1">
            <a:latin typeface="Times New Roman" pitchFamily="18" charset="0"/>
            <a:cs typeface="Times New Roman" pitchFamily="18" charset="0"/>
          </a:endParaRPr>
        </a:p>
      </dgm:t>
    </dgm:pt>
    <dgm:pt modelId="{2731CAB1-3E91-4B01-BD8B-FD08E7077AAD}" type="parTrans" cxnId="{D7B1E80E-46D3-47D0-81FE-AB2F7FBC0755}">
      <dgm:prSet/>
      <dgm:spPr/>
      <dgm:t>
        <a:bodyPr/>
        <a:lstStyle/>
        <a:p>
          <a:endParaRPr lang="en-US"/>
        </a:p>
      </dgm:t>
    </dgm:pt>
    <dgm:pt modelId="{2D649329-C348-415D-B2D6-04969B46432E}" type="sibTrans" cxnId="{D7B1E80E-46D3-47D0-81FE-AB2F7FBC0755}">
      <dgm:prSet/>
      <dgm:spPr/>
      <dgm:t>
        <a:bodyPr/>
        <a:lstStyle/>
        <a:p>
          <a:endParaRPr lang="en-US"/>
        </a:p>
      </dgm:t>
    </dgm:pt>
    <dgm:pt modelId="{67A24BE5-66CB-46E4-94C7-0CA09E563D6C}">
      <dgm:prSet phldrT="[Text]" custT="1"/>
      <dgm:spPr/>
      <dgm:t>
        <a:bodyPr/>
        <a:lstStyle/>
        <a:p>
          <a:r>
            <a:rPr lang="en-US" sz="2400" b="0" i="0" smtClean="0">
              <a:latin typeface="Times New Roman" pitchFamily="18" charset="0"/>
              <a:cs typeface="Times New Roman" pitchFamily="18" charset="0"/>
            </a:rPr>
            <a:t>Rối loạn hoặc mất ý thức</a:t>
          </a:r>
          <a:endParaRPr lang="en-US" sz="2400">
            <a:latin typeface="Times New Roman" pitchFamily="18" charset="0"/>
            <a:cs typeface="Times New Roman" pitchFamily="18" charset="0"/>
          </a:endParaRPr>
        </a:p>
      </dgm:t>
    </dgm:pt>
    <dgm:pt modelId="{0EB76729-8D7F-4892-B92C-533B9A973828}" type="parTrans" cxnId="{7995BA33-C1A8-44D0-80EC-30726FFC9E5F}">
      <dgm:prSet/>
      <dgm:spPr/>
      <dgm:t>
        <a:bodyPr/>
        <a:lstStyle/>
        <a:p>
          <a:endParaRPr lang="en-US"/>
        </a:p>
      </dgm:t>
    </dgm:pt>
    <dgm:pt modelId="{EECBB2C0-F256-42BD-8CA7-49296841F708}" type="sibTrans" cxnId="{7995BA33-C1A8-44D0-80EC-30726FFC9E5F}">
      <dgm:prSet/>
      <dgm:spPr/>
      <dgm:t>
        <a:bodyPr/>
        <a:lstStyle/>
        <a:p>
          <a:endParaRPr lang="en-US"/>
        </a:p>
      </dgm:t>
    </dgm:pt>
    <dgm:pt modelId="{036D5562-CCCB-46FE-818C-C96B5AD7D14E}">
      <dgm:prSet phldrT="[Text]" custT="1"/>
      <dgm:spPr/>
      <dgm:t>
        <a:bodyPr/>
        <a:lstStyle/>
        <a:p>
          <a:r>
            <a:rPr lang="en-US" sz="2400" b="0" i="0" smtClean="0">
              <a:latin typeface="Times New Roman" pitchFamily="18" charset="0"/>
              <a:cs typeface="Times New Roman" pitchFamily="18" charset="0"/>
            </a:rPr>
            <a:t>Tắc nghẽn hô hấp do thông khí kém.</a:t>
          </a:r>
          <a:endParaRPr lang="en-US" sz="2400">
            <a:latin typeface="Times New Roman" pitchFamily="18" charset="0"/>
            <a:cs typeface="Times New Roman" pitchFamily="18" charset="0"/>
          </a:endParaRPr>
        </a:p>
      </dgm:t>
    </dgm:pt>
    <dgm:pt modelId="{7B9E35AF-100F-49E8-BDCA-830345BC5799}" type="parTrans" cxnId="{B087FF0E-566F-4AB1-A955-D655FE2382F1}">
      <dgm:prSet/>
      <dgm:spPr/>
      <dgm:t>
        <a:bodyPr/>
        <a:lstStyle/>
        <a:p>
          <a:endParaRPr lang="en-US"/>
        </a:p>
      </dgm:t>
    </dgm:pt>
    <dgm:pt modelId="{94E22091-3A9D-4AC9-852E-E30BA928B453}" type="sibTrans" cxnId="{B087FF0E-566F-4AB1-A955-D655FE2382F1}">
      <dgm:prSet/>
      <dgm:spPr/>
      <dgm:t>
        <a:bodyPr/>
        <a:lstStyle/>
        <a:p>
          <a:endParaRPr lang="en-US"/>
        </a:p>
      </dgm:t>
    </dgm:pt>
    <dgm:pt modelId="{0489D5D2-1384-418F-B373-1010CBE940DC}">
      <dgm:prSet phldrT="[Text]" custT="1"/>
      <dgm:spPr/>
      <dgm:t>
        <a:bodyPr/>
        <a:lstStyle/>
        <a:p>
          <a:r>
            <a:rPr lang="pt-BR" sz="2400" b="0" i="0" smtClean="0">
              <a:latin typeface="Times New Roman" pitchFamily="18" charset="0"/>
              <a:cs typeface="Times New Roman" pitchFamily="18" charset="0"/>
            </a:rPr>
            <a:t>Bội nhiễm do nằm lâu</a:t>
          </a:r>
          <a:endParaRPr lang="en-US" sz="2400">
            <a:latin typeface="Times New Roman" pitchFamily="18" charset="0"/>
            <a:cs typeface="Times New Roman" pitchFamily="18" charset="0"/>
          </a:endParaRPr>
        </a:p>
      </dgm:t>
    </dgm:pt>
    <dgm:pt modelId="{8CEE20D7-428C-4382-B38D-6BBEED89AFD8}" type="parTrans" cxnId="{94834E26-2C00-4DCE-937E-7F65B36C74E3}">
      <dgm:prSet/>
      <dgm:spPr/>
      <dgm:t>
        <a:bodyPr/>
        <a:lstStyle/>
        <a:p>
          <a:endParaRPr lang="en-US"/>
        </a:p>
      </dgm:t>
    </dgm:pt>
    <dgm:pt modelId="{18035049-FEAB-403B-B59C-CC947E79C044}" type="sibTrans" cxnId="{94834E26-2C00-4DCE-937E-7F65B36C74E3}">
      <dgm:prSet/>
      <dgm:spPr/>
      <dgm:t>
        <a:bodyPr/>
        <a:lstStyle/>
        <a:p>
          <a:endParaRPr lang="en-US"/>
        </a:p>
      </dgm:t>
    </dgm:pt>
    <dgm:pt modelId="{CDAA6A08-923E-49D9-BE7A-347B8E6BBE5C}">
      <dgm:prSet phldrT="[Text]" custT="1"/>
      <dgm:spPr/>
      <dgm:t>
        <a:bodyPr/>
        <a:lstStyle/>
        <a:p>
          <a:r>
            <a:rPr lang="en-US" sz="2400" b="0" i="0" smtClean="0">
              <a:latin typeface="Times New Roman" pitchFamily="18" charset="0"/>
              <a:cs typeface="Times New Roman" pitchFamily="18" charset="0"/>
            </a:rPr>
            <a:t>Loét mục do nằm lâu</a:t>
          </a:r>
          <a:endParaRPr lang="en-US" sz="2400">
            <a:latin typeface="Times New Roman" pitchFamily="18" charset="0"/>
            <a:cs typeface="Times New Roman" pitchFamily="18" charset="0"/>
          </a:endParaRPr>
        </a:p>
      </dgm:t>
    </dgm:pt>
    <dgm:pt modelId="{DA86D296-CF4A-434F-A80D-FFA014DB311F}" type="parTrans" cxnId="{F5E2338C-7E33-4EB5-B2FE-D265DF1A72EA}">
      <dgm:prSet/>
      <dgm:spPr/>
      <dgm:t>
        <a:bodyPr/>
        <a:lstStyle/>
        <a:p>
          <a:endParaRPr lang="en-US"/>
        </a:p>
      </dgm:t>
    </dgm:pt>
    <dgm:pt modelId="{C64A7F61-F9A6-4D30-9375-794BD3840D17}" type="sibTrans" cxnId="{F5E2338C-7E33-4EB5-B2FE-D265DF1A72EA}">
      <dgm:prSet/>
      <dgm:spPr/>
      <dgm:t>
        <a:bodyPr/>
        <a:lstStyle/>
        <a:p>
          <a:endParaRPr lang="en-US"/>
        </a:p>
      </dgm:t>
    </dgm:pt>
    <dgm:pt modelId="{AD3468C2-EEBB-45BC-A815-AD35084AAFE3}">
      <dgm:prSet phldrT="[Text]" custT="1"/>
      <dgm:spPr/>
      <dgm:t>
        <a:bodyPr/>
        <a:lstStyle/>
        <a:p>
          <a:r>
            <a:rPr lang="vi-VN" sz="2400" b="0" i="0" smtClean="0">
              <a:latin typeface="+mj-lt"/>
            </a:rPr>
            <a:t>Teo cơ, tắc mạnh do không vận động</a:t>
          </a:r>
          <a:endParaRPr lang="en-US" sz="2400">
            <a:latin typeface="+mj-lt"/>
          </a:endParaRPr>
        </a:p>
      </dgm:t>
    </dgm:pt>
    <dgm:pt modelId="{6040A87B-7339-453D-8E4C-B54D31B16BBA}" type="parTrans" cxnId="{134DC630-F068-48F3-AFC7-8FCA94D7ACCF}">
      <dgm:prSet/>
      <dgm:spPr/>
      <dgm:t>
        <a:bodyPr/>
        <a:lstStyle/>
        <a:p>
          <a:endParaRPr lang="en-US"/>
        </a:p>
      </dgm:t>
    </dgm:pt>
    <dgm:pt modelId="{0E6AC05A-BE57-46EF-9129-555C5AF506FB}" type="sibTrans" cxnId="{134DC630-F068-48F3-AFC7-8FCA94D7ACCF}">
      <dgm:prSet/>
      <dgm:spPr/>
      <dgm:t>
        <a:bodyPr/>
        <a:lstStyle/>
        <a:p>
          <a:endParaRPr lang="en-US"/>
        </a:p>
      </dgm:t>
    </dgm:pt>
    <dgm:pt modelId="{FC6BA7D4-695D-4BE0-8525-8C153C10BBF4}">
      <dgm:prSet phldrT="[Text]" custT="1"/>
      <dgm:spPr/>
      <dgm:t>
        <a:bodyPr/>
        <a:lstStyle/>
        <a:p>
          <a:r>
            <a:rPr lang="vi-VN" sz="2400" b="0" i="0" smtClean="0">
              <a:latin typeface="+mj-lt"/>
            </a:rPr>
            <a:t>Suy mòn do dinh dưỡng kém</a:t>
          </a:r>
          <a:endParaRPr lang="en-US" sz="2400">
            <a:latin typeface="+mj-lt"/>
          </a:endParaRPr>
        </a:p>
      </dgm:t>
    </dgm:pt>
    <dgm:pt modelId="{AF9F329E-74D7-4558-815E-8484192FE0FD}" type="parTrans" cxnId="{2EF734D1-D2C9-4854-88EE-FE9A199E2985}">
      <dgm:prSet/>
      <dgm:spPr/>
      <dgm:t>
        <a:bodyPr/>
        <a:lstStyle/>
        <a:p>
          <a:endParaRPr lang="en-US"/>
        </a:p>
      </dgm:t>
    </dgm:pt>
    <dgm:pt modelId="{B30568F0-0F56-4EEC-92EC-0CA8C58E8856}" type="sibTrans" cxnId="{2EF734D1-D2C9-4854-88EE-FE9A199E2985}">
      <dgm:prSet/>
      <dgm:spPr/>
      <dgm:t>
        <a:bodyPr/>
        <a:lstStyle/>
        <a:p>
          <a:endParaRPr lang="en-US"/>
        </a:p>
      </dgm:t>
    </dgm:pt>
    <dgm:pt modelId="{BDB27CC5-ECB5-4F47-A095-BE2ED9F19A96}" type="pres">
      <dgm:prSet presAssocID="{1F2735BC-C8FF-4684-98A4-C9DFC6D29F7E}" presName="Name0" presStyleCnt="0">
        <dgm:presLayoutVars>
          <dgm:chMax val="1"/>
          <dgm:chPref val="1"/>
          <dgm:dir/>
          <dgm:animOne val="branch"/>
          <dgm:animLvl val="lvl"/>
        </dgm:presLayoutVars>
      </dgm:prSet>
      <dgm:spPr/>
      <dgm:t>
        <a:bodyPr/>
        <a:lstStyle/>
        <a:p>
          <a:endParaRPr lang="en-US"/>
        </a:p>
      </dgm:t>
    </dgm:pt>
    <dgm:pt modelId="{C5951853-B79A-4655-918A-B08A3925EA37}" type="pres">
      <dgm:prSet presAssocID="{D44D7506-16A3-4D98-B4A1-3C501A04863C}" presName="Parent" presStyleLbl="node0" presStyleIdx="0" presStyleCnt="1">
        <dgm:presLayoutVars>
          <dgm:chMax val="6"/>
          <dgm:chPref val="6"/>
        </dgm:presLayoutVars>
      </dgm:prSet>
      <dgm:spPr/>
      <dgm:t>
        <a:bodyPr/>
        <a:lstStyle/>
        <a:p>
          <a:endParaRPr lang="en-US"/>
        </a:p>
      </dgm:t>
    </dgm:pt>
    <dgm:pt modelId="{11E9F555-77ED-4E07-8037-6E6461A93B08}" type="pres">
      <dgm:prSet presAssocID="{67A24BE5-66CB-46E4-94C7-0CA09E563D6C}" presName="Accent1" presStyleCnt="0"/>
      <dgm:spPr/>
    </dgm:pt>
    <dgm:pt modelId="{25686760-12D2-4BD8-8938-A2B7271092B9}" type="pres">
      <dgm:prSet presAssocID="{67A24BE5-66CB-46E4-94C7-0CA09E563D6C}" presName="Accent" presStyleLbl="bgShp" presStyleIdx="0" presStyleCnt="6"/>
      <dgm:spPr/>
    </dgm:pt>
    <dgm:pt modelId="{EF3D8180-FD03-4635-951C-CEA668EBDD55}" type="pres">
      <dgm:prSet presAssocID="{67A24BE5-66CB-46E4-94C7-0CA09E563D6C}" presName="Child1" presStyleLbl="node1" presStyleIdx="0" presStyleCnt="6">
        <dgm:presLayoutVars>
          <dgm:chMax val="0"/>
          <dgm:chPref val="0"/>
          <dgm:bulletEnabled val="1"/>
        </dgm:presLayoutVars>
      </dgm:prSet>
      <dgm:spPr/>
      <dgm:t>
        <a:bodyPr/>
        <a:lstStyle/>
        <a:p>
          <a:endParaRPr lang="en-US"/>
        </a:p>
      </dgm:t>
    </dgm:pt>
    <dgm:pt modelId="{A19F2450-1174-4E10-9CE9-95BD61EEE083}" type="pres">
      <dgm:prSet presAssocID="{036D5562-CCCB-46FE-818C-C96B5AD7D14E}" presName="Accent2" presStyleCnt="0"/>
      <dgm:spPr/>
    </dgm:pt>
    <dgm:pt modelId="{1AF7C403-69F3-41B8-AF30-4DFE1B49E9F3}" type="pres">
      <dgm:prSet presAssocID="{036D5562-CCCB-46FE-818C-C96B5AD7D14E}" presName="Accent" presStyleLbl="bgShp" presStyleIdx="1" presStyleCnt="6"/>
      <dgm:spPr/>
    </dgm:pt>
    <dgm:pt modelId="{EC8B1FEB-0322-4C15-8EE8-49425AE0C8D1}" type="pres">
      <dgm:prSet presAssocID="{036D5562-CCCB-46FE-818C-C96B5AD7D14E}" presName="Child2" presStyleLbl="node1" presStyleIdx="1" presStyleCnt="6">
        <dgm:presLayoutVars>
          <dgm:chMax val="0"/>
          <dgm:chPref val="0"/>
          <dgm:bulletEnabled val="1"/>
        </dgm:presLayoutVars>
      </dgm:prSet>
      <dgm:spPr/>
      <dgm:t>
        <a:bodyPr/>
        <a:lstStyle/>
        <a:p>
          <a:endParaRPr lang="en-US"/>
        </a:p>
      </dgm:t>
    </dgm:pt>
    <dgm:pt modelId="{94EDDEF1-E141-44AB-A78D-AC0652A107EB}" type="pres">
      <dgm:prSet presAssocID="{0489D5D2-1384-418F-B373-1010CBE940DC}" presName="Accent3" presStyleCnt="0"/>
      <dgm:spPr/>
    </dgm:pt>
    <dgm:pt modelId="{F4041B72-BC4C-419F-87B2-130EB4BC13CD}" type="pres">
      <dgm:prSet presAssocID="{0489D5D2-1384-418F-B373-1010CBE940DC}" presName="Accent" presStyleLbl="bgShp" presStyleIdx="2" presStyleCnt="6"/>
      <dgm:spPr/>
    </dgm:pt>
    <dgm:pt modelId="{87FBA460-9CD7-4551-A39E-34F99B67EB8C}" type="pres">
      <dgm:prSet presAssocID="{0489D5D2-1384-418F-B373-1010CBE940DC}" presName="Child3" presStyleLbl="node1" presStyleIdx="2" presStyleCnt="6">
        <dgm:presLayoutVars>
          <dgm:chMax val="0"/>
          <dgm:chPref val="0"/>
          <dgm:bulletEnabled val="1"/>
        </dgm:presLayoutVars>
      </dgm:prSet>
      <dgm:spPr/>
      <dgm:t>
        <a:bodyPr/>
        <a:lstStyle/>
        <a:p>
          <a:endParaRPr lang="en-US"/>
        </a:p>
      </dgm:t>
    </dgm:pt>
    <dgm:pt modelId="{5E99E6B7-4438-4907-877F-40CAB0C58FA3}" type="pres">
      <dgm:prSet presAssocID="{CDAA6A08-923E-49D9-BE7A-347B8E6BBE5C}" presName="Accent4" presStyleCnt="0"/>
      <dgm:spPr/>
    </dgm:pt>
    <dgm:pt modelId="{8AEBE3F8-F97C-43A2-AA4C-13051D4F3583}" type="pres">
      <dgm:prSet presAssocID="{CDAA6A08-923E-49D9-BE7A-347B8E6BBE5C}" presName="Accent" presStyleLbl="bgShp" presStyleIdx="3" presStyleCnt="6"/>
      <dgm:spPr/>
    </dgm:pt>
    <dgm:pt modelId="{76A01DF6-84D6-4A0B-9A7E-06F5801DA144}" type="pres">
      <dgm:prSet presAssocID="{CDAA6A08-923E-49D9-BE7A-347B8E6BBE5C}" presName="Child4" presStyleLbl="node1" presStyleIdx="3" presStyleCnt="6">
        <dgm:presLayoutVars>
          <dgm:chMax val="0"/>
          <dgm:chPref val="0"/>
          <dgm:bulletEnabled val="1"/>
        </dgm:presLayoutVars>
      </dgm:prSet>
      <dgm:spPr/>
      <dgm:t>
        <a:bodyPr/>
        <a:lstStyle/>
        <a:p>
          <a:endParaRPr lang="en-US"/>
        </a:p>
      </dgm:t>
    </dgm:pt>
    <dgm:pt modelId="{701AD5BF-01BF-49E9-8D0E-355F358D634A}" type="pres">
      <dgm:prSet presAssocID="{AD3468C2-EEBB-45BC-A815-AD35084AAFE3}" presName="Accent5" presStyleCnt="0"/>
      <dgm:spPr/>
    </dgm:pt>
    <dgm:pt modelId="{5184A145-467E-445B-B0BA-1E5C09B3BCF0}" type="pres">
      <dgm:prSet presAssocID="{AD3468C2-EEBB-45BC-A815-AD35084AAFE3}" presName="Accent" presStyleLbl="bgShp" presStyleIdx="4" presStyleCnt="6"/>
      <dgm:spPr/>
    </dgm:pt>
    <dgm:pt modelId="{7E3A0381-31C9-46F9-8A0E-53748548345D}" type="pres">
      <dgm:prSet presAssocID="{AD3468C2-EEBB-45BC-A815-AD35084AAFE3}" presName="Child5" presStyleLbl="node1" presStyleIdx="4" presStyleCnt="6">
        <dgm:presLayoutVars>
          <dgm:chMax val="0"/>
          <dgm:chPref val="0"/>
          <dgm:bulletEnabled val="1"/>
        </dgm:presLayoutVars>
      </dgm:prSet>
      <dgm:spPr/>
      <dgm:t>
        <a:bodyPr/>
        <a:lstStyle/>
        <a:p>
          <a:endParaRPr lang="en-US"/>
        </a:p>
      </dgm:t>
    </dgm:pt>
    <dgm:pt modelId="{51F1F99E-AA97-46E9-944E-41F8F8397800}" type="pres">
      <dgm:prSet presAssocID="{FC6BA7D4-695D-4BE0-8525-8C153C10BBF4}" presName="Accent6" presStyleCnt="0"/>
      <dgm:spPr/>
    </dgm:pt>
    <dgm:pt modelId="{2A59EF2C-AAA6-460F-AEDC-E334E6F50F77}" type="pres">
      <dgm:prSet presAssocID="{FC6BA7D4-695D-4BE0-8525-8C153C10BBF4}" presName="Accent" presStyleLbl="bgShp" presStyleIdx="5" presStyleCnt="6"/>
      <dgm:spPr/>
    </dgm:pt>
    <dgm:pt modelId="{19F20385-5E5B-4748-91B9-5D572F24392F}" type="pres">
      <dgm:prSet presAssocID="{FC6BA7D4-695D-4BE0-8525-8C153C10BBF4}" presName="Child6" presStyleLbl="node1" presStyleIdx="5" presStyleCnt="6">
        <dgm:presLayoutVars>
          <dgm:chMax val="0"/>
          <dgm:chPref val="0"/>
          <dgm:bulletEnabled val="1"/>
        </dgm:presLayoutVars>
      </dgm:prSet>
      <dgm:spPr/>
      <dgm:t>
        <a:bodyPr/>
        <a:lstStyle/>
        <a:p>
          <a:endParaRPr lang="en-US"/>
        </a:p>
      </dgm:t>
    </dgm:pt>
  </dgm:ptLst>
  <dgm:cxnLst>
    <dgm:cxn modelId="{D0076C8C-AA0B-48BD-AE7D-24744EE76C0B}" type="presOf" srcId="{AD3468C2-EEBB-45BC-A815-AD35084AAFE3}" destId="{7E3A0381-31C9-46F9-8A0E-53748548345D}" srcOrd="0" destOrd="0" presId="urn:microsoft.com/office/officeart/2011/layout/HexagonRadial"/>
    <dgm:cxn modelId="{AF088ED6-87CB-4D2B-9519-4A04754EC6B3}" type="presOf" srcId="{D44D7506-16A3-4D98-B4A1-3C501A04863C}" destId="{C5951853-B79A-4655-918A-B08A3925EA37}" srcOrd="0" destOrd="0" presId="urn:microsoft.com/office/officeart/2011/layout/HexagonRadial"/>
    <dgm:cxn modelId="{D7B1E80E-46D3-47D0-81FE-AB2F7FBC0755}" srcId="{1F2735BC-C8FF-4684-98A4-C9DFC6D29F7E}" destId="{D44D7506-16A3-4D98-B4A1-3C501A04863C}" srcOrd="0" destOrd="0" parTransId="{2731CAB1-3E91-4B01-BD8B-FD08E7077AAD}" sibTransId="{2D649329-C348-415D-B2D6-04969B46432E}"/>
    <dgm:cxn modelId="{B087FF0E-566F-4AB1-A955-D655FE2382F1}" srcId="{D44D7506-16A3-4D98-B4A1-3C501A04863C}" destId="{036D5562-CCCB-46FE-818C-C96B5AD7D14E}" srcOrd="1" destOrd="0" parTransId="{7B9E35AF-100F-49E8-BDCA-830345BC5799}" sibTransId="{94E22091-3A9D-4AC9-852E-E30BA928B453}"/>
    <dgm:cxn modelId="{F5E2338C-7E33-4EB5-B2FE-D265DF1A72EA}" srcId="{D44D7506-16A3-4D98-B4A1-3C501A04863C}" destId="{CDAA6A08-923E-49D9-BE7A-347B8E6BBE5C}" srcOrd="3" destOrd="0" parTransId="{DA86D296-CF4A-434F-A80D-FFA014DB311F}" sibTransId="{C64A7F61-F9A6-4D30-9375-794BD3840D17}"/>
    <dgm:cxn modelId="{A31A69C0-DCA2-4D6D-B47D-DF1A10F2B5F8}" type="presOf" srcId="{0489D5D2-1384-418F-B373-1010CBE940DC}" destId="{87FBA460-9CD7-4551-A39E-34F99B67EB8C}" srcOrd="0" destOrd="0" presId="urn:microsoft.com/office/officeart/2011/layout/HexagonRadial"/>
    <dgm:cxn modelId="{6591B1AB-5449-4148-AD4B-98AD583B9676}" type="presOf" srcId="{1F2735BC-C8FF-4684-98A4-C9DFC6D29F7E}" destId="{BDB27CC5-ECB5-4F47-A095-BE2ED9F19A96}" srcOrd="0" destOrd="0" presId="urn:microsoft.com/office/officeart/2011/layout/HexagonRadial"/>
    <dgm:cxn modelId="{7C796ECF-E55D-49A2-966E-BA7A4AD581CF}" type="presOf" srcId="{FC6BA7D4-695D-4BE0-8525-8C153C10BBF4}" destId="{19F20385-5E5B-4748-91B9-5D572F24392F}" srcOrd="0" destOrd="0" presId="urn:microsoft.com/office/officeart/2011/layout/HexagonRadial"/>
    <dgm:cxn modelId="{134DC630-F068-48F3-AFC7-8FCA94D7ACCF}" srcId="{D44D7506-16A3-4D98-B4A1-3C501A04863C}" destId="{AD3468C2-EEBB-45BC-A815-AD35084AAFE3}" srcOrd="4" destOrd="0" parTransId="{6040A87B-7339-453D-8E4C-B54D31B16BBA}" sibTransId="{0E6AC05A-BE57-46EF-9129-555C5AF506FB}"/>
    <dgm:cxn modelId="{7995BA33-C1A8-44D0-80EC-30726FFC9E5F}" srcId="{D44D7506-16A3-4D98-B4A1-3C501A04863C}" destId="{67A24BE5-66CB-46E4-94C7-0CA09E563D6C}" srcOrd="0" destOrd="0" parTransId="{0EB76729-8D7F-4892-B92C-533B9A973828}" sibTransId="{EECBB2C0-F256-42BD-8CA7-49296841F708}"/>
    <dgm:cxn modelId="{9966400C-5D09-42B6-A43D-99230163B6AF}" type="presOf" srcId="{036D5562-CCCB-46FE-818C-C96B5AD7D14E}" destId="{EC8B1FEB-0322-4C15-8EE8-49425AE0C8D1}" srcOrd="0" destOrd="0" presId="urn:microsoft.com/office/officeart/2011/layout/HexagonRadial"/>
    <dgm:cxn modelId="{6E671B6C-0720-4C96-8AB3-CF412C579A00}" type="presOf" srcId="{67A24BE5-66CB-46E4-94C7-0CA09E563D6C}" destId="{EF3D8180-FD03-4635-951C-CEA668EBDD55}" srcOrd="0" destOrd="0" presId="urn:microsoft.com/office/officeart/2011/layout/HexagonRadial"/>
    <dgm:cxn modelId="{DDC3F8C8-55DF-4964-A495-D7AEC664BCE4}" type="presOf" srcId="{CDAA6A08-923E-49D9-BE7A-347B8E6BBE5C}" destId="{76A01DF6-84D6-4A0B-9A7E-06F5801DA144}" srcOrd="0" destOrd="0" presId="urn:microsoft.com/office/officeart/2011/layout/HexagonRadial"/>
    <dgm:cxn modelId="{2EF734D1-D2C9-4854-88EE-FE9A199E2985}" srcId="{D44D7506-16A3-4D98-B4A1-3C501A04863C}" destId="{FC6BA7D4-695D-4BE0-8525-8C153C10BBF4}" srcOrd="5" destOrd="0" parTransId="{AF9F329E-74D7-4558-815E-8484192FE0FD}" sibTransId="{B30568F0-0F56-4EEC-92EC-0CA8C58E8856}"/>
    <dgm:cxn modelId="{94834E26-2C00-4DCE-937E-7F65B36C74E3}" srcId="{D44D7506-16A3-4D98-B4A1-3C501A04863C}" destId="{0489D5D2-1384-418F-B373-1010CBE940DC}" srcOrd="2" destOrd="0" parTransId="{8CEE20D7-428C-4382-B38D-6BBEED89AFD8}" sibTransId="{18035049-FEAB-403B-B59C-CC947E79C044}"/>
    <dgm:cxn modelId="{6BE1984F-0CBC-43A6-BE22-8DB2363798C4}" type="presParOf" srcId="{BDB27CC5-ECB5-4F47-A095-BE2ED9F19A96}" destId="{C5951853-B79A-4655-918A-B08A3925EA37}" srcOrd="0" destOrd="0" presId="urn:microsoft.com/office/officeart/2011/layout/HexagonRadial"/>
    <dgm:cxn modelId="{EA2753DE-422D-4087-B30B-28374FB44660}" type="presParOf" srcId="{BDB27CC5-ECB5-4F47-A095-BE2ED9F19A96}" destId="{11E9F555-77ED-4E07-8037-6E6461A93B08}" srcOrd="1" destOrd="0" presId="urn:microsoft.com/office/officeart/2011/layout/HexagonRadial"/>
    <dgm:cxn modelId="{0FE2D640-815C-4329-93C5-57B9F0B4062F}" type="presParOf" srcId="{11E9F555-77ED-4E07-8037-6E6461A93B08}" destId="{25686760-12D2-4BD8-8938-A2B7271092B9}" srcOrd="0" destOrd="0" presId="urn:microsoft.com/office/officeart/2011/layout/HexagonRadial"/>
    <dgm:cxn modelId="{9920E0EC-C8BC-4E21-B456-1C1280C1BB42}" type="presParOf" srcId="{BDB27CC5-ECB5-4F47-A095-BE2ED9F19A96}" destId="{EF3D8180-FD03-4635-951C-CEA668EBDD55}" srcOrd="2" destOrd="0" presId="urn:microsoft.com/office/officeart/2011/layout/HexagonRadial"/>
    <dgm:cxn modelId="{89BD330B-4BC0-4010-B2E1-4F9E0A94746C}" type="presParOf" srcId="{BDB27CC5-ECB5-4F47-A095-BE2ED9F19A96}" destId="{A19F2450-1174-4E10-9CE9-95BD61EEE083}" srcOrd="3" destOrd="0" presId="urn:microsoft.com/office/officeart/2011/layout/HexagonRadial"/>
    <dgm:cxn modelId="{5621CC74-1743-4475-AB8E-953D274A7E8F}" type="presParOf" srcId="{A19F2450-1174-4E10-9CE9-95BD61EEE083}" destId="{1AF7C403-69F3-41B8-AF30-4DFE1B49E9F3}" srcOrd="0" destOrd="0" presId="urn:microsoft.com/office/officeart/2011/layout/HexagonRadial"/>
    <dgm:cxn modelId="{D5EC5468-7FB4-4A92-BF86-37FBA61DDBC4}" type="presParOf" srcId="{BDB27CC5-ECB5-4F47-A095-BE2ED9F19A96}" destId="{EC8B1FEB-0322-4C15-8EE8-49425AE0C8D1}" srcOrd="4" destOrd="0" presId="urn:microsoft.com/office/officeart/2011/layout/HexagonRadial"/>
    <dgm:cxn modelId="{FA399341-CA22-4760-A44B-C3526C2D63B7}" type="presParOf" srcId="{BDB27CC5-ECB5-4F47-A095-BE2ED9F19A96}" destId="{94EDDEF1-E141-44AB-A78D-AC0652A107EB}" srcOrd="5" destOrd="0" presId="urn:microsoft.com/office/officeart/2011/layout/HexagonRadial"/>
    <dgm:cxn modelId="{B5058DC0-C6D8-4B1C-98BD-F972DC583175}" type="presParOf" srcId="{94EDDEF1-E141-44AB-A78D-AC0652A107EB}" destId="{F4041B72-BC4C-419F-87B2-130EB4BC13CD}" srcOrd="0" destOrd="0" presId="urn:microsoft.com/office/officeart/2011/layout/HexagonRadial"/>
    <dgm:cxn modelId="{18E47E27-3A3F-453F-A0B4-CD827C4C6EA0}" type="presParOf" srcId="{BDB27CC5-ECB5-4F47-A095-BE2ED9F19A96}" destId="{87FBA460-9CD7-4551-A39E-34F99B67EB8C}" srcOrd="6" destOrd="0" presId="urn:microsoft.com/office/officeart/2011/layout/HexagonRadial"/>
    <dgm:cxn modelId="{DD7D2554-E286-42CD-9192-E18D6737FC1C}" type="presParOf" srcId="{BDB27CC5-ECB5-4F47-A095-BE2ED9F19A96}" destId="{5E99E6B7-4438-4907-877F-40CAB0C58FA3}" srcOrd="7" destOrd="0" presId="urn:microsoft.com/office/officeart/2011/layout/HexagonRadial"/>
    <dgm:cxn modelId="{E95C0471-EBEF-4AD8-B62C-2EEA3DA463D7}" type="presParOf" srcId="{5E99E6B7-4438-4907-877F-40CAB0C58FA3}" destId="{8AEBE3F8-F97C-43A2-AA4C-13051D4F3583}" srcOrd="0" destOrd="0" presId="urn:microsoft.com/office/officeart/2011/layout/HexagonRadial"/>
    <dgm:cxn modelId="{3A6B4B26-CA9F-4D49-8C6A-6A2D3044BCE7}" type="presParOf" srcId="{BDB27CC5-ECB5-4F47-A095-BE2ED9F19A96}" destId="{76A01DF6-84D6-4A0B-9A7E-06F5801DA144}" srcOrd="8" destOrd="0" presId="urn:microsoft.com/office/officeart/2011/layout/HexagonRadial"/>
    <dgm:cxn modelId="{4760F689-E1D6-43EC-87C4-6B1BDF1261E1}" type="presParOf" srcId="{BDB27CC5-ECB5-4F47-A095-BE2ED9F19A96}" destId="{701AD5BF-01BF-49E9-8D0E-355F358D634A}" srcOrd="9" destOrd="0" presId="urn:microsoft.com/office/officeart/2011/layout/HexagonRadial"/>
    <dgm:cxn modelId="{AE17FAB2-4BC6-4455-A3F5-E286B89B381B}" type="presParOf" srcId="{701AD5BF-01BF-49E9-8D0E-355F358D634A}" destId="{5184A145-467E-445B-B0BA-1E5C09B3BCF0}" srcOrd="0" destOrd="0" presId="urn:microsoft.com/office/officeart/2011/layout/HexagonRadial"/>
    <dgm:cxn modelId="{109D3338-5B99-4573-834F-09751E6DFF9E}" type="presParOf" srcId="{BDB27CC5-ECB5-4F47-A095-BE2ED9F19A96}" destId="{7E3A0381-31C9-46F9-8A0E-53748548345D}" srcOrd="10" destOrd="0" presId="urn:microsoft.com/office/officeart/2011/layout/HexagonRadial"/>
    <dgm:cxn modelId="{9F8EF584-996E-4AD9-B7D8-105894ADD804}" type="presParOf" srcId="{BDB27CC5-ECB5-4F47-A095-BE2ED9F19A96}" destId="{51F1F99E-AA97-46E9-944E-41F8F8397800}" srcOrd="11" destOrd="0" presId="urn:microsoft.com/office/officeart/2011/layout/HexagonRadial"/>
    <dgm:cxn modelId="{CB14BB6B-660A-4F3F-A59E-EB41B4A7FCD9}" type="presParOf" srcId="{51F1F99E-AA97-46E9-944E-41F8F8397800}" destId="{2A59EF2C-AAA6-460F-AEDC-E334E6F50F77}" srcOrd="0" destOrd="0" presId="urn:microsoft.com/office/officeart/2011/layout/HexagonRadial"/>
    <dgm:cxn modelId="{C8560FDD-43C5-4CE7-A420-415B6E606982}" type="presParOf" srcId="{BDB27CC5-ECB5-4F47-A095-BE2ED9F19A96}" destId="{19F20385-5E5B-4748-91B9-5D572F24392F}" srcOrd="12" destOrd="0" presId="urn:microsoft.com/office/officeart/2011/layout/HexagonRadial"/>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5DB0E4B-0D0D-4C31-AF22-BB2921587E4E}"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n-US"/>
        </a:p>
      </dgm:t>
    </dgm:pt>
    <dgm:pt modelId="{541B7554-C418-4F1D-8707-4EA1DED8C74E}">
      <dgm:prSet phldrT="[Text]" custT="1"/>
      <dgm:spPr/>
      <dgm:t>
        <a:bodyPr/>
        <a:lstStyle/>
        <a:p>
          <a:r>
            <a:rPr lang="en-US" sz="2400" dirty="0" err="1" smtClean="0">
              <a:latin typeface="Times New Roman" pitchFamily="18" charset="0"/>
              <a:cs typeface="Times New Roman" pitchFamily="18" charset="0"/>
            </a:rPr>
            <a:t>Đánh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giá</a:t>
          </a:r>
          <a:r>
            <a:rPr lang="en-US"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dgm:t>
    </dgm:pt>
    <dgm:pt modelId="{9096AA9C-DA19-4F36-9800-596C6E50F69E}" type="parTrans" cxnId="{D6546436-C468-4C8B-BE17-5B03D929C1BA}">
      <dgm:prSet/>
      <dgm:spPr/>
      <dgm:t>
        <a:bodyPr/>
        <a:lstStyle/>
        <a:p>
          <a:endParaRPr lang="en-US"/>
        </a:p>
      </dgm:t>
    </dgm:pt>
    <dgm:pt modelId="{5B66010F-32A6-45A2-978D-F13CA7C578F3}" type="sibTrans" cxnId="{D6546436-C468-4C8B-BE17-5B03D929C1BA}">
      <dgm:prSet/>
      <dgm:spPr/>
      <dgm:t>
        <a:bodyPr/>
        <a:lstStyle/>
        <a:p>
          <a:endParaRPr lang="en-US"/>
        </a:p>
      </dgm:t>
    </dgm:pt>
    <dgm:pt modelId="{004733C1-2AC2-4D54-8098-A8CDBFB86B07}">
      <dgm:prSet custT="1"/>
      <dgm:spPr/>
      <dgm:t>
        <a:bodyPr/>
        <a:lstStyle/>
        <a:p>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Bệnh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mắc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chứng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trên</a:t>
          </a:r>
          <a:endParaRPr lang="en-US" sz="2400" dirty="0">
            <a:latin typeface="Times New Roman" pitchFamily="18" charset="0"/>
            <a:cs typeface="Times New Roman" pitchFamily="18" charset="0"/>
          </a:endParaRPr>
        </a:p>
      </dgm:t>
    </dgm:pt>
    <dgm:pt modelId="{2B547CBF-A9F6-4CA3-8589-D480EA9667AA}" type="parTrans" cxnId="{DC48C332-1442-40FF-B836-0433009FBD79}">
      <dgm:prSet/>
      <dgm:spPr/>
      <dgm:t>
        <a:bodyPr/>
        <a:lstStyle/>
        <a:p>
          <a:endParaRPr lang="en-US"/>
        </a:p>
      </dgm:t>
    </dgm:pt>
    <dgm:pt modelId="{85969B34-76D6-45B5-8B2B-9479D1B2DF8A}" type="sibTrans" cxnId="{DC48C332-1442-40FF-B836-0433009FBD79}">
      <dgm:prSet/>
      <dgm:spPr/>
      <dgm:t>
        <a:bodyPr/>
        <a:lstStyle/>
        <a:p>
          <a:endParaRPr lang="en-US"/>
        </a:p>
      </dgm:t>
    </dgm:pt>
    <dgm:pt modelId="{91F7D025-6254-4CA5-AC67-90EA574CB533}">
      <dgm:prSet custT="1"/>
      <dgm:spPr/>
      <dgm:t>
        <a:bodyPr/>
        <a:lstStyle/>
        <a:p>
          <a:r>
            <a:rPr lang="en-US" sz="2400" dirty="0" err="1" smtClean="0">
              <a:latin typeface="Times New Roman" pitchFamily="18" charset="0"/>
              <a:cs typeface="Times New Roman" pitchFamily="18" charset="0"/>
            </a:rPr>
            <a:t>Toàn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triển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tốt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hồi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tỉnh</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dgm:t>
    </dgm:pt>
    <dgm:pt modelId="{7BF5B8A6-8637-4C8A-9B98-C73D439F744B}" type="parTrans" cxnId="{7E5C80CF-78D2-4D34-8A2F-2B659E61E445}">
      <dgm:prSet/>
      <dgm:spPr/>
      <dgm:t>
        <a:bodyPr/>
        <a:lstStyle/>
        <a:p>
          <a:endParaRPr lang="en-US"/>
        </a:p>
      </dgm:t>
    </dgm:pt>
    <dgm:pt modelId="{65426243-2CF9-4482-92B5-11E8135708F4}" type="sibTrans" cxnId="{7E5C80CF-78D2-4D34-8A2F-2B659E61E445}">
      <dgm:prSet/>
      <dgm:spPr/>
      <dgm:t>
        <a:bodyPr/>
        <a:lstStyle/>
        <a:p>
          <a:endParaRPr lang="en-US"/>
        </a:p>
      </dgm:t>
    </dgm:pt>
    <dgm:pt modelId="{D921CA66-477D-46E6-BE8D-207F9EE46EBD}">
      <dgm:prSet custT="1"/>
      <dgm:spPr/>
      <dgm:t>
        <a:bodyPr/>
        <a:lstStyle/>
        <a:p>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nuôi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dưỡng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đảm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bảo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biểu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hiện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cân</a:t>
          </a:r>
          <a:endParaRPr lang="en-US" sz="2400" dirty="0">
            <a:latin typeface="Times New Roman" pitchFamily="18" charset="0"/>
            <a:cs typeface="Times New Roman" pitchFamily="18" charset="0"/>
          </a:endParaRPr>
        </a:p>
      </dgm:t>
    </dgm:pt>
    <dgm:pt modelId="{DD6EE374-80A5-46B8-B615-F707BAAAEA00}" type="parTrans" cxnId="{CE45C912-4A0B-4B6F-881E-23F49E47260E}">
      <dgm:prSet/>
      <dgm:spPr/>
      <dgm:t>
        <a:bodyPr/>
        <a:lstStyle/>
        <a:p>
          <a:endParaRPr lang="en-US"/>
        </a:p>
      </dgm:t>
    </dgm:pt>
    <dgm:pt modelId="{DF2C8A10-F86A-4D63-B013-B9F00C32E6F5}" type="sibTrans" cxnId="{CE45C912-4A0B-4B6F-881E-23F49E47260E}">
      <dgm:prSet/>
      <dgm:spPr/>
      <dgm:t>
        <a:bodyPr/>
        <a:lstStyle/>
        <a:p>
          <a:endParaRPr lang="en-US"/>
        </a:p>
      </dgm:t>
    </dgm:pt>
    <dgm:pt modelId="{BEF8293C-5320-4E8A-8B7E-A9F6DC56CC5E}">
      <dgm:prSet custT="1"/>
      <dgm:spPr/>
      <dgm:t>
        <a:bodyPr/>
        <a:lstStyle/>
        <a:p>
          <a:r>
            <a:rPr lang="en-US" sz="2400" dirty="0" err="1" smtClean="0">
              <a:latin typeface="Times New Roman" pitchFamily="18" charset="0"/>
              <a:cs typeface="Times New Roman" pitchFamily="18" charset="0"/>
            </a:rPr>
            <a:t>Gia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bệnh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yên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tâm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cộng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viên</a:t>
          </a:r>
          <a:r>
            <a:rPr lang="en-US" sz="2400" dirty="0" smtClean="0">
              <a:latin typeface="Times New Roman" pitchFamily="18" charset="0"/>
              <a:cs typeface="Times New Roman" pitchFamily="18" charset="0"/>
            </a:rPr>
            <a:t> y </a:t>
          </a:r>
          <a:r>
            <a:rPr lang="en-US" sz="2400" dirty="0" err="1" smtClean="0">
              <a:latin typeface="Times New Roman" pitchFamily="18" charset="0"/>
              <a:cs typeface="Times New Roman" pitchFamily="18" charset="0"/>
            </a:rPr>
            <a:t>tế</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chăm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sóc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tốt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bệnh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nhân</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dgm:t>
    </dgm:pt>
    <dgm:pt modelId="{0FC4F76A-4704-4268-8CE1-D17C57D100FE}" type="parTrans" cxnId="{057085F5-CC78-4108-88EA-584061C4F161}">
      <dgm:prSet/>
      <dgm:spPr/>
      <dgm:t>
        <a:bodyPr/>
        <a:lstStyle/>
        <a:p>
          <a:endParaRPr lang="en-US"/>
        </a:p>
      </dgm:t>
    </dgm:pt>
    <dgm:pt modelId="{A34CC0F9-5ED2-435F-86DE-83AF77777014}" type="sibTrans" cxnId="{057085F5-CC78-4108-88EA-584061C4F161}">
      <dgm:prSet/>
      <dgm:spPr/>
      <dgm:t>
        <a:bodyPr/>
        <a:lstStyle/>
        <a:p>
          <a:endParaRPr lang="en-US"/>
        </a:p>
      </dgm:t>
    </dgm:pt>
    <dgm:pt modelId="{B8A391C4-B4D0-40D0-866D-B5A596C0538F}" type="pres">
      <dgm:prSet presAssocID="{D5DB0E4B-0D0D-4C31-AF22-BB2921587E4E}" presName="Name0" presStyleCnt="0">
        <dgm:presLayoutVars>
          <dgm:chMax val="1"/>
          <dgm:dir/>
          <dgm:animLvl val="ctr"/>
          <dgm:resizeHandles val="exact"/>
        </dgm:presLayoutVars>
      </dgm:prSet>
      <dgm:spPr/>
      <dgm:t>
        <a:bodyPr/>
        <a:lstStyle/>
        <a:p>
          <a:endParaRPr lang="en-US"/>
        </a:p>
      </dgm:t>
    </dgm:pt>
    <dgm:pt modelId="{6E010D2E-53C6-469F-92DC-06DEDA590B93}" type="pres">
      <dgm:prSet presAssocID="{541B7554-C418-4F1D-8707-4EA1DED8C74E}" presName="centerShape" presStyleLbl="node0" presStyleIdx="0" presStyleCnt="1"/>
      <dgm:spPr/>
      <dgm:t>
        <a:bodyPr/>
        <a:lstStyle/>
        <a:p>
          <a:endParaRPr lang="en-US"/>
        </a:p>
      </dgm:t>
    </dgm:pt>
    <dgm:pt modelId="{260AD88A-0743-4AE1-A06B-6B71CCB87DF6}" type="pres">
      <dgm:prSet presAssocID="{004733C1-2AC2-4D54-8098-A8CDBFB86B07}" presName="node" presStyleLbl="node1" presStyleIdx="0" presStyleCnt="4" custScaleX="197792">
        <dgm:presLayoutVars>
          <dgm:bulletEnabled val="1"/>
        </dgm:presLayoutVars>
      </dgm:prSet>
      <dgm:spPr/>
      <dgm:t>
        <a:bodyPr/>
        <a:lstStyle/>
        <a:p>
          <a:endParaRPr lang="en-US"/>
        </a:p>
      </dgm:t>
    </dgm:pt>
    <dgm:pt modelId="{C16F3BD3-7993-46CE-BF72-9D40486E3602}" type="pres">
      <dgm:prSet presAssocID="{004733C1-2AC2-4D54-8098-A8CDBFB86B07}" presName="dummy" presStyleCnt="0"/>
      <dgm:spPr/>
    </dgm:pt>
    <dgm:pt modelId="{B21465DF-EEF3-4A17-AACF-17E80532A7D8}" type="pres">
      <dgm:prSet presAssocID="{85969B34-76D6-45B5-8B2B-9479D1B2DF8A}" presName="sibTrans" presStyleLbl="sibTrans2D1" presStyleIdx="0" presStyleCnt="4"/>
      <dgm:spPr/>
      <dgm:t>
        <a:bodyPr/>
        <a:lstStyle/>
        <a:p>
          <a:endParaRPr lang="en-US"/>
        </a:p>
      </dgm:t>
    </dgm:pt>
    <dgm:pt modelId="{0BBCD71C-9752-48B1-A8D3-53A6CEEF4B9C}" type="pres">
      <dgm:prSet presAssocID="{91F7D025-6254-4CA5-AC67-90EA574CB533}" presName="node" presStyleLbl="node1" presStyleIdx="1" presStyleCnt="4" custScaleX="143120" custScaleY="221433" custRadScaleRad="133576" custRadScaleInc="-2903">
        <dgm:presLayoutVars>
          <dgm:bulletEnabled val="1"/>
        </dgm:presLayoutVars>
      </dgm:prSet>
      <dgm:spPr/>
      <dgm:t>
        <a:bodyPr/>
        <a:lstStyle/>
        <a:p>
          <a:endParaRPr lang="en-US"/>
        </a:p>
      </dgm:t>
    </dgm:pt>
    <dgm:pt modelId="{402C5C5A-7B68-401B-830E-1FBC9B953B63}" type="pres">
      <dgm:prSet presAssocID="{91F7D025-6254-4CA5-AC67-90EA574CB533}" presName="dummy" presStyleCnt="0"/>
      <dgm:spPr/>
    </dgm:pt>
    <dgm:pt modelId="{F9AEBB32-F333-4F77-9994-9259EED2A692}" type="pres">
      <dgm:prSet presAssocID="{65426243-2CF9-4482-92B5-11E8135708F4}" presName="sibTrans" presStyleLbl="sibTrans2D1" presStyleIdx="1" presStyleCnt="4"/>
      <dgm:spPr/>
      <dgm:t>
        <a:bodyPr/>
        <a:lstStyle/>
        <a:p>
          <a:endParaRPr lang="en-US"/>
        </a:p>
      </dgm:t>
    </dgm:pt>
    <dgm:pt modelId="{9D8B8B6E-CC71-455B-85B7-C8FA7320EDE1}" type="pres">
      <dgm:prSet presAssocID="{D921CA66-477D-46E6-BE8D-207F9EE46EBD}" presName="node" presStyleLbl="node1" presStyleIdx="2" presStyleCnt="4" custScaleX="238120">
        <dgm:presLayoutVars>
          <dgm:bulletEnabled val="1"/>
        </dgm:presLayoutVars>
      </dgm:prSet>
      <dgm:spPr/>
      <dgm:t>
        <a:bodyPr/>
        <a:lstStyle/>
        <a:p>
          <a:endParaRPr lang="en-US"/>
        </a:p>
      </dgm:t>
    </dgm:pt>
    <dgm:pt modelId="{32638321-6630-493A-901E-C9AC38FB1DCC}" type="pres">
      <dgm:prSet presAssocID="{D921CA66-477D-46E6-BE8D-207F9EE46EBD}" presName="dummy" presStyleCnt="0"/>
      <dgm:spPr/>
    </dgm:pt>
    <dgm:pt modelId="{85DD2360-ED00-4527-BC41-CA0333A086DA}" type="pres">
      <dgm:prSet presAssocID="{DF2C8A10-F86A-4D63-B013-B9F00C32E6F5}" presName="sibTrans" presStyleLbl="sibTrans2D1" presStyleIdx="2" presStyleCnt="4"/>
      <dgm:spPr/>
      <dgm:t>
        <a:bodyPr/>
        <a:lstStyle/>
        <a:p>
          <a:endParaRPr lang="en-US"/>
        </a:p>
      </dgm:t>
    </dgm:pt>
    <dgm:pt modelId="{207AEF4A-398F-4F85-B15A-B8E72691E331}" type="pres">
      <dgm:prSet presAssocID="{BEF8293C-5320-4E8A-8B7E-A9F6DC56CC5E}" presName="node" presStyleLbl="node1" presStyleIdx="3" presStyleCnt="4" custScaleX="155585" custScaleY="198252" custRadScaleRad="122579" custRadScaleInc="8626">
        <dgm:presLayoutVars>
          <dgm:bulletEnabled val="1"/>
        </dgm:presLayoutVars>
      </dgm:prSet>
      <dgm:spPr/>
      <dgm:t>
        <a:bodyPr/>
        <a:lstStyle/>
        <a:p>
          <a:endParaRPr lang="en-US"/>
        </a:p>
      </dgm:t>
    </dgm:pt>
    <dgm:pt modelId="{6750A318-E562-478F-A632-EB9373966EE5}" type="pres">
      <dgm:prSet presAssocID="{BEF8293C-5320-4E8A-8B7E-A9F6DC56CC5E}" presName="dummy" presStyleCnt="0"/>
      <dgm:spPr/>
    </dgm:pt>
    <dgm:pt modelId="{16431DE7-462D-433B-BC93-94BF037A3075}" type="pres">
      <dgm:prSet presAssocID="{A34CC0F9-5ED2-435F-86DE-83AF77777014}" presName="sibTrans" presStyleLbl="sibTrans2D1" presStyleIdx="3" presStyleCnt="4"/>
      <dgm:spPr/>
      <dgm:t>
        <a:bodyPr/>
        <a:lstStyle/>
        <a:p>
          <a:endParaRPr lang="en-US"/>
        </a:p>
      </dgm:t>
    </dgm:pt>
  </dgm:ptLst>
  <dgm:cxnLst>
    <dgm:cxn modelId="{057085F5-CC78-4108-88EA-584061C4F161}" srcId="{541B7554-C418-4F1D-8707-4EA1DED8C74E}" destId="{BEF8293C-5320-4E8A-8B7E-A9F6DC56CC5E}" srcOrd="3" destOrd="0" parTransId="{0FC4F76A-4704-4268-8CE1-D17C57D100FE}" sibTransId="{A34CC0F9-5ED2-435F-86DE-83AF77777014}"/>
    <dgm:cxn modelId="{985181F7-EDE7-4941-9161-8C7303698BED}" type="presOf" srcId="{D921CA66-477D-46E6-BE8D-207F9EE46EBD}" destId="{9D8B8B6E-CC71-455B-85B7-C8FA7320EDE1}" srcOrd="0" destOrd="0" presId="urn:microsoft.com/office/officeart/2005/8/layout/radial6"/>
    <dgm:cxn modelId="{CE45C912-4A0B-4B6F-881E-23F49E47260E}" srcId="{541B7554-C418-4F1D-8707-4EA1DED8C74E}" destId="{D921CA66-477D-46E6-BE8D-207F9EE46EBD}" srcOrd="2" destOrd="0" parTransId="{DD6EE374-80A5-46B8-B615-F707BAAAEA00}" sibTransId="{DF2C8A10-F86A-4D63-B013-B9F00C32E6F5}"/>
    <dgm:cxn modelId="{976D5B6C-CCE1-46E6-B75D-E31D945A12BF}" type="presOf" srcId="{004733C1-2AC2-4D54-8098-A8CDBFB86B07}" destId="{260AD88A-0743-4AE1-A06B-6B71CCB87DF6}" srcOrd="0" destOrd="0" presId="urn:microsoft.com/office/officeart/2005/8/layout/radial6"/>
    <dgm:cxn modelId="{2C5C1A08-CB55-4106-ACA5-A1CCB4898865}" type="presOf" srcId="{541B7554-C418-4F1D-8707-4EA1DED8C74E}" destId="{6E010D2E-53C6-469F-92DC-06DEDA590B93}" srcOrd="0" destOrd="0" presId="urn:microsoft.com/office/officeart/2005/8/layout/radial6"/>
    <dgm:cxn modelId="{8AB2B730-EA98-4390-A7C4-E216C9BBFFF0}" type="presOf" srcId="{65426243-2CF9-4482-92B5-11E8135708F4}" destId="{F9AEBB32-F333-4F77-9994-9259EED2A692}" srcOrd="0" destOrd="0" presId="urn:microsoft.com/office/officeart/2005/8/layout/radial6"/>
    <dgm:cxn modelId="{C4415A86-82ED-4B32-B2B3-045EF6F63641}" type="presOf" srcId="{D5DB0E4B-0D0D-4C31-AF22-BB2921587E4E}" destId="{B8A391C4-B4D0-40D0-866D-B5A596C0538F}" srcOrd="0" destOrd="0" presId="urn:microsoft.com/office/officeart/2005/8/layout/radial6"/>
    <dgm:cxn modelId="{71551B51-E847-4942-BBDF-10A03FCF15E8}" type="presOf" srcId="{BEF8293C-5320-4E8A-8B7E-A9F6DC56CC5E}" destId="{207AEF4A-398F-4F85-B15A-B8E72691E331}" srcOrd="0" destOrd="0" presId="urn:microsoft.com/office/officeart/2005/8/layout/radial6"/>
    <dgm:cxn modelId="{5CB94BD7-5A51-48DA-9719-0DF647B90622}" type="presOf" srcId="{85969B34-76D6-45B5-8B2B-9479D1B2DF8A}" destId="{B21465DF-EEF3-4A17-AACF-17E80532A7D8}" srcOrd="0" destOrd="0" presId="urn:microsoft.com/office/officeart/2005/8/layout/radial6"/>
    <dgm:cxn modelId="{1BAFA85D-78D2-45E6-81B9-69F796FAF05D}" type="presOf" srcId="{DF2C8A10-F86A-4D63-B013-B9F00C32E6F5}" destId="{85DD2360-ED00-4527-BC41-CA0333A086DA}" srcOrd="0" destOrd="0" presId="urn:microsoft.com/office/officeart/2005/8/layout/radial6"/>
    <dgm:cxn modelId="{D6546436-C468-4C8B-BE17-5B03D929C1BA}" srcId="{D5DB0E4B-0D0D-4C31-AF22-BB2921587E4E}" destId="{541B7554-C418-4F1D-8707-4EA1DED8C74E}" srcOrd="0" destOrd="0" parTransId="{9096AA9C-DA19-4F36-9800-596C6E50F69E}" sibTransId="{5B66010F-32A6-45A2-978D-F13CA7C578F3}"/>
    <dgm:cxn modelId="{DC48C332-1442-40FF-B836-0433009FBD79}" srcId="{541B7554-C418-4F1D-8707-4EA1DED8C74E}" destId="{004733C1-2AC2-4D54-8098-A8CDBFB86B07}" srcOrd="0" destOrd="0" parTransId="{2B547CBF-A9F6-4CA3-8589-D480EA9667AA}" sibTransId="{85969B34-76D6-45B5-8B2B-9479D1B2DF8A}"/>
    <dgm:cxn modelId="{79A8A00A-6AA4-43B0-9BFE-AF68F1B901B0}" type="presOf" srcId="{A34CC0F9-5ED2-435F-86DE-83AF77777014}" destId="{16431DE7-462D-433B-BC93-94BF037A3075}" srcOrd="0" destOrd="0" presId="urn:microsoft.com/office/officeart/2005/8/layout/radial6"/>
    <dgm:cxn modelId="{AE194FC8-4328-49BF-BA34-0ECF25BB79F5}" type="presOf" srcId="{91F7D025-6254-4CA5-AC67-90EA574CB533}" destId="{0BBCD71C-9752-48B1-A8D3-53A6CEEF4B9C}" srcOrd="0" destOrd="0" presId="urn:microsoft.com/office/officeart/2005/8/layout/radial6"/>
    <dgm:cxn modelId="{7E5C80CF-78D2-4D34-8A2F-2B659E61E445}" srcId="{541B7554-C418-4F1D-8707-4EA1DED8C74E}" destId="{91F7D025-6254-4CA5-AC67-90EA574CB533}" srcOrd="1" destOrd="0" parTransId="{7BF5B8A6-8637-4C8A-9B98-C73D439F744B}" sibTransId="{65426243-2CF9-4482-92B5-11E8135708F4}"/>
    <dgm:cxn modelId="{FB5D9EA2-2CF4-49E5-91DA-68473C093173}" type="presParOf" srcId="{B8A391C4-B4D0-40D0-866D-B5A596C0538F}" destId="{6E010D2E-53C6-469F-92DC-06DEDA590B93}" srcOrd="0" destOrd="0" presId="urn:microsoft.com/office/officeart/2005/8/layout/radial6"/>
    <dgm:cxn modelId="{5DEF1B49-0102-4294-B18F-71001B144FD3}" type="presParOf" srcId="{B8A391C4-B4D0-40D0-866D-B5A596C0538F}" destId="{260AD88A-0743-4AE1-A06B-6B71CCB87DF6}" srcOrd="1" destOrd="0" presId="urn:microsoft.com/office/officeart/2005/8/layout/radial6"/>
    <dgm:cxn modelId="{0DB366DC-338B-4A1C-B94C-901CA590DA65}" type="presParOf" srcId="{B8A391C4-B4D0-40D0-866D-B5A596C0538F}" destId="{C16F3BD3-7993-46CE-BF72-9D40486E3602}" srcOrd="2" destOrd="0" presId="urn:microsoft.com/office/officeart/2005/8/layout/radial6"/>
    <dgm:cxn modelId="{DBF1F64F-6128-4FED-BD2F-861413D49C9C}" type="presParOf" srcId="{B8A391C4-B4D0-40D0-866D-B5A596C0538F}" destId="{B21465DF-EEF3-4A17-AACF-17E80532A7D8}" srcOrd="3" destOrd="0" presId="urn:microsoft.com/office/officeart/2005/8/layout/radial6"/>
    <dgm:cxn modelId="{DF22BC72-E28C-4177-B31C-478993A0AED0}" type="presParOf" srcId="{B8A391C4-B4D0-40D0-866D-B5A596C0538F}" destId="{0BBCD71C-9752-48B1-A8D3-53A6CEEF4B9C}" srcOrd="4" destOrd="0" presId="urn:microsoft.com/office/officeart/2005/8/layout/radial6"/>
    <dgm:cxn modelId="{8996C778-161E-45E7-A072-275EA3893D8D}" type="presParOf" srcId="{B8A391C4-B4D0-40D0-866D-B5A596C0538F}" destId="{402C5C5A-7B68-401B-830E-1FBC9B953B63}" srcOrd="5" destOrd="0" presId="urn:microsoft.com/office/officeart/2005/8/layout/radial6"/>
    <dgm:cxn modelId="{846D6B85-9379-4E05-8564-E92CF6B04AA2}" type="presParOf" srcId="{B8A391C4-B4D0-40D0-866D-B5A596C0538F}" destId="{F9AEBB32-F333-4F77-9994-9259EED2A692}" srcOrd="6" destOrd="0" presId="urn:microsoft.com/office/officeart/2005/8/layout/radial6"/>
    <dgm:cxn modelId="{8745D119-CA9D-4D58-A538-08036ACF57A2}" type="presParOf" srcId="{B8A391C4-B4D0-40D0-866D-B5A596C0538F}" destId="{9D8B8B6E-CC71-455B-85B7-C8FA7320EDE1}" srcOrd="7" destOrd="0" presId="urn:microsoft.com/office/officeart/2005/8/layout/radial6"/>
    <dgm:cxn modelId="{9C200164-7BDB-4D2A-8F49-66490DC8A900}" type="presParOf" srcId="{B8A391C4-B4D0-40D0-866D-B5A596C0538F}" destId="{32638321-6630-493A-901E-C9AC38FB1DCC}" srcOrd="8" destOrd="0" presId="urn:microsoft.com/office/officeart/2005/8/layout/radial6"/>
    <dgm:cxn modelId="{8386C9AA-CEE1-41C7-983A-0CD87892963C}" type="presParOf" srcId="{B8A391C4-B4D0-40D0-866D-B5A596C0538F}" destId="{85DD2360-ED00-4527-BC41-CA0333A086DA}" srcOrd="9" destOrd="0" presId="urn:microsoft.com/office/officeart/2005/8/layout/radial6"/>
    <dgm:cxn modelId="{1F6B1B61-67E0-4EF8-B369-979028F5FD99}" type="presParOf" srcId="{B8A391C4-B4D0-40D0-866D-B5A596C0538F}" destId="{207AEF4A-398F-4F85-B15A-B8E72691E331}" srcOrd="10" destOrd="0" presId="urn:microsoft.com/office/officeart/2005/8/layout/radial6"/>
    <dgm:cxn modelId="{F1062E59-FD4F-40CB-8DF6-53E3E3278EFD}" type="presParOf" srcId="{B8A391C4-B4D0-40D0-866D-B5A596C0538F}" destId="{6750A318-E562-478F-A632-EB9373966EE5}" srcOrd="11" destOrd="0" presId="urn:microsoft.com/office/officeart/2005/8/layout/radial6"/>
    <dgm:cxn modelId="{93F1EE82-F234-47B5-BDEA-8E0EC4CC7D4F}" type="presParOf" srcId="{B8A391C4-B4D0-40D0-866D-B5A596C0538F}" destId="{16431DE7-462D-433B-BC93-94BF037A3075}"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FFA126-DAE3-42EE-B3A9-35716A4C6BFD}">
      <dsp:nvSpPr>
        <dsp:cNvPr id="0" name=""/>
        <dsp:cNvSpPr/>
      </dsp:nvSpPr>
      <dsp:spPr>
        <a:xfrm>
          <a:off x="0" y="1781198"/>
          <a:ext cx="9144000" cy="126000"/>
        </a:xfrm>
        <a:prstGeom prst="rect">
          <a:avLst/>
        </a:prstGeom>
        <a:solidFill>
          <a:schemeClr val="lt2">
            <a:alpha val="90000"/>
            <a:hueOff val="0"/>
            <a:satOff val="0"/>
            <a:lumOff val="0"/>
            <a:alphaOff val="0"/>
          </a:schemeClr>
        </a:solidFill>
        <a:ln w="9525" cap="flat" cmpd="sng" algn="ctr">
          <a:solidFill>
            <a:schemeClr val="dk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6A3FF5C9-3121-44B3-9803-A2B9ED91D7F4}">
      <dsp:nvSpPr>
        <dsp:cNvPr id="0" name=""/>
        <dsp:cNvSpPr/>
      </dsp:nvSpPr>
      <dsp:spPr>
        <a:xfrm>
          <a:off x="434875" y="100198"/>
          <a:ext cx="8706030" cy="1754800"/>
        </a:xfrm>
        <a:prstGeom prst="roundRect">
          <a:avLst/>
        </a:prstGeom>
        <a:gradFill rotWithShape="0">
          <a:gsLst>
            <a:gs pos="28000">
              <a:schemeClr val="dk2">
                <a:hueOff val="0"/>
                <a:satOff val="0"/>
                <a:lumOff val="0"/>
                <a:alphaOff val="0"/>
                <a:tint val="18000"/>
                <a:satMod val="120000"/>
                <a:lumMod val="88000"/>
              </a:schemeClr>
            </a:gs>
            <a:gs pos="100000">
              <a:schemeClr val="dk2">
                <a:hueOff val="0"/>
                <a:satOff val="0"/>
                <a:lumOff val="0"/>
                <a:alphaOff val="0"/>
                <a:tint val="40000"/>
                <a:satMod val="100000"/>
                <a:lumMod val="78000"/>
              </a:schemeClr>
            </a:gs>
          </a:gsLst>
          <a:lin ang="5400000" scaled="0"/>
        </a:gradFill>
        <a:ln>
          <a:noFill/>
        </a:ln>
        <a:effectLst>
          <a:outerShdw blurRad="63500" dist="50800" dir="5400000" sx="98000" sy="98000" rotWithShape="0">
            <a:srgbClr val="000000">
              <a:alpha val="2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41935" tIns="0" rIns="241935" bIns="0" numCol="1" spcCol="1270" anchor="ctr" anchorCtr="0">
          <a:noAutofit/>
        </a:bodyPr>
        <a:lstStyle/>
        <a:p>
          <a:pPr lvl="0" algn="l" defTabSz="1244600">
            <a:lnSpc>
              <a:spcPct val="90000"/>
            </a:lnSpc>
            <a:spcBef>
              <a:spcPct val="0"/>
            </a:spcBef>
            <a:spcAft>
              <a:spcPct val="35000"/>
            </a:spcAft>
            <a:tabLst>
              <a:tab pos="508000" algn="l"/>
            </a:tabLst>
          </a:pPr>
          <a:r>
            <a:rPr lang="en-US" sz="2800" b="1" i="1" kern="1200" dirty="0" smtClean="0">
              <a:latin typeface="+mj-lt"/>
            </a:rPr>
            <a:t>	</a:t>
          </a:r>
          <a:r>
            <a:rPr lang="vi-VN" sz="2800" b="1" i="1" kern="1200" dirty="0" smtClean="0">
              <a:latin typeface="+mj-lt"/>
            </a:rPr>
            <a:t>Hôn mê là tình trạng mất ý thức và mất sự thức tỉnh, không hồi phục lại hoàn toàn khi được kích thích.</a:t>
          </a:r>
          <a:endParaRPr lang="en-US" sz="2800" b="1" i="1" kern="1200" dirty="0" smtClean="0">
            <a:latin typeface="+mj-lt"/>
          </a:endParaRPr>
        </a:p>
      </dsp:txBody>
      <dsp:txXfrm>
        <a:off x="520537" y="185860"/>
        <a:ext cx="8534706" cy="1583476"/>
      </dsp:txXfrm>
    </dsp:sp>
    <dsp:sp modelId="{6A99CEDA-E8D4-41F0-81D7-5C1F44B7D484}">
      <dsp:nvSpPr>
        <dsp:cNvPr id="0" name=""/>
        <dsp:cNvSpPr/>
      </dsp:nvSpPr>
      <dsp:spPr>
        <a:xfrm>
          <a:off x="0" y="3683598"/>
          <a:ext cx="9144000" cy="126000"/>
        </a:xfrm>
        <a:prstGeom prst="rect">
          <a:avLst/>
        </a:prstGeom>
        <a:solidFill>
          <a:schemeClr val="lt2">
            <a:alpha val="90000"/>
            <a:hueOff val="0"/>
            <a:satOff val="0"/>
            <a:lumOff val="0"/>
            <a:alphaOff val="0"/>
          </a:schemeClr>
        </a:solidFill>
        <a:ln w="9525" cap="flat" cmpd="sng" algn="ctr">
          <a:solidFill>
            <a:schemeClr val="dk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9A8AB4FD-52AF-4024-80D0-F243A84A344A}">
      <dsp:nvSpPr>
        <dsp:cNvPr id="0" name=""/>
        <dsp:cNvSpPr/>
      </dsp:nvSpPr>
      <dsp:spPr>
        <a:xfrm>
          <a:off x="434875" y="1934198"/>
          <a:ext cx="8706030" cy="1823199"/>
        </a:xfrm>
        <a:prstGeom prst="roundRect">
          <a:avLst/>
        </a:prstGeom>
        <a:gradFill rotWithShape="0">
          <a:gsLst>
            <a:gs pos="28000">
              <a:schemeClr val="dk2">
                <a:hueOff val="0"/>
                <a:satOff val="0"/>
                <a:lumOff val="0"/>
                <a:alphaOff val="0"/>
                <a:tint val="18000"/>
                <a:satMod val="120000"/>
                <a:lumMod val="88000"/>
              </a:schemeClr>
            </a:gs>
            <a:gs pos="100000">
              <a:schemeClr val="dk2">
                <a:hueOff val="0"/>
                <a:satOff val="0"/>
                <a:lumOff val="0"/>
                <a:alphaOff val="0"/>
                <a:tint val="40000"/>
                <a:satMod val="100000"/>
                <a:lumMod val="78000"/>
              </a:schemeClr>
            </a:gs>
          </a:gsLst>
          <a:lin ang="5400000" scaled="0"/>
        </a:gradFill>
        <a:ln>
          <a:noFill/>
        </a:ln>
        <a:effectLst>
          <a:outerShdw blurRad="63500" dist="50800" dir="5400000" sx="98000" sy="98000" rotWithShape="0">
            <a:srgbClr val="000000">
              <a:alpha val="2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41935" tIns="0" rIns="241935" bIns="0" numCol="1" spcCol="1270" anchor="ctr" anchorCtr="0">
          <a:noAutofit/>
        </a:bodyPr>
        <a:lstStyle/>
        <a:p>
          <a:pPr lvl="0" algn="l" defTabSz="1244600">
            <a:lnSpc>
              <a:spcPct val="90000"/>
            </a:lnSpc>
            <a:spcBef>
              <a:spcPct val="0"/>
            </a:spcBef>
            <a:spcAft>
              <a:spcPct val="35000"/>
            </a:spcAft>
            <a:tabLst>
              <a:tab pos="508000" algn="l"/>
            </a:tabLst>
          </a:pPr>
          <a:r>
            <a:rPr lang="en-US" sz="2800" b="1" i="1" kern="1200" dirty="0" smtClean="0">
              <a:latin typeface="+mj-lt"/>
            </a:rPr>
            <a:t>	</a:t>
          </a:r>
          <a:r>
            <a:rPr lang="vi-VN" sz="2800" b="1" i="1" kern="1200" dirty="0" smtClean="0">
              <a:latin typeface="+mj-lt"/>
            </a:rPr>
            <a:t>Mất ý thức: mất khả năng tự nhận biết bản thân và nhận biết thế giới xung quanh - Khả năng nhận biết (ý thức) phụ thuộc vào trạng thái thức tỉnh.</a:t>
          </a:r>
          <a:endParaRPr lang="en-US" sz="2800" b="1" i="1" kern="1200" dirty="0" smtClean="0">
            <a:latin typeface="+mj-lt"/>
          </a:endParaRPr>
        </a:p>
      </dsp:txBody>
      <dsp:txXfrm>
        <a:off x="523876" y="2023199"/>
        <a:ext cx="8528028" cy="1645197"/>
      </dsp:txXfrm>
    </dsp:sp>
    <dsp:sp modelId="{D9BAB86B-B751-4F43-A98C-B71888547502}">
      <dsp:nvSpPr>
        <dsp:cNvPr id="0" name=""/>
        <dsp:cNvSpPr/>
      </dsp:nvSpPr>
      <dsp:spPr>
        <a:xfrm>
          <a:off x="0" y="5565001"/>
          <a:ext cx="9144000" cy="126000"/>
        </a:xfrm>
        <a:prstGeom prst="rect">
          <a:avLst/>
        </a:prstGeom>
        <a:solidFill>
          <a:schemeClr val="lt2">
            <a:alpha val="90000"/>
            <a:hueOff val="0"/>
            <a:satOff val="0"/>
            <a:lumOff val="0"/>
            <a:alphaOff val="0"/>
          </a:schemeClr>
        </a:solidFill>
        <a:ln w="9525" cap="flat" cmpd="sng" algn="ctr">
          <a:solidFill>
            <a:schemeClr val="dk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4907B696-766D-4D9B-8F83-B11B7D9B48D9}">
      <dsp:nvSpPr>
        <dsp:cNvPr id="0" name=""/>
        <dsp:cNvSpPr/>
      </dsp:nvSpPr>
      <dsp:spPr>
        <a:xfrm>
          <a:off x="434875" y="3836598"/>
          <a:ext cx="8706030" cy="1802203"/>
        </a:xfrm>
        <a:prstGeom prst="roundRect">
          <a:avLst/>
        </a:prstGeom>
        <a:gradFill rotWithShape="0">
          <a:gsLst>
            <a:gs pos="28000">
              <a:schemeClr val="dk2">
                <a:hueOff val="0"/>
                <a:satOff val="0"/>
                <a:lumOff val="0"/>
                <a:alphaOff val="0"/>
                <a:tint val="18000"/>
                <a:satMod val="120000"/>
                <a:lumMod val="88000"/>
              </a:schemeClr>
            </a:gs>
            <a:gs pos="100000">
              <a:schemeClr val="dk2">
                <a:hueOff val="0"/>
                <a:satOff val="0"/>
                <a:lumOff val="0"/>
                <a:alphaOff val="0"/>
                <a:tint val="40000"/>
                <a:satMod val="100000"/>
                <a:lumMod val="78000"/>
              </a:schemeClr>
            </a:gs>
          </a:gsLst>
          <a:lin ang="5400000" scaled="0"/>
        </a:gradFill>
        <a:ln>
          <a:noFill/>
        </a:ln>
        <a:effectLst>
          <a:outerShdw blurRad="63500" dist="50800" dir="5400000" sx="98000" sy="98000" rotWithShape="0">
            <a:srgbClr val="000000">
              <a:alpha val="2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41935" tIns="0" rIns="241935" bIns="0" numCol="1" spcCol="1270" anchor="ctr" anchorCtr="0">
          <a:noAutofit/>
        </a:bodyPr>
        <a:lstStyle/>
        <a:p>
          <a:pPr lvl="0" algn="l" defTabSz="1244600">
            <a:lnSpc>
              <a:spcPct val="90000"/>
            </a:lnSpc>
            <a:spcBef>
              <a:spcPct val="0"/>
            </a:spcBef>
            <a:spcAft>
              <a:spcPct val="35000"/>
            </a:spcAft>
            <a:tabLst>
              <a:tab pos="465138" algn="l"/>
            </a:tabLst>
          </a:pPr>
          <a:r>
            <a:rPr lang="en-US" sz="2800" b="1" i="1" kern="1200" dirty="0" smtClean="0">
              <a:latin typeface="+mj-lt"/>
            </a:rPr>
            <a:t>	</a:t>
          </a:r>
          <a:r>
            <a:rPr lang="vi-VN" sz="2800" b="1" i="1" kern="1200" dirty="0" smtClean="0">
              <a:latin typeface="+mj-lt"/>
            </a:rPr>
            <a:t>Hôn mê hiếm khi kéo dài hơn vài tuần. Những người bất tỉnh lâu hơn quá trình chuyển đổi có thể đến một trạng thái thực vật dai dẳng. </a:t>
          </a:r>
          <a:endParaRPr lang="en-US" sz="2800" kern="1200" dirty="0"/>
        </a:p>
      </dsp:txBody>
      <dsp:txXfrm>
        <a:off x="522851" y="3924574"/>
        <a:ext cx="8530078" cy="162625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E8B8A4-BAF8-4242-86D1-787522BD149A}">
      <dsp:nvSpPr>
        <dsp:cNvPr id="0" name=""/>
        <dsp:cNvSpPr/>
      </dsp:nvSpPr>
      <dsp:spPr>
        <a:xfrm>
          <a:off x="0" y="4588781"/>
          <a:ext cx="8915400" cy="150614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vi-VN" sz="1400" b="1" i="1" kern="1200" dirty="0" smtClean="0">
              <a:latin typeface="+mj-lt"/>
            </a:rPr>
            <a:t>Ngộ độc:</a:t>
          </a:r>
          <a:endParaRPr lang="en-US" sz="1400" b="1" i="1" kern="1200" dirty="0" smtClean="0">
            <a:latin typeface="+mj-lt"/>
          </a:endParaRPr>
        </a:p>
      </dsp:txBody>
      <dsp:txXfrm>
        <a:off x="0" y="4588781"/>
        <a:ext cx="8915400" cy="813315"/>
      </dsp:txXfrm>
    </dsp:sp>
    <dsp:sp modelId="{C8795EC6-C858-4F98-B583-755E41572B32}">
      <dsp:nvSpPr>
        <dsp:cNvPr id="0" name=""/>
        <dsp:cNvSpPr/>
      </dsp:nvSpPr>
      <dsp:spPr>
        <a:xfrm>
          <a:off x="4353" y="5371974"/>
          <a:ext cx="2968897" cy="692824"/>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lvl="0" algn="ctr" defTabSz="622300">
            <a:lnSpc>
              <a:spcPct val="90000"/>
            </a:lnSpc>
            <a:spcBef>
              <a:spcPct val="0"/>
            </a:spcBef>
            <a:spcAft>
              <a:spcPct val="35000"/>
            </a:spcAft>
          </a:pPr>
          <a:r>
            <a:rPr lang="vi-VN" sz="1400" b="1" i="1" kern="1200" dirty="0" smtClean="0">
              <a:latin typeface="+mj-lt"/>
            </a:rPr>
            <a:t>Ngộ độc thuốc ngủ, thuốc an thần.</a:t>
          </a:r>
          <a:endParaRPr lang="en-US" sz="1400" b="1" i="1" kern="1200" dirty="0" smtClean="0">
            <a:latin typeface="+mj-lt"/>
          </a:endParaRPr>
        </a:p>
      </dsp:txBody>
      <dsp:txXfrm>
        <a:off x="4353" y="5371974"/>
        <a:ext cx="2968897" cy="692824"/>
      </dsp:txXfrm>
    </dsp:sp>
    <dsp:sp modelId="{F3ADE894-9341-40A5-A526-A7A8B3D5F286}">
      <dsp:nvSpPr>
        <dsp:cNvPr id="0" name=""/>
        <dsp:cNvSpPr/>
      </dsp:nvSpPr>
      <dsp:spPr>
        <a:xfrm>
          <a:off x="2973251" y="5371974"/>
          <a:ext cx="2968897" cy="692824"/>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lvl="0" algn="ctr" defTabSz="622300">
            <a:lnSpc>
              <a:spcPct val="90000"/>
            </a:lnSpc>
            <a:spcBef>
              <a:spcPct val="0"/>
            </a:spcBef>
            <a:spcAft>
              <a:spcPct val="35000"/>
            </a:spcAft>
          </a:pPr>
          <a:r>
            <a:rPr lang="vi-VN" sz="1400" b="1" i="1" kern="1200" dirty="0" smtClean="0">
              <a:latin typeface="+mj-lt"/>
            </a:rPr>
            <a:t>Ngộ độc thuốc gây nghiện, ma tuý.</a:t>
          </a:r>
        </a:p>
      </dsp:txBody>
      <dsp:txXfrm>
        <a:off x="2973251" y="5371974"/>
        <a:ext cx="2968897" cy="692824"/>
      </dsp:txXfrm>
    </dsp:sp>
    <dsp:sp modelId="{BCAB8ED0-FC72-4543-8DC5-B7820D9468B2}">
      <dsp:nvSpPr>
        <dsp:cNvPr id="0" name=""/>
        <dsp:cNvSpPr/>
      </dsp:nvSpPr>
      <dsp:spPr>
        <a:xfrm>
          <a:off x="5942148" y="5371974"/>
          <a:ext cx="2968897" cy="692824"/>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lvl="0" algn="ctr" defTabSz="622300">
            <a:lnSpc>
              <a:spcPct val="90000"/>
            </a:lnSpc>
            <a:spcBef>
              <a:spcPct val="0"/>
            </a:spcBef>
            <a:spcAft>
              <a:spcPct val="35000"/>
            </a:spcAft>
          </a:pPr>
          <a:r>
            <a:rPr lang="vi-VN" sz="1400" b="1" i="1" kern="1200" dirty="0" smtClean="0">
              <a:latin typeface="+mj-lt"/>
            </a:rPr>
            <a:t>Bệnh não do rượu.</a:t>
          </a:r>
        </a:p>
      </dsp:txBody>
      <dsp:txXfrm>
        <a:off x="5942148" y="5371974"/>
        <a:ext cx="2968897" cy="692824"/>
      </dsp:txXfrm>
    </dsp:sp>
    <dsp:sp modelId="{FDDBC400-6C14-47DC-8339-A28F8AED949D}">
      <dsp:nvSpPr>
        <dsp:cNvPr id="0" name=""/>
        <dsp:cNvSpPr/>
      </dsp:nvSpPr>
      <dsp:spPr>
        <a:xfrm rot="10800000">
          <a:off x="0" y="2294929"/>
          <a:ext cx="8915400" cy="2316444"/>
        </a:xfrm>
        <a:prstGeom prst="upArrowCallou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b="1" i="1" kern="1200" dirty="0" err="1" smtClean="0">
              <a:latin typeface="+mj-lt"/>
            </a:rPr>
            <a:t>Các</a:t>
          </a:r>
          <a:r>
            <a:rPr lang="en-US" sz="1400" b="1" i="1" kern="1200" dirty="0" smtClean="0">
              <a:latin typeface="+mj-lt"/>
            </a:rPr>
            <a:t> </a:t>
          </a:r>
          <a:r>
            <a:rPr lang="en-US" sz="1400" b="1" i="1" kern="1200" dirty="0" err="1" smtClean="0">
              <a:latin typeface="+mj-lt"/>
            </a:rPr>
            <a:t>bệnh</a:t>
          </a:r>
          <a:r>
            <a:rPr lang="en-US" sz="1400" b="1" i="1" kern="1200" dirty="0" smtClean="0">
              <a:latin typeface="+mj-lt"/>
            </a:rPr>
            <a:t> </a:t>
          </a:r>
          <a:r>
            <a:rPr lang="en-US" sz="1400" b="1" i="1" kern="1200" dirty="0" err="1" smtClean="0">
              <a:latin typeface="+mj-lt"/>
            </a:rPr>
            <a:t>lý</a:t>
          </a:r>
          <a:r>
            <a:rPr lang="en-US" sz="1400" b="1" i="1" kern="1200" dirty="0" smtClean="0">
              <a:latin typeface="+mj-lt"/>
            </a:rPr>
            <a:t> </a:t>
          </a:r>
          <a:r>
            <a:rPr lang="en-US" sz="1400" b="1" i="1" kern="1200" dirty="0" err="1" smtClean="0">
              <a:latin typeface="+mj-lt"/>
            </a:rPr>
            <a:t>chuyển</a:t>
          </a:r>
          <a:r>
            <a:rPr lang="en-US" sz="1400" b="1" i="1" kern="1200" dirty="0" smtClean="0">
              <a:latin typeface="+mj-lt"/>
            </a:rPr>
            <a:t> </a:t>
          </a:r>
          <a:r>
            <a:rPr lang="en-US" sz="1400" b="1" i="1" kern="1200" dirty="0" err="1" smtClean="0">
              <a:latin typeface="+mj-lt"/>
            </a:rPr>
            <a:t>hoá</a:t>
          </a:r>
          <a:r>
            <a:rPr lang="en-US" sz="1400" b="1" i="1" kern="1200" dirty="0" smtClean="0">
              <a:latin typeface="+mj-lt"/>
            </a:rPr>
            <a:t>:</a:t>
          </a:r>
        </a:p>
      </dsp:txBody>
      <dsp:txXfrm rot="-10800000">
        <a:off x="0" y="2294929"/>
        <a:ext cx="8915400" cy="813071"/>
      </dsp:txXfrm>
    </dsp:sp>
    <dsp:sp modelId="{2D50831B-2884-43EA-82D8-655951194DAF}">
      <dsp:nvSpPr>
        <dsp:cNvPr id="0" name=""/>
        <dsp:cNvSpPr/>
      </dsp:nvSpPr>
      <dsp:spPr>
        <a:xfrm>
          <a:off x="2566" y="3108001"/>
          <a:ext cx="1667284" cy="692616"/>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lvl="0" algn="ctr" defTabSz="622300">
            <a:lnSpc>
              <a:spcPct val="90000"/>
            </a:lnSpc>
            <a:spcBef>
              <a:spcPct val="0"/>
            </a:spcBef>
            <a:spcAft>
              <a:spcPct val="35000"/>
            </a:spcAft>
          </a:pPr>
          <a:r>
            <a:rPr lang="vi-VN" sz="1400" b="1" i="1" kern="1200" dirty="0" smtClean="0">
              <a:latin typeface="+mj-lt"/>
            </a:rPr>
            <a:t>Hạ đường huyết.</a:t>
          </a:r>
          <a:endParaRPr lang="en-US" sz="1400" b="1" i="1" kern="1200" dirty="0" smtClean="0">
            <a:latin typeface="+mj-lt"/>
          </a:endParaRPr>
        </a:p>
      </dsp:txBody>
      <dsp:txXfrm>
        <a:off x="2566" y="3108001"/>
        <a:ext cx="1667284" cy="692616"/>
      </dsp:txXfrm>
    </dsp:sp>
    <dsp:sp modelId="{CF2C635E-7C48-4047-A98A-77B2B094B6ED}">
      <dsp:nvSpPr>
        <dsp:cNvPr id="0" name=""/>
        <dsp:cNvSpPr/>
      </dsp:nvSpPr>
      <dsp:spPr>
        <a:xfrm>
          <a:off x="1669850" y="3108001"/>
          <a:ext cx="2241130" cy="692616"/>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lvl="0" algn="ctr" defTabSz="622300">
            <a:lnSpc>
              <a:spcPct val="90000"/>
            </a:lnSpc>
            <a:spcBef>
              <a:spcPct val="0"/>
            </a:spcBef>
            <a:spcAft>
              <a:spcPct val="35000"/>
            </a:spcAft>
          </a:pPr>
          <a:r>
            <a:rPr lang="vi-VN" sz="1400" b="1" i="1" kern="1200" dirty="0" smtClean="0">
              <a:latin typeface="+mj-lt"/>
            </a:rPr>
            <a:t>Hôn mê đái tháo đường (nhiễm toan xêtôn, tăng áp lực thẩm thấu</a:t>
          </a:r>
          <a:r>
            <a:rPr lang="en-US" sz="1400" b="1" i="1" kern="1200" dirty="0" smtClean="0">
              <a:latin typeface="+mj-lt"/>
            </a:rPr>
            <a:t>)</a:t>
          </a:r>
          <a:endParaRPr lang="vi-VN" sz="1400" b="0" i="0" kern="1200" dirty="0"/>
        </a:p>
      </dsp:txBody>
      <dsp:txXfrm>
        <a:off x="1669850" y="3108001"/>
        <a:ext cx="2241130" cy="692616"/>
      </dsp:txXfrm>
    </dsp:sp>
    <dsp:sp modelId="{3DD431FC-05E4-4645-BE32-5C5E698B3FDA}">
      <dsp:nvSpPr>
        <dsp:cNvPr id="0" name=""/>
        <dsp:cNvSpPr/>
      </dsp:nvSpPr>
      <dsp:spPr>
        <a:xfrm>
          <a:off x="3910980" y="3108001"/>
          <a:ext cx="1667284" cy="692616"/>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lvl="0" algn="ctr" defTabSz="622300">
            <a:lnSpc>
              <a:spcPct val="90000"/>
            </a:lnSpc>
            <a:spcBef>
              <a:spcPct val="0"/>
            </a:spcBef>
            <a:spcAft>
              <a:spcPct val="35000"/>
            </a:spcAft>
          </a:pPr>
          <a:r>
            <a:rPr lang="en-US" sz="1400" b="1" i="1" kern="1200" dirty="0" err="1" smtClean="0">
              <a:latin typeface="+mj-lt"/>
            </a:rPr>
            <a:t>Hôn</a:t>
          </a:r>
          <a:r>
            <a:rPr lang="en-US" sz="1400" b="1" i="1" kern="1200" dirty="0" smtClean="0">
              <a:latin typeface="+mj-lt"/>
            </a:rPr>
            <a:t> </a:t>
          </a:r>
          <a:r>
            <a:rPr lang="en-US" sz="1400" b="1" i="1" kern="1200" dirty="0" err="1" smtClean="0">
              <a:latin typeface="+mj-lt"/>
            </a:rPr>
            <a:t>mê</a:t>
          </a:r>
          <a:r>
            <a:rPr lang="en-US" sz="1400" b="1" i="1" kern="1200" dirty="0" smtClean="0">
              <a:latin typeface="+mj-lt"/>
            </a:rPr>
            <a:t> </a:t>
          </a:r>
          <a:r>
            <a:rPr lang="en-US" sz="1400" b="1" i="1" kern="1200" dirty="0" err="1" smtClean="0">
              <a:latin typeface="+mj-lt"/>
            </a:rPr>
            <a:t>gan</a:t>
          </a:r>
          <a:r>
            <a:rPr lang="en-US" sz="1400" b="0" i="0" kern="1200" dirty="0" smtClean="0"/>
            <a:t>.</a:t>
          </a:r>
          <a:endParaRPr lang="en-US" sz="1400" b="0" i="0" kern="1200" dirty="0"/>
        </a:p>
      </dsp:txBody>
      <dsp:txXfrm>
        <a:off x="3910980" y="3108001"/>
        <a:ext cx="1667284" cy="692616"/>
      </dsp:txXfrm>
    </dsp:sp>
    <dsp:sp modelId="{5A275403-3A8F-4F5E-A5CA-3959FC189FC3}">
      <dsp:nvSpPr>
        <dsp:cNvPr id="0" name=""/>
        <dsp:cNvSpPr/>
      </dsp:nvSpPr>
      <dsp:spPr>
        <a:xfrm>
          <a:off x="5578265" y="3108001"/>
          <a:ext cx="1667284" cy="692616"/>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lvl="0" algn="ctr" defTabSz="622300">
            <a:lnSpc>
              <a:spcPct val="90000"/>
            </a:lnSpc>
            <a:spcBef>
              <a:spcPct val="0"/>
            </a:spcBef>
            <a:spcAft>
              <a:spcPct val="35000"/>
            </a:spcAft>
          </a:pPr>
          <a:r>
            <a:rPr lang="pt-BR" sz="1400" b="1" i="1" kern="1200" dirty="0" smtClean="0">
              <a:latin typeface="+mj-lt"/>
            </a:rPr>
            <a:t>Hôn mê do suy thận.</a:t>
          </a:r>
        </a:p>
      </dsp:txBody>
      <dsp:txXfrm>
        <a:off x="5578265" y="3108001"/>
        <a:ext cx="1667284" cy="692616"/>
      </dsp:txXfrm>
    </dsp:sp>
    <dsp:sp modelId="{7FD47A09-03F6-4D62-B4F3-21C67A1EA499}">
      <dsp:nvSpPr>
        <dsp:cNvPr id="0" name=""/>
        <dsp:cNvSpPr/>
      </dsp:nvSpPr>
      <dsp:spPr>
        <a:xfrm>
          <a:off x="7245549" y="3108001"/>
          <a:ext cx="1667284" cy="692616"/>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lvl="0" algn="ctr" defTabSz="622300">
            <a:lnSpc>
              <a:spcPct val="90000"/>
            </a:lnSpc>
            <a:spcBef>
              <a:spcPct val="0"/>
            </a:spcBef>
            <a:spcAft>
              <a:spcPct val="35000"/>
            </a:spcAft>
          </a:pPr>
          <a:r>
            <a:rPr lang="en-US" sz="1400" b="1" i="1" kern="1200" dirty="0" err="1" smtClean="0">
              <a:latin typeface="+mj-lt"/>
            </a:rPr>
            <a:t>Bệnh</a:t>
          </a:r>
          <a:r>
            <a:rPr lang="en-US" sz="1400" b="1" i="1" kern="1200" dirty="0" smtClean="0">
              <a:latin typeface="+mj-lt"/>
            </a:rPr>
            <a:t> </a:t>
          </a:r>
          <a:r>
            <a:rPr lang="en-US" sz="1400" b="1" i="1" kern="1200" dirty="0" err="1" smtClean="0">
              <a:latin typeface="+mj-lt"/>
            </a:rPr>
            <a:t>não</a:t>
          </a:r>
          <a:r>
            <a:rPr lang="en-US" sz="1400" b="1" i="1" kern="1200" dirty="0" smtClean="0">
              <a:latin typeface="+mj-lt"/>
            </a:rPr>
            <a:t> </a:t>
          </a:r>
          <a:r>
            <a:rPr lang="en-US" sz="1400" b="1" i="1" kern="1200" dirty="0" err="1" smtClean="0">
              <a:latin typeface="+mj-lt"/>
            </a:rPr>
            <a:t>hô</a:t>
          </a:r>
          <a:r>
            <a:rPr lang="en-US" sz="1400" b="1" i="1" kern="1200" dirty="0" smtClean="0">
              <a:latin typeface="+mj-lt"/>
            </a:rPr>
            <a:t> </a:t>
          </a:r>
          <a:r>
            <a:rPr lang="en-US" sz="1400" b="1" i="1" kern="1200" dirty="0" err="1" smtClean="0">
              <a:latin typeface="+mj-lt"/>
            </a:rPr>
            <a:t>hấp</a:t>
          </a:r>
          <a:r>
            <a:rPr lang="en-US" sz="1400" b="1" i="1" kern="1200" dirty="0" smtClean="0">
              <a:latin typeface="+mj-lt"/>
            </a:rPr>
            <a:t>.</a:t>
          </a:r>
        </a:p>
      </dsp:txBody>
      <dsp:txXfrm>
        <a:off x="7245549" y="3108001"/>
        <a:ext cx="1667284" cy="692616"/>
      </dsp:txXfrm>
    </dsp:sp>
    <dsp:sp modelId="{3E93AD3B-60C7-42E9-8525-FAEFD1F9D683}">
      <dsp:nvSpPr>
        <dsp:cNvPr id="0" name=""/>
        <dsp:cNvSpPr/>
      </dsp:nvSpPr>
      <dsp:spPr>
        <a:xfrm rot="10800000">
          <a:off x="0" y="1077"/>
          <a:ext cx="8915400" cy="2316444"/>
        </a:xfrm>
        <a:prstGeom prst="upArrowCallou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b="1" i="1" kern="1200" dirty="0" err="1" smtClean="0">
              <a:latin typeface="+mj-lt"/>
            </a:rPr>
            <a:t>Nguyên</a:t>
          </a:r>
          <a:r>
            <a:rPr lang="en-US" sz="1400" b="1" i="1" kern="1200" dirty="0" smtClean="0">
              <a:latin typeface="+mj-lt"/>
            </a:rPr>
            <a:t> </a:t>
          </a:r>
          <a:r>
            <a:rPr lang="en-US" sz="1400" b="1" i="1" kern="1200" dirty="0" err="1" smtClean="0">
              <a:latin typeface="+mj-lt"/>
            </a:rPr>
            <a:t>nhân</a:t>
          </a:r>
          <a:r>
            <a:rPr lang="en-US" sz="1400" b="1" i="1" kern="1200" dirty="0" smtClean="0">
              <a:latin typeface="+mj-lt"/>
            </a:rPr>
            <a:t> </a:t>
          </a:r>
          <a:r>
            <a:rPr lang="en-US" sz="1400" b="1" i="1" kern="1200" dirty="0" err="1" smtClean="0">
              <a:latin typeface="+mj-lt"/>
            </a:rPr>
            <a:t>mạch</a:t>
          </a:r>
          <a:r>
            <a:rPr lang="en-US" sz="1400" b="1" i="1" kern="1200" dirty="0" smtClean="0">
              <a:latin typeface="+mj-lt"/>
            </a:rPr>
            <a:t> </a:t>
          </a:r>
          <a:r>
            <a:rPr lang="en-US" sz="1400" b="1" i="1" kern="1200" dirty="0" err="1" smtClean="0">
              <a:latin typeface="+mj-lt"/>
            </a:rPr>
            <a:t>não</a:t>
          </a:r>
          <a:r>
            <a:rPr lang="en-US" sz="1400" b="1" i="1" kern="1200" dirty="0" smtClean="0">
              <a:latin typeface="+mj-lt"/>
            </a:rPr>
            <a:t>:</a:t>
          </a:r>
        </a:p>
      </dsp:txBody>
      <dsp:txXfrm rot="-10800000">
        <a:off x="0" y="1077"/>
        <a:ext cx="8915400" cy="813071"/>
      </dsp:txXfrm>
    </dsp:sp>
    <dsp:sp modelId="{EECC2A87-7E05-468A-978B-E3F02B59F2E1}">
      <dsp:nvSpPr>
        <dsp:cNvPr id="0" name=""/>
        <dsp:cNvSpPr/>
      </dsp:nvSpPr>
      <dsp:spPr>
        <a:xfrm>
          <a:off x="2186" y="814149"/>
          <a:ext cx="1978539" cy="692616"/>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lvl="0" algn="ctr" defTabSz="622300">
            <a:lnSpc>
              <a:spcPct val="90000"/>
            </a:lnSpc>
            <a:spcBef>
              <a:spcPct val="0"/>
            </a:spcBef>
            <a:spcAft>
              <a:spcPct val="35000"/>
            </a:spcAft>
          </a:pPr>
          <a:r>
            <a:rPr lang="pt-BR" sz="1400" b="1" i="1" kern="1200" dirty="0" smtClean="0">
              <a:latin typeface="+mj-lt"/>
            </a:rPr>
            <a:t>Chấn thương sọ não, u não.</a:t>
          </a:r>
          <a:endParaRPr lang="en-US" sz="1400" b="1" i="1" kern="1200" dirty="0" smtClean="0">
            <a:latin typeface="+mj-lt"/>
          </a:endParaRPr>
        </a:p>
      </dsp:txBody>
      <dsp:txXfrm>
        <a:off x="2186" y="814149"/>
        <a:ext cx="1978539" cy="692616"/>
      </dsp:txXfrm>
    </dsp:sp>
    <dsp:sp modelId="{6FA26C62-F3AE-4576-AD94-AFD20BBAC4B5}">
      <dsp:nvSpPr>
        <dsp:cNvPr id="0" name=""/>
        <dsp:cNvSpPr/>
      </dsp:nvSpPr>
      <dsp:spPr>
        <a:xfrm>
          <a:off x="1980726" y="814149"/>
          <a:ext cx="2458394" cy="692616"/>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lvl="0" algn="ctr" defTabSz="622300">
            <a:lnSpc>
              <a:spcPct val="90000"/>
            </a:lnSpc>
            <a:spcBef>
              <a:spcPct val="0"/>
            </a:spcBef>
            <a:spcAft>
              <a:spcPct val="35000"/>
            </a:spcAft>
          </a:pPr>
          <a:r>
            <a:rPr lang="en-US" sz="1400" b="1" i="1" kern="1200" dirty="0" smtClean="0">
              <a:latin typeface="+mj-lt"/>
            </a:rPr>
            <a:t>Tai </a:t>
          </a:r>
          <a:r>
            <a:rPr lang="en-US" sz="1400" b="1" i="1" kern="1200" dirty="0" err="1" smtClean="0">
              <a:latin typeface="+mj-lt"/>
            </a:rPr>
            <a:t>biến</a:t>
          </a:r>
          <a:r>
            <a:rPr lang="en-US" sz="1400" b="1" i="1" kern="1200" dirty="0" smtClean="0">
              <a:latin typeface="+mj-lt"/>
            </a:rPr>
            <a:t> </a:t>
          </a:r>
          <a:r>
            <a:rPr lang="en-US" sz="1400" b="1" i="1" kern="1200" dirty="0" err="1" smtClean="0">
              <a:latin typeface="+mj-lt"/>
            </a:rPr>
            <a:t>mạch</a:t>
          </a:r>
          <a:r>
            <a:rPr lang="en-US" sz="1400" b="1" i="1" kern="1200" dirty="0" smtClean="0">
              <a:latin typeface="+mj-lt"/>
            </a:rPr>
            <a:t> </a:t>
          </a:r>
          <a:r>
            <a:rPr lang="en-US" sz="1400" b="1" i="1" kern="1200" dirty="0" err="1" smtClean="0">
              <a:latin typeface="+mj-lt"/>
            </a:rPr>
            <a:t>não</a:t>
          </a:r>
          <a:r>
            <a:rPr lang="en-US" sz="1400" b="1" i="1" kern="1200" dirty="0" smtClean="0">
              <a:latin typeface="+mj-lt"/>
            </a:rPr>
            <a:t> (</a:t>
          </a:r>
          <a:r>
            <a:rPr lang="en-US" sz="1400" b="1" i="1" kern="1200" dirty="0" err="1" smtClean="0">
              <a:latin typeface="+mj-lt"/>
            </a:rPr>
            <a:t>xuất</a:t>
          </a:r>
          <a:r>
            <a:rPr lang="en-US" sz="1400" b="1" i="1" kern="1200" dirty="0" smtClean="0">
              <a:latin typeface="+mj-lt"/>
            </a:rPr>
            <a:t> </a:t>
          </a:r>
          <a:r>
            <a:rPr lang="en-US" sz="1400" b="1" i="1" kern="1200" dirty="0" err="1" smtClean="0">
              <a:latin typeface="+mj-lt"/>
            </a:rPr>
            <a:t>huyết</a:t>
          </a:r>
          <a:r>
            <a:rPr lang="en-US" sz="1400" b="1" i="1" kern="1200" dirty="0" smtClean="0">
              <a:latin typeface="+mj-lt"/>
            </a:rPr>
            <a:t>, </a:t>
          </a:r>
          <a:r>
            <a:rPr lang="en-US" sz="1400" b="1" i="1" kern="1200" dirty="0" err="1" smtClean="0">
              <a:latin typeface="+mj-lt"/>
            </a:rPr>
            <a:t>nhũn</a:t>
          </a:r>
          <a:r>
            <a:rPr lang="en-US" sz="1400" b="1" i="1" kern="1200" dirty="0" smtClean="0">
              <a:latin typeface="+mj-lt"/>
            </a:rPr>
            <a:t> </a:t>
          </a:r>
          <a:r>
            <a:rPr lang="en-US" sz="1400" b="1" i="1" kern="1200" dirty="0" err="1" smtClean="0">
              <a:latin typeface="+mj-lt"/>
            </a:rPr>
            <a:t>não</a:t>
          </a:r>
          <a:r>
            <a:rPr lang="en-US" sz="1400" b="1" i="1" kern="1200" dirty="0" smtClean="0">
              <a:latin typeface="+mj-lt"/>
            </a:rPr>
            <a:t>), </a:t>
          </a:r>
          <a:r>
            <a:rPr lang="en-US" sz="1400" b="1" i="1" kern="1200" dirty="0" err="1" smtClean="0">
              <a:latin typeface="+mj-lt"/>
            </a:rPr>
            <a:t>viêm</a:t>
          </a:r>
          <a:r>
            <a:rPr lang="en-US" sz="1400" b="1" i="1" kern="1200" dirty="0" smtClean="0">
              <a:latin typeface="+mj-lt"/>
            </a:rPr>
            <a:t> </a:t>
          </a:r>
          <a:r>
            <a:rPr lang="en-US" sz="1400" b="1" i="1" kern="1200" dirty="0" err="1" smtClean="0">
              <a:latin typeface="+mj-lt"/>
            </a:rPr>
            <a:t>tắc</a:t>
          </a:r>
          <a:r>
            <a:rPr lang="en-US" sz="1400" b="1" i="1" kern="1200" dirty="0" smtClean="0">
              <a:latin typeface="+mj-lt"/>
            </a:rPr>
            <a:t> </a:t>
          </a:r>
          <a:r>
            <a:rPr lang="en-US" sz="1400" b="1" i="1" kern="1200" dirty="0" err="1" smtClean="0">
              <a:latin typeface="+mj-lt"/>
            </a:rPr>
            <a:t>tĩnh</a:t>
          </a:r>
          <a:r>
            <a:rPr lang="en-US" sz="1400" b="1" i="1" kern="1200" dirty="0" smtClean="0">
              <a:latin typeface="+mj-lt"/>
            </a:rPr>
            <a:t> </a:t>
          </a:r>
          <a:r>
            <a:rPr lang="en-US" sz="1400" b="1" i="1" kern="1200" dirty="0" err="1" smtClean="0">
              <a:latin typeface="+mj-lt"/>
            </a:rPr>
            <a:t>mạch</a:t>
          </a:r>
          <a:r>
            <a:rPr lang="en-US" sz="1400" b="1" i="1" kern="1200" dirty="0" smtClean="0">
              <a:latin typeface="+mj-lt"/>
            </a:rPr>
            <a:t> </a:t>
          </a:r>
          <a:r>
            <a:rPr lang="en-US" sz="1400" b="1" i="1" kern="1200" dirty="0" err="1" smtClean="0">
              <a:latin typeface="+mj-lt"/>
            </a:rPr>
            <a:t>não</a:t>
          </a:r>
          <a:r>
            <a:rPr lang="en-US" sz="1400" b="1" i="1" kern="1200" dirty="0" smtClean="0">
              <a:latin typeface="+mj-lt"/>
            </a:rPr>
            <a:t>.</a:t>
          </a:r>
        </a:p>
      </dsp:txBody>
      <dsp:txXfrm>
        <a:off x="1980726" y="814149"/>
        <a:ext cx="2458394" cy="692616"/>
      </dsp:txXfrm>
    </dsp:sp>
    <dsp:sp modelId="{6BB6DE78-D6D2-447E-B408-5320049E0E23}">
      <dsp:nvSpPr>
        <dsp:cNvPr id="0" name=""/>
        <dsp:cNvSpPr/>
      </dsp:nvSpPr>
      <dsp:spPr>
        <a:xfrm>
          <a:off x="4439121" y="814149"/>
          <a:ext cx="2495551" cy="692616"/>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lvl="0" algn="ctr" defTabSz="622300">
            <a:lnSpc>
              <a:spcPct val="90000"/>
            </a:lnSpc>
            <a:spcBef>
              <a:spcPct val="0"/>
            </a:spcBef>
            <a:spcAft>
              <a:spcPct val="35000"/>
            </a:spcAft>
          </a:pPr>
          <a:r>
            <a:rPr lang="pt-BR" sz="1400" b="1" i="1" kern="1200" dirty="0" smtClean="0">
              <a:latin typeface="+mj-lt"/>
            </a:rPr>
            <a:t>Nhiễm trùng não, màng não: viêm não-màng não, ápxe não,  sốt rét ác tính...</a:t>
          </a:r>
        </a:p>
      </dsp:txBody>
      <dsp:txXfrm>
        <a:off x="4439121" y="814149"/>
        <a:ext cx="2495551" cy="692616"/>
      </dsp:txXfrm>
    </dsp:sp>
    <dsp:sp modelId="{9857DEEC-676C-4DA6-A408-CC1B7750BC58}">
      <dsp:nvSpPr>
        <dsp:cNvPr id="0" name=""/>
        <dsp:cNvSpPr/>
      </dsp:nvSpPr>
      <dsp:spPr>
        <a:xfrm>
          <a:off x="6934673" y="814149"/>
          <a:ext cx="1978539" cy="692616"/>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lvl="0" algn="ctr" defTabSz="622300">
            <a:lnSpc>
              <a:spcPct val="90000"/>
            </a:lnSpc>
            <a:spcBef>
              <a:spcPct val="0"/>
            </a:spcBef>
            <a:spcAft>
              <a:spcPct val="35000"/>
            </a:spcAft>
          </a:pPr>
          <a:r>
            <a:rPr lang="vi-VN" sz="1400" b="1" i="1" kern="1200" dirty="0" smtClean="0">
              <a:latin typeface="+mj-lt"/>
            </a:rPr>
            <a:t>Động kinh (hôn mê sau cơn, tình trạng động kinh).</a:t>
          </a:r>
        </a:p>
      </dsp:txBody>
      <dsp:txXfrm>
        <a:off x="6934673" y="814149"/>
        <a:ext cx="1978539" cy="69261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951853-B79A-4655-918A-B08A3925EA37}">
      <dsp:nvSpPr>
        <dsp:cNvPr id="0" name=""/>
        <dsp:cNvSpPr/>
      </dsp:nvSpPr>
      <dsp:spPr>
        <a:xfrm>
          <a:off x="2864711" y="1966569"/>
          <a:ext cx="2499595" cy="2162251"/>
        </a:xfrm>
        <a:prstGeom prst="hexagon">
          <a:avLst>
            <a:gd name="adj" fmla="val 28570"/>
            <a:gd name="vf" fmla="val 11547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en-US" sz="3200" b="1" kern="1200" dirty="0" err="1" smtClean="0">
              <a:latin typeface="Times New Roman" pitchFamily="18" charset="0"/>
              <a:cs typeface="Times New Roman" pitchFamily="18" charset="0"/>
            </a:rPr>
            <a:t>Chẩn</a:t>
          </a:r>
          <a:r>
            <a:rPr lang="en-US" sz="3200" b="1" kern="1200" smtClean="0">
              <a:latin typeface="Times New Roman" pitchFamily="18" charset="0"/>
              <a:cs typeface="Times New Roman" pitchFamily="18" charset="0"/>
            </a:rPr>
            <a:t> đoán</a:t>
          </a:r>
          <a:endParaRPr lang="en-US" sz="3200" b="1" kern="1200">
            <a:latin typeface="Times New Roman" pitchFamily="18" charset="0"/>
            <a:cs typeface="Times New Roman" pitchFamily="18" charset="0"/>
          </a:endParaRPr>
        </a:p>
      </dsp:txBody>
      <dsp:txXfrm>
        <a:off x="3278929" y="2324884"/>
        <a:ext cx="1671159" cy="1445621"/>
      </dsp:txXfrm>
    </dsp:sp>
    <dsp:sp modelId="{1AF7C403-69F3-41B8-AF30-4DFE1B49E9F3}">
      <dsp:nvSpPr>
        <dsp:cNvPr id="0" name=""/>
        <dsp:cNvSpPr/>
      </dsp:nvSpPr>
      <dsp:spPr>
        <a:xfrm>
          <a:off x="4429938" y="932078"/>
          <a:ext cx="943089" cy="812596"/>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F3D8180-FD03-4635-951C-CEA668EBDD55}">
      <dsp:nvSpPr>
        <dsp:cNvPr id="0" name=""/>
        <dsp:cNvSpPr/>
      </dsp:nvSpPr>
      <dsp:spPr>
        <a:xfrm>
          <a:off x="3094960" y="0"/>
          <a:ext cx="2048400" cy="1772107"/>
        </a:xfrm>
        <a:prstGeom prst="hexagon">
          <a:avLst>
            <a:gd name="adj" fmla="val 28570"/>
            <a:gd name="vf" fmla="val 11547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b="0" i="0" kern="1200" smtClean="0">
              <a:latin typeface="Times New Roman" pitchFamily="18" charset="0"/>
              <a:cs typeface="Times New Roman" pitchFamily="18" charset="0"/>
            </a:rPr>
            <a:t>Rối loạn hoặc mất ý thức</a:t>
          </a:r>
          <a:endParaRPr lang="en-US" sz="2400" kern="1200">
            <a:latin typeface="Times New Roman" pitchFamily="18" charset="0"/>
            <a:cs typeface="Times New Roman" pitchFamily="18" charset="0"/>
          </a:endParaRPr>
        </a:p>
      </dsp:txBody>
      <dsp:txXfrm>
        <a:off x="3434424" y="293676"/>
        <a:ext cx="1369472" cy="1184755"/>
      </dsp:txXfrm>
    </dsp:sp>
    <dsp:sp modelId="{F4041B72-BC4C-419F-87B2-130EB4BC13CD}">
      <dsp:nvSpPr>
        <dsp:cNvPr id="0" name=""/>
        <dsp:cNvSpPr/>
      </dsp:nvSpPr>
      <dsp:spPr>
        <a:xfrm>
          <a:off x="5530597" y="2451201"/>
          <a:ext cx="943089" cy="812596"/>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C8B1FEB-0322-4C15-8EE8-49425AE0C8D1}">
      <dsp:nvSpPr>
        <dsp:cNvPr id="0" name=""/>
        <dsp:cNvSpPr/>
      </dsp:nvSpPr>
      <dsp:spPr>
        <a:xfrm>
          <a:off x="4973581" y="1089964"/>
          <a:ext cx="2048400" cy="1772107"/>
        </a:xfrm>
        <a:prstGeom prst="hexagon">
          <a:avLst>
            <a:gd name="adj" fmla="val 28570"/>
            <a:gd name="vf" fmla="val 11547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b="0" i="0" kern="1200" smtClean="0">
              <a:latin typeface="Times New Roman" pitchFamily="18" charset="0"/>
              <a:cs typeface="Times New Roman" pitchFamily="18" charset="0"/>
            </a:rPr>
            <a:t>Tắc nghẽn hô hấp do thông khí kém.</a:t>
          </a:r>
          <a:endParaRPr lang="en-US" sz="2400" kern="1200">
            <a:latin typeface="Times New Roman" pitchFamily="18" charset="0"/>
            <a:cs typeface="Times New Roman" pitchFamily="18" charset="0"/>
          </a:endParaRPr>
        </a:p>
      </dsp:txBody>
      <dsp:txXfrm>
        <a:off x="5313045" y="1383640"/>
        <a:ext cx="1369472" cy="1184755"/>
      </dsp:txXfrm>
    </dsp:sp>
    <dsp:sp modelId="{8AEBE3F8-F97C-43A2-AA4C-13051D4F3583}">
      <dsp:nvSpPr>
        <dsp:cNvPr id="0" name=""/>
        <dsp:cNvSpPr/>
      </dsp:nvSpPr>
      <dsp:spPr>
        <a:xfrm>
          <a:off x="4766008" y="4166006"/>
          <a:ext cx="943089" cy="812596"/>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7FBA460-9CD7-4551-A39E-34F99B67EB8C}">
      <dsp:nvSpPr>
        <dsp:cNvPr id="0" name=""/>
        <dsp:cNvSpPr/>
      </dsp:nvSpPr>
      <dsp:spPr>
        <a:xfrm>
          <a:off x="4973581" y="3232708"/>
          <a:ext cx="2048400" cy="1772107"/>
        </a:xfrm>
        <a:prstGeom prst="hexagon">
          <a:avLst>
            <a:gd name="adj" fmla="val 28570"/>
            <a:gd name="vf" fmla="val 11547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pt-BR" sz="2400" b="0" i="0" kern="1200" smtClean="0">
              <a:latin typeface="Times New Roman" pitchFamily="18" charset="0"/>
              <a:cs typeface="Times New Roman" pitchFamily="18" charset="0"/>
            </a:rPr>
            <a:t>Bội nhiễm do nằm lâu</a:t>
          </a:r>
          <a:endParaRPr lang="en-US" sz="2400" kern="1200">
            <a:latin typeface="Times New Roman" pitchFamily="18" charset="0"/>
            <a:cs typeface="Times New Roman" pitchFamily="18" charset="0"/>
          </a:endParaRPr>
        </a:p>
      </dsp:txBody>
      <dsp:txXfrm>
        <a:off x="5313045" y="3526384"/>
        <a:ext cx="1369472" cy="1184755"/>
      </dsp:txXfrm>
    </dsp:sp>
    <dsp:sp modelId="{5184A145-467E-445B-B0BA-1E5C09B3BCF0}">
      <dsp:nvSpPr>
        <dsp:cNvPr id="0" name=""/>
        <dsp:cNvSpPr/>
      </dsp:nvSpPr>
      <dsp:spPr>
        <a:xfrm>
          <a:off x="2869363" y="4344009"/>
          <a:ext cx="943089" cy="812596"/>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6A01DF6-84D6-4A0B-9A7E-06F5801DA144}">
      <dsp:nvSpPr>
        <dsp:cNvPr id="0" name=""/>
        <dsp:cNvSpPr/>
      </dsp:nvSpPr>
      <dsp:spPr>
        <a:xfrm>
          <a:off x="3094960" y="4323892"/>
          <a:ext cx="2048400" cy="1772107"/>
        </a:xfrm>
        <a:prstGeom prst="hexagon">
          <a:avLst>
            <a:gd name="adj" fmla="val 28570"/>
            <a:gd name="vf" fmla="val 11547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b="0" i="0" kern="1200" smtClean="0">
              <a:latin typeface="Times New Roman" pitchFamily="18" charset="0"/>
              <a:cs typeface="Times New Roman" pitchFamily="18" charset="0"/>
            </a:rPr>
            <a:t>Loét mục do nằm lâu</a:t>
          </a:r>
          <a:endParaRPr lang="en-US" sz="2400" kern="1200">
            <a:latin typeface="Times New Roman" pitchFamily="18" charset="0"/>
            <a:cs typeface="Times New Roman" pitchFamily="18" charset="0"/>
          </a:endParaRPr>
        </a:p>
      </dsp:txBody>
      <dsp:txXfrm>
        <a:off x="3434424" y="4617568"/>
        <a:ext cx="1369472" cy="1184755"/>
      </dsp:txXfrm>
    </dsp:sp>
    <dsp:sp modelId="{2A59EF2C-AAA6-460F-AEDC-E334E6F50F77}">
      <dsp:nvSpPr>
        <dsp:cNvPr id="0" name=""/>
        <dsp:cNvSpPr/>
      </dsp:nvSpPr>
      <dsp:spPr>
        <a:xfrm>
          <a:off x="1750679" y="2825496"/>
          <a:ext cx="943089" cy="812596"/>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E3A0381-31C9-46F9-8A0E-53748548345D}">
      <dsp:nvSpPr>
        <dsp:cNvPr id="0" name=""/>
        <dsp:cNvSpPr/>
      </dsp:nvSpPr>
      <dsp:spPr>
        <a:xfrm>
          <a:off x="1207617" y="3233928"/>
          <a:ext cx="2048400" cy="1772107"/>
        </a:xfrm>
        <a:prstGeom prst="hexagon">
          <a:avLst>
            <a:gd name="adj" fmla="val 28570"/>
            <a:gd name="vf" fmla="val 11547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vi-VN" sz="2400" b="0" i="0" kern="1200" smtClean="0">
              <a:latin typeface="+mj-lt"/>
            </a:rPr>
            <a:t>Teo cơ, tắc mạnh do không vận động</a:t>
          </a:r>
          <a:endParaRPr lang="en-US" sz="2400" kern="1200">
            <a:latin typeface="+mj-lt"/>
          </a:endParaRPr>
        </a:p>
      </dsp:txBody>
      <dsp:txXfrm>
        <a:off x="1547081" y="3527604"/>
        <a:ext cx="1369472" cy="1184755"/>
      </dsp:txXfrm>
    </dsp:sp>
    <dsp:sp modelId="{19F20385-5E5B-4748-91B9-5D572F24392F}">
      <dsp:nvSpPr>
        <dsp:cNvPr id="0" name=""/>
        <dsp:cNvSpPr/>
      </dsp:nvSpPr>
      <dsp:spPr>
        <a:xfrm>
          <a:off x="1207617" y="1087526"/>
          <a:ext cx="2048400" cy="1772107"/>
        </a:xfrm>
        <a:prstGeom prst="hexagon">
          <a:avLst>
            <a:gd name="adj" fmla="val 28570"/>
            <a:gd name="vf" fmla="val 11547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vi-VN" sz="2400" b="0" i="0" kern="1200" smtClean="0">
              <a:latin typeface="+mj-lt"/>
            </a:rPr>
            <a:t>Suy mòn do dinh dưỡng kém</a:t>
          </a:r>
          <a:endParaRPr lang="en-US" sz="2400" kern="1200">
            <a:latin typeface="+mj-lt"/>
          </a:endParaRPr>
        </a:p>
      </dsp:txBody>
      <dsp:txXfrm>
        <a:off x="1547081" y="1381202"/>
        <a:ext cx="1369472" cy="118475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431DE7-462D-433B-BC93-94BF037A3075}">
      <dsp:nvSpPr>
        <dsp:cNvPr id="0" name=""/>
        <dsp:cNvSpPr/>
      </dsp:nvSpPr>
      <dsp:spPr>
        <a:xfrm>
          <a:off x="1120145" y="654452"/>
          <a:ext cx="4690507" cy="4690507"/>
        </a:xfrm>
        <a:prstGeom prst="blockArc">
          <a:avLst>
            <a:gd name="adj1" fmla="val 10917811"/>
            <a:gd name="adj2" fmla="val 16907140"/>
            <a:gd name="adj3" fmla="val 464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5DD2360-ED00-4527-BC41-CA0333A086DA}">
      <dsp:nvSpPr>
        <dsp:cNvPr id="0" name=""/>
        <dsp:cNvSpPr/>
      </dsp:nvSpPr>
      <dsp:spPr>
        <a:xfrm>
          <a:off x="1114702" y="752183"/>
          <a:ext cx="4690507" cy="4690507"/>
        </a:xfrm>
        <a:prstGeom prst="blockArc">
          <a:avLst>
            <a:gd name="adj1" fmla="val 4684514"/>
            <a:gd name="adj2" fmla="val 11064710"/>
            <a:gd name="adj3" fmla="val 464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9AEBB32-F333-4F77-9994-9259EED2A692}">
      <dsp:nvSpPr>
        <dsp:cNvPr id="0" name=""/>
        <dsp:cNvSpPr/>
      </dsp:nvSpPr>
      <dsp:spPr>
        <a:xfrm>
          <a:off x="2056580" y="751170"/>
          <a:ext cx="4690507" cy="4690507"/>
        </a:xfrm>
        <a:prstGeom prst="blockArc">
          <a:avLst>
            <a:gd name="adj1" fmla="val 21457495"/>
            <a:gd name="adj2" fmla="val 6108095"/>
            <a:gd name="adj3" fmla="val 464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21465DF-EEF3-4A17-AACF-17E80532A7D8}">
      <dsp:nvSpPr>
        <dsp:cNvPr id="0" name=""/>
        <dsp:cNvSpPr/>
      </dsp:nvSpPr>
      <dsp:spPr>
        <a:xfrm>
          <a:off x="2054613" y="654732"/>
          <a:ext cx="4690507" cy="4690507"/>
        </a:xfrm>
        <a:prstGeom prst="blockArc">
          <a:avLst>
            <a:gd name="adj1" fmla="val 15494921"/>
            <a:gd name="adj2" fmla="val 2256"/>
            <a:gd name="adj3" fmla="val 464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E010D2E-53C6-469F-92DC-06DEDA590B93}">
      <dsp:nvSpPr>
        <dsp:cNvPr id="0" name=""/>
        <dsp:cNvSpPr/>
      </dsp:nvSpPr>
      <dsp:spPr>
        <a:xfrm>
          <a:off x="2853594" y="1968289"/>
          <a:ext cx="2159421" cy="2159421"/>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err="1" smtClean="0">
              <a:latin typeface="Times New Roman" pitchFamily="18" charset="0"/>
              <a:cs typeface="Times New Roman" pitchFamily="18" charset="0"/>
            </a:rPr>
            <a:t>Đánh</a:t>
          </a:r>
          <a:r>
            <a:rPr lang="en-US" sz="2400" kern="1200" dirty="0" smtClean="0">
              <a:latin typeface="Times New Roman" pitchFamily="18" charset="0"/>
              <a:cs typeface="Times New Roman" pitchFamily="18" charset="0"/>
            </a:rPr>
            <a:t> </a:t>
          </a:r>
          <a:r>
            <a:rPr lang="en-US" sz="2400" kern="1200" dirty="0" err="1" smtClean="0">
              <a:latin typeface="Times New Roman" pitchFamily="18" charset="0"/>
              <a:cs typeface="Times New Roman" pitchFamily="18" charset="0"/>
            </a:rPr>
            <a:t>giá</a:t>
          </a:r>
          <a:r>
            <a:rPr lang="en-US" sz="2400" kern="1200" dirty="0" smtClean="0">
              <a:latin typeface="Times New Roman" pitchFamily="18" charset="0"/>
              <a:cs typeface="Times New Roman" pitchFamily="18" charset="0"/>
            </a:rPr>
            <a:t> </a:t>
          </a:r>
          <a:endParaRPr lang="en-US" sz="2400" kern="1200" dirty="0">
            <a:latin typeface="Times New Roman" pitchFamily="18" charset="0"/>
            <a:cs typeface="Times New Roman" pitchFamily="18" charset="0"/>
          </a:endParaRPr>
        </a:p>
      </dsp:txBody>
      <dsp:txXfrm>
        <a:off x="3169834" y="2284529"/>
        <a:ext cx="1526941" cy="1526941"/>
      </dsp:txXfrm>
    </dsp:sp>
    <dsp:sp modelId="{260AD88A-0743-4AE1-A06B-6B71CCB87DF6}">
      <dsp:nvSpPr>
        <dsp:cNvPr id="0" name=""/>
        <dsp:cNvSpPr/>
      </dsp:nvSpPr>
      <dsp:spPr>
        <a:xfrm>
          <a:off x="2438397" y="1366"/>
          <a:ext cx="2989814" cy="1511595"/>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latin typeface="Times New Roman" pitchFamily="18" charset="0"/>
              <a:cs typeface="Times New Roman" pitchFamily="18" charset="0"/>
            </a:rPr>
            <a:t>- </a:t>
          </a:r>
          <a:r>
            <a:rPr lang="en-US" sz="2400" kern="1200" dirty="0" err="1" smtClean="0">
              <a:latin typeface="Times New Roman" pitchFamily="18" charset="0"/>
              <a:cs typeface="Times New Roman" pitchFamily="18" charset="0"/>
            </a:rPr>
            <a:t>Bệnh</a:t>
          </a:r>
          <a:r>
            <a:rPr lang="en-US" sz="2400" kern="1200" dirty="0" smtClean="0">
              <a:latin typeface="Times New Roman" pitchFamily="18" charset="0"/>
              <a:cs typeface="Times New Roman" pitchFamily="18" charset="0"/>
            </a:rPr>
            <a:t> </a:t>
          </a:r>
          <a:r>
            <a:rPr lang="en-US" sz="2400" kern="1200" dirty="0" err="1" smtClean="0">
              <a:latin typeface="Times New Roman" pitchFamily="18" charset="0"/>
              <a:cs typeface="Times New Roman" pitchFamily="18" charset="0"/>
            </a:rPr>
            <a:t>nhân</a:t>
          </a:r>
          <a:r>
            <a:rPr lang="en-US" sz="2400" kern="1200" dirty="0" smtClean="0">
              <a:latin typeface="Times New Roman" pitchFamily="18" charset="0"/>
              <a:cs typeface="Times New Roman" pitchFamily="18" charset="0"/>
            </a:rPr>
            <a:t> </a:t>
          </a:r>
          <a:r>
            <a:rPr lang="en-US" sz="2400" kern="1200" dirty="0" err="1" smtClean="0">
              <a:latin typeface="Times New Roman" pitchFamily="18" charset="0"/>
              <a:cs typeface="Times New Roman" pitchFamily="18" charset="0"/>
            </a:rPr>
            <a:t>không</a:t>
          </a:r>
          <a:r>
            <a:rPr lang="en-US" sz="2400" kern="1200" dirty="0" smtClean="0">
              <a:latin typeface="Times New Roman" pitchFamily="18" charset="0"/>
              <a:cs typeface="Times New Roman" pitchFamily="18" charset="0"/>
            </a:rPr>
            <a:t> </a:t>
          </a:r>
          <a:r>
            <a:rPr lang="en-US" sz="2400" kern="1200" dirty="0" err="1" smtClean="0">
              <a:latin typeface="Times New Roman" pitchFamily="18" charset="0"/>
              <a:cs typeface="Times New Roman" pitchFamily="18" charset="0"/>
            </a:rPr>
            <a:t>mắc</a:t>
          </a:r>
          <a:r>
            <a:rPr lang="en-US" sz="2400" kern="1200" dirty="0" smtClean="0">
              <a:latin typeface="Times New Roman" pitchFamily="18" charset="0"/>
              <a:cs typeface="Times New Roman" pitchFamily="18" charset="0"/>
            </a:rPr>
            <a:t> </a:t>
          </a:r>
          <a:r>
            <a:rPr lang="en-US" sz="2400" kern="1200" dirty="0" err="1" smtClean="0">
              <a:latin typeface="Times New Roman" pitchFamily="18" charset="0"/>
              <a:cs typeface="Times New Roman" pitchFamily="18" charset="0"/>
            </a:rPr>
            <a:t>các</a:t>
          </a:r>
          <a:r>
            <a:rPr lang="en-US" sz="2400" kern="1200" dirty="0" smtClean="0">
              <a:latin typeface="Times New Roman" pitchFamily="18" charset="0"/>
              <a:cs typeface="Times New Roman" pitchFamily="18" charset="0"/>
            </a:rPr>
            <a:t> </a:t>
          </a:r>
          <a:r>
            <a:rPr lang="en-US" sz="2400" kern="1200" dirty="0" err="1" smtClean="0">
              <a:latin typeface="Times New Roman" pitchFamily="18" charset="0"/>
              <a:cs typeface="Times New Roman" pitchFamily="18" charset="0"/>
            </a:rPr>
            <a:t>biến</a:t>
          </a:r>
          <a:r>
            <a:rPr lang="en-US" sz="2400" kern="1200" dirty="0" smtClean="0">
              <a:latin typeface="Times New Roman" pitchFamily="18" charset="0"/>
              <a:cs typeface="Times New Roman" pitchFamily="18" charset="0"/>
            </a:rPr>
            <a:t> </a:t>
          </a:r>
          <a:r>
            <a:rPr lang="en-US" sz="2400" kern="1200" dirty="0" err="1" smtClean="0">
              <a:latin typeface="Times New Roman" pitchFamily="18" charset="0"/>
              <a:cs typeface="Times New Roman" pitchFamily="18" charset="0"/>
            </a:rPr>
            <a:t>chứng</a:t>
          </a:r>
          <a:r>
            <a:rPr lang="en-US" sz="2400" kern="1200" dirty="0" smtClean="0">
              <a:latin typeface="Times New Roman" pitchFamily="18" charset="0"/>
              <a:cs typeface="Times New Roman" pitchFamily="18" charset="0"/>
            </a:rPr>
            <a:t> </a:t>
          </a:r>
          <a:r>
            <a:rPr lang="en-US" sz="2400" kern="1200" dirty="0" err="1" smtClean="0">
              <a:latin typeface="Times New Roman" pitchFamily="18" charset="0"/>
              <a:cs typeface="Times New Roman" pitchFamily="18" charset="0"/>
            </a:rPr>
            <a:t>đã</a:t>
          </a:r>
          <a:r>
            <a:rPr lang="en-US" sz="2400" kern="1200" dirty="0" smtClean="0">
              <a:latin typeface="Times New Roman" pitchFamily="18" charset="0"/>
              <a:cs typeface="Times New Roman" pitchFamily="18" charset="0"/>
            </a:rPr>
            <a:t> </a:t>
          </a:r>
          <a:r>
            <a:rPr lang="en-US" sz="2400" kern="1200" dirty="0" err="1" smtClean="0">
              <a:latin typeface="Times New Roman" pitchFamily="18" charset="0"/>
              <a:cs typeface="Times New Roman" pitchFamily="18" charset="0"/>
            </a:rPr>
            <a:t>kể</a:t>
          </a:r>
          <a:r>
            <a:rPr lang="en-US" sz="2400" kern="1200" dirty="0" smtClean="0">
              <a:latin typeface="Times New Roman" pitchFamily="18" charset="0"/>
              <a:cs typeface="Times New Roman" pitchFamily="18" charset="0"/>
            </a:rPr>
            <a:t> </a:t>
          </a:r>
          <a:r>
            <a:rPr lang="en-US" sz="2400" kern="1200" dirty="0" err="1" smtClean="0">
              <a:latin typeface="Times New Roman" pitchFamily="18" charset="0"/>
              <a:cs typeface="Times New Roman" pitchFamily="18" charset="0"/>
            </a:rPr>
            <a:t>trên</a:t>
          </a:r>
          <a:endParaRPr lang="en-US" sz="2400" kern="1200" dirty="0">
            <a:latin typeface="Times New Roman" pitchFamily="18" charset="0"/>
            <a:cs typeface="Times New Roman" pitchFamily="18" charset="0"/>
          </a:endParaRPr>
        </a:p>
      </dsp:txBody>
      <dsp:txXfrm>
        <a:off x="2876245" y="222734"/>
        <a:ext cx="2114118" cy="1068859"/>
      </dsp:txXfrm>
    </dsp:sp>
    <dsp:sp modelId="{0BBCD71C-9752-48B1-A8D3-53A6CEEF4B9C}">
      <dsp:nvSpPr>
        <dsp:cNvPr id="0" name=""/>
        <dsp:cNvSpPr/>
      </dsp:nvSpPr>
      <dsp:spPr>
        <a:xfrm>
          <a:off x="5609004" y="1327904"/>
          <a:ext cx="2163395" cy="3347170"/>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err="1" smtClean="0">
              <a:latin typeface="Times New Roman" pitchFamily="18" charset="0"/>
              <a:cs typeface="Times New Roman" pitchFamily="18" charset="0"/>
            </a:rPr>
            <a:t>Toàn</a:t>
          </a:r>
          <a:r>
            <a:rPr lang="en-US" sz="2400" kern="1200" dirty="0" smtClean="0">
              <a:latin typeface="Times New Roman" pitchFamily="18" charset="0"/>
              <a:cs typeface="Times New Roman" pitchFamily="18" charset="0"/>
            </a:rPr>
            <a:t> </a:t>
          </a:r>
          <a:r>
            <a:rPr lang="en-US" sz="2400" kern="1200" dirty="0" err="1" smtClean="0">
              <a:latin typeface="Times New Roman" pitchFamily="18" charset="0"/>
              <a:cs typeface="Times New Roman" pitchFamily="18" charset="0"/>
            </a:rPr>
            <a:t>trạng</a:t>
          </a:r>
          <a:r>
            <a:rPr lang="en-US" sz="2400" kern="1200" dirty="0" smtClean="0">
              <a:latin typeface="Times New Roman" pitchFamily="18" charset="0"/>
              <a:cs typeface="Times New Roman" pitchFamily="18" charset="0"/>
            </a:rPr>
            <a:t> </a:t>
          </a:r>
          <a:r>
            <a:rPr lang="en-US" sz="2400" kern="1200" dirty="0" err="1" smtClean="0">
              <a:latin typeface="Times New Roman" pitchFamily="18" charset="0"/>
              <a:cs typeface="Times New Roman" pitchFamily="18" charset="0"/>
            </a:rPr>
            <a:t>tiến</a:t>
          </a:r>
          <a:r>
            <a:rPr lang="en-US" sz="2400" kern="1200" dirty="0" smtClean="0">
              <a:latin typeface="Times New Roman" pitchFamily="18" charset="0"/>
              <a:cs typeface="Times New Roman" pitchFamily="18" charset="0"/>
            </a:rPr>
            <a:t> </a:t>
          </a:r>
          <a:r>
            <a:rPr lang="en-US" sz="2400" kern="1200" dirty="0" err="1" smtClean="0">
              <a:latin typeface="Times New Roman" pitchFamily="18" charset="0"/>
              <a:cs typeface="Times New Roman" pitchFamily="18" charset="0"/>
            </a:rPr>
            <a:t>triển</a:t>
          </a:r>
          <a:r>
            <a:rPr lang="en-US" sz="2400" kern="1200" dirty="0" smtClean="0">
              <a:latin typeface="Times New Roman" pitchFamily="18" charset="0"/>
              <a:cs typeface="Times New Roman" pitchFamily="18" charset="0"/>
            </a:rPr>
            <a:t> </a:t>
          </a:r>
          <a:r>
            <a:rPr lang="en-US" sz="2400" kern="1200" dirty="0" err="1" smtClean="0">
              <a:latin typeface="Times New Roman" pitchFamily="18" charset="0"/>
              <a:cs typeface="Times New Roman" pitchFamily="18" charset="0"/>
            </a:rPr>
            <a:t>tốt</a:t>
          </a:r>
          <a:r>
            <a:rPr lang="en-US" sz="2400" kern="1200" dirty="0" smtClean="0">
              <a:latin typeface="Times New Roman" pitchFamily="18" charset="0"/>
              <a:cs typeface="Times New Roman" pitchFamily="18" charset="0"/>
            </a:rPr>
            <a:t> </a:t>
          </a:r>
          <a:r>
            <a:rPr lang="en-US" sz="2400" kern="1200" dirty="0" err="1" smtClean="0">
              <a:latin typeface="Times New Roman" pitchFamily="18" charset="0"/>
              <a:cs typeface="Times New Roman" pitchFamily="18" charset="0"/>
            </a:rPr>
            <a:t>lên</a:t>
          </a:r>
          <a:r>
            <a:rPr lang="en-US" sz="2400" kern="1200" dirty="0" smtClean="0">
              <a:latin typeface="Times New Roman" pitchFamily="18" charset="0"/>
              <a:cs typeface="Times New Roman" pitchFamily="18" charset="0"/>
            </a:rPr>
            <a:t> </a:t>
          </a:r>
          <a:r>
            <a:rPr lang="en-US" sz="2400" kern="1200" dirty="0" err="1" smtClean="0">
              <a:latin typeface="Times New Roman" pitchFamily="18" charset="0"/>
              <a:cs typeface="Times New Roman" pitchFamily="18" charset="0"/>
            </a:rPr>
            <a:t>và</a:t>
          </a:r>
          <a:r>
            <a:rPr lang="en-US" sz="2400" kern="1200" dirty="0" smtClean="0">
              <a:latin typeface="Times New Roman" pitchFamily="18" charset="0"/>
              <a:cs typeface="Times New Roman" pitchFamily="18" charset="0"/>
            </a:rPr>
            <a:t> </a:t>
          </a:r>
          <a:r>
            <a:rPr lang="en-US" sz="2400" kern="1200" dirty="0" err="1" smtClean="0">
              <a:latin typeface="Times New Roman" pitchFamily="18" charset="0"/>
              <a:cs typeface="Times New Roman" pitchFamily="18" charset="0"/>
            </a:rPr>
            <a:t>hồi</a:t>
          </a:r>
          <a:r>
            <a:rPr lang="en-US" sz="2400" kern="1200" dirty="0" smtClean="0">
              <a:latin typeface="Times New Roman" pitchFamily="18" charset="0"/>
              <a:cs typeface="Times New Roman" pitchFamily="18" charset="0"/>
            </a:rPr>
            <a:t> </a:t>
          </a:r>
          <a:r>
            <a:rPr lang="en-US" sz="2400" kern="1200" dirty="0" err="1" smtClean="0">
              <a:latin typeface="Times New Roman" pitchFamily="18" charset="0"/>
              <a:cs typeface="Times New Roman" pitchFamily="18" charset="0"/>
            </a:rPr>
            <a:t>tỉnh</a:t>
          </a:r>
          <a:r>
            <a:rPr lang="en-US" sz="2400" kern="1200" dirty="0" smtClean="0">
              <a:latin typeface="Times New Roman" pitchFamily="18" charset="0"/>
              <a:cs typeface="Times New Roman" pitchFamily="18" charset="0"/>
            </a:rPr>
            <a:t>.</a:t>
          </a:r>
          <a:endParaRPr lang="en-US" sz="2400" kern="1200" dirty="0">
            <a:latin typeface="Times New Roman" pitchFamily="18" charset="0"/>
            <a:cs typeface="Times New Roman" pitchFamily="18" charset="0"/>
          </a:endParaRPr>
        </a:p>
      </dsp:txBody>
      <dsp:txXfrm>
        <a:off x="5925826" y="1818086"/>
        <a:ext cx="1529751" cy="2366806"/>
      </dsp:txXfrm>
    </dsp:sp>
    <dsp:sp modelId="{9D8B8B6E-CC71-455B-85B7-C8FA7320EDE1}">
      <dsp:nvSpPr>
        <dsp:cNvPr id="0" name=""/>
        <dsp:cNvSpPr/>
      </dsp:nvSpPr>
      <dsp:spPr>
        <a:xfrm>
          <a:off x="2133599" y="4583038"/>
          <a:ext cx="3599410" cy="1511595"/>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err="1" smtClean="0">
              <a:latin typeface="Times New Roman" pitchFamily="18" charset="0"/>
              <a:cs typeface="Times New Roman" pitchFamily="18" charset="0"/>
            </a:rPr>
            <a:t>Được</a:t>
          </a:r>
          <a:r>
            <a:rPr lang="en-US" sz="2400" kern="1200" dirty="0" smtClean="0">
              <a:latin typeface="Times New Roman" pitchFamily="18" charset="0"/>
              <a:cs typeface="Times New Roman" pitchFamily="18" charset="0"/>
            </a:rPr>
            <a:t> </a:t>
          </a:r>
          <a:r>
            <a:rPr lang="en-US" sz="2400" kern="1200" dirty="0" err="1" smtClean="0">
              <a:latin typeface="Times New Roman" pitchFamily="18" charset="0"/>
              <a:cs typeface="Times New Roman" pitchFamily="18" charset="0"/>
            </a:rPr>
            <a:t>nuôi</a:t>
          </a:r>
          <a:r>
            <a:rPr lang="en-US" sz="2400" kern="1200" dirty="0" smtClean="0">
              <a:latin typeface="Times New Roman" pitchFamily="18" charset="0"/>
              <a:cs typeface="Times New Roman" pitchFamily="18" charset="0"/>
            </a:rPr>
            <a:t> </a:t>
          </a:r>
          <a:r>
            <a:rPr lang="en-US" sz="2400" kern="1200" dirty="0" err="1" smtClean="0">
              <a:latin typeface="Times New Roman" pitchFamily="18" charset="0"/>
              <a:cs typeface="Times New Roman" pitchFamily="18" charset="0"/>
            </a:rPr>
            <a:t>dưỡng</a:t>
          </a:r>
          <a:r>
            <a:rPr lang="en-US" sz="2400" kern="1200" dirty="0" smtClean="0">
              <a:latin typeface="Times New Roman" pitchFamily="18" charset="0"/>
              <a:cs typeface="Times New Roman" pitchFamily="18" charset="0"/>
            </a:rPr>
            <a:t> </a:t>
          </a:r>
          <a:r>
            <a:rPr lang="en-US" sz="2400" kern="1200" dirty="0" err="1" smtClean="0">
              <a:latin typeface="Times New Roman" pitchFamily="18" charset="0"/>
              <a:cs typeface="Times New Roman" pitchFamily="18" charset="0"/>
            </a:rPr>
            <a:t>đảm</a:t>
          </a:r>
          <a:r>
            <a:rPr lang="en-US" sz="2400" kern="1200" dirty="0" smtClean="0">
              <a:latin typeface="Times New Roman" pitchFamily="18" charset="0"/>
              <a:cs typeface="Times New Roman" pitchFamily="18" charset="0"/>
            </a:rPr>
            <a:t> </a:t>
          </a:r>
          <a:r>
            <a:rPr lang="en-US" sz="2400" kern="1200" dirty="0" err="1" smtClean="0">
              <a:latin typeface="Times New Roman" pitchFamily="18" charset="0"/>
              <a:cs typeface="Times New Roman" pitchFamily="18" charset="0"/>
            </a:rPr>
            <a:t>bảo</a:t>
          </a:r>
          <a:r>
            <a:rPr lang="en-US" sz="2400" kern="1200" dirty="0" smtClean="0">
              <a:latin typeface="Times New Roman" pitchFamily="18" charset="0"/>
              <a:cs typeface="Times New Roman" pitchFamily="18" charset="0"/>
            </a:rPr>
            <a:t>, </a:t>
          </a:r>
          <a:r>
            <a:rPr lang="en-US" sz="2400" kern="1200" dirty="0" err="1" smtClean="0">
              <a:latin typeface="Times New Roman" pitchFamily="18" charset="0"/>
              <a:cs typeface="Times New Roman" pitchFamily="18" charset="0"/>
            </a:rPr>
            <a:t>biểu</a:t>
          </a:r>
          <a:r>
            <a:rPr lang="en-US" sz="2400" kern="1200" dirty="0" smtClean="0">
              <a:latin typeface="Times New Roman" pitchFamily="18" charset="0"/>
              <a:cs typeface="Times New Roman" pitchFamily="18" charset="0"/>
            </a:rPr>
            <a:t> </a:t>
          </a:r>
          <a:r>
            <a:rPr lang="en-US" sz="2400" kern="1200" dirty="0" err="1" smtClean="0">
              <a:latin typeface="Times New Roman" pitchFamily="18" charset="0"/>
              <a:cs typeface="Times New Roman" pitchFamily="18" charset="0"/>
            </a:rPr>
            <a:t>hiện</a:t>
          </a:r>
          <a:r>
            <a:rPr lang="en-US" sz="2400" kern="1200" dirty="0" smtClean="0">
              <a:latin typeface="Times New Roman" pitchFamily="18" charset="0"/>
              <a:cs typeface="Times New Roman" pitchFamily="18" charset="0"/>
            </a:rPr>
            <a:t> </a:t>
          </a:r>
          <a:r>
            <a:rPr lang="en-US" sz="2400" kern="1200" dirty="0" err="1" smtClean="0">
              <a:latin typeface="Times New Roman" pitchFamily="18" charset="0"/>
              <a:cs typeface="Times New Roman" pitchFamily="18" charset="0"/>
            </a:rPr>
            <a:t>không</a:t>
          </a:r>
          <a:r>
            <a:rPr lang="en-US" sz="2400" kern="1200" dirty="0" smtClean="0">
              <a:latin typeface="Times New Roman" pitchFamily="18" charset="0"/>
              <a:cs typeface="Times New Roman" pitchFamily="18" charset="0"/>
            </a:rPr>
            <a:t> </a:t>
          </a:r>
          <a:r>
            <a:rPr lang="en-US" sz="2400" kern="1200" dirty="0" err="1" smtClean="0">
              <a:latin typeface="Times New Roman" pitchFamily="18" charset="0"/>
              <a:cs typeface="Times New Roman" pitchFamily="18" charset="0"/>
            </a:rPr>
            <a:t>sụt</a:t>
          </a:r>
          <a:r>
            <a:rPr lang="en-US" sz="2400" kern="1200" dirty="0" smtClean="0">
              <a:latin typeface="Times New Roman" pitchFamily="18" charset="0"/>
              <a:cs typeface="Times New Roman" pitchFamily="18" charset="0"/>
            </a:rPr>
            <a:t> </a:t>
          </a:r>
          <a:r>
            <a:rPr lang="en-US" sz="2400" kern="1200" dirty="0" err="1" smtClean="0">
              <a:latin typeface="Times New Roman" pitchFamily="18" charset="0"/>
              <a:cs typeface="Times New Roman" pitchFamily="18" charset="0"/>
            </a:rPr>
            <a:t>cân</a:t>
          </a:r>
          <a:endParaRPr lang="en-US" sz="2400" kern="1200" dirty="0">
            <a:latin typeface="Times New Roman" pitchFamily="18" charset="0"/>
            <a:cs typeface="Times New Roman" pitchFamily="18" charset="0"/>
          </a:endParaRPr>
        </a:p>
      </dsp:txBody>
      <dsp:txXfrm>
        <a:off x="2660720" y="4804406"/>
        <a:ext cx="2545168" cy="1068859"/>
      </dsp:txXfrm>
    </dsp:sp>
    <dsp:sp modelId="{207AEF4A-398F-4F85-B15A-B8E72691E331}">
      <dsp:nvSpPr>
        <dsp:cNvPr id="0" name=""/>
        <dsp:cNvSpPr/>
      </dsp:nvSpPr>
      <dsp:spPr>
        <a:xfrm>
          <a:off x="0" y="1422830"/>
          <a:ext cx="2351815" cy="2996767"/>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err="1" smtClean="0">
              <a:latin typeface="Times New Roman" pitchFamily="18" charset="0"/>
              <a:cs typeface="Times New Roman" pitchFamily="18" charset="0"/>
            </a:rPr>
            <a:t>Gia</a:t>
          </a:r>
          <a:r>
            <a:rPr lang="en-US" sz="2400" kern="1200" dirty="0" smtClean="0">
              <a:latin typeface="Times New Roman" pitchFamily="18" charset="0"/>
              <a:cs typeface="Times New Roman" pitchFamily="18" charset="0"/>
            </a:rPr>
            <a:t> </a:t>
          </a:r>
          <a:r>
            <a:rPr lang="en-US" sz="2400" kern="1200" dirty="0" err="1" smtClean="0">
              <a:latin typeface="Times New Roman" pitchFamily="18" charset="0"/>
              <a:cs typeface="Times New Roman" pitchFamily="18" charset="0"/>
            </a:rPr>
            <a:t>đình</a:t>
          </a:r>
          <a:r>
            <a:rPr lang="en-US" sz="2400" kern="1200" dirty="0" smtClean="0">
              <a:latin typeface="Times New Roman" pitchFamily="18" charset="0"/>
              <a:cs typeface="Times New Roman" pitchFamily="18" charset="0"/>
            </a:rPr>
            <a:t> </a:t>
          </a:r>
          <a:r>
            <a:rPr lang="en-US" sz="2400" kern="1200" dirty="0" err="1" smtClean="0">
              <a:latin typeface="Times New Roman" pitchFamily="18" charset="0"/>
              <a:cs typeface="Times New Roman" pitchFamily="18" charset="0"/>
            </a:rPr>
            <a:t>bệnh</a:t>
          </a:r>
          <a:r>
            <a:rPr lang="en-US" sz="2400" kern="1200" dirty="0" smtClean="0">
              <a:latin typeface="Times New Roman" pitchFamily="18" charset="0"/>
              <a:cs typeface="Times New Roman" pitchFamily="18" charset="0"/>
            </a:rPr>
            <a:t> </a:t>
          </a:r>
          <a:r>
            <a:rPr lang="en-US" sz="2400" kern="1200" dirty="0" err="1" smtClean="0">
              <a:latin typeface="Times New Roman" pitchFamily="18" charset="0"/>
              <a:cs typeface="Times New Roman" pitchFamily="18" charset="0"/>
            </a:rPr>
            <a:t>nhân</a:t>
          </a:r>
          <a:r>
            <a:rPr lang="en-US" sz="2400" kern="1200" dirty="0" smtClean="0">
              <a:latin typeface="Times New Roman" pitchFamily="18" charset="0"/>
              <a:cs typeface="Times New Roman" pitchFamily="18" charset="0"/>
            </a:rPr>
            <a:t> </a:t>
          </a:r>
          <a:r>
            <a:rPr lang="en-US" sz="2400" kern="1200" dirty="0" err="1" smtClean="0">
              <a:latin typeface="Times New Roman" pitchFamily="18" charset="0"/>
              <a:cs typeface="Times New Roman" pitchFamily="18" charset="0"/>
            </a:rPr>
            <a:t>yên</a:t>
          </a:r>
          <a:r>
            <a:rPr lang="en-US" sz="2400" kern="1200" dirty="0" smtClean="0">
              <a:latin typeface="Times New Roman" pitchFamily="18" charset="0"/>
              <a:cs typeface="Times New Roman" pitchFamily="18" charset="0"/>
            </a:rPr>
            <a:t> </a:t>
          </a:r>
          <a:r>
            <a:rPr lang="en-US" sz="2400" kern="1200" dirty="0" err="1" smtClean="0">
              <a:latin typeface="Times New Roman" pitchFamily="18" charset="0"/>
              <a:cs typeface="Times New Roman" pitchFamily="18" charset="0"/>
            </a:rPr>
            <a:t>tâm</a:t>
          </a:r>
          <a:r>
            <a:rPr lang="en-US" sz="2400" kern="1200" dirty="0" smtClean="0">
              <a:latin typeface="Times New Roman" pitchFamily="18" charset="0"/>
              <a:cs typeface="Times New Roman" pitchFamily="18" charset="0"/>
            </a:rPr>
            <a:t>, </a:t>
          </a:r>
          <a:r>
            <a:rPr lang="en-US" sz="2400" kern="1200" dirty="0" err="1" smtClean="0">
              <a:latin typeface="Times New Roman" pitchFamily="18" charset="0"/>
              <a:cs typeface="Times New Roman" pitchFamily="18" charset="0"/>
            </a:rPr>
            <a:t>cộng</a:t>
          </a:r>
          <a:r>
            <a:rPr lang="en-US" sz="2400" kern="1200" dirty="0" smtClean="0">
              <a:latin typeface="Times New Roman" pitchFamily="18" charset="0"/>
              <a:cs typeface="Times New Roman" pitchFamily="18" charset="0"/>
            </a:rPr>
            <a:t> </a:t>
          </a:r>
          <a:r>
            <a:rPr lang="en-US" sz="2400" kern="1200" dirty="0" err="1" smtClean="0">
              <a:latin typeface="Times New Roman" pitchFamily="18" charset="0"/>
              <a:cs typeface="Times New Roman" pitchFamily="18" charset="0"/>
            </a:rPr>
            <a:t>tác</a:t>
          </a:r>
          <a:r>
            <a:rPr lang="en-US" sz="2400" kern="1200" dirty="0" smtClean="0">
              <a:latin typeface="Times New Roman" pitchFamily="18" charset="0"/>
              <a:cs typeface="Times New Roman" pitchFamily="18" charset="0"/>
            </a:rPr>
            <a:t> </a:t>
          </a:r>
          <a:r>
            <a:rPr lang="en-US" sz="2400" kern="1200" dirty="0" err="1" smtClean="0">
              <a:latin typeface="Times New Roman" pitchFamily="18" charset="0"/>
              <a:cs typeface="Times New Roman" pitchFamily="18" charset="0"/>
            </a:rPr>
            <a:t>với</a:t>
          </a:r>
          <a:r>
            <a:rPr lang="en-US" sz="2400" kern="1200" dirty="0" smtClean="0">
              <a:latin typeface="Times New Roman" pitchFamily="18" charset="0"/>
              <a:cs typeface="Times New Roman" pitchFamily="18" charset="0"/>
            </a:rPr>
            <a:t> </a:t>
          </a:r>
          <a:r>
            <a:rPr lang="en-US" sz="2400" kern="1200" dirty="0" err="1" smtClean="0">
              <a:latin typeface="Times New Roman" pitchFamily="18" charset="0"/>
              <a:cs typeface="Times New Roman" pitchFamily="18" charset="0"/>
            </a:rPr>
            <a:t>nhân</a:t>
          </a:r>
          <a:r>
            <a:rPr lang="en-US" sz="2400" kern="1200" dirty="0" smtClean="0">
              <a:latin typeface="Times New Roman" pitchFamily="18" charset="0"/>
              <a:cs typeface="Times New Roman" pitchFamily="18" charset="0"/>
            </a:rPr>
            <a:t> </a:t>
          </a:r>
          <a:r>
            <a:rPr lang="en-US" sz="2400" kern="1200" dirty="0" err="1" smtClean="0">
              <a:latin typeface="Times New Roman" pitchFamily="18" charset="0"/>
              <a:cs typeface="Times New Roman" pitchFamily="18" charset="0"/>
            </a:rPr>
            <a:t>viên</a:t>
          </a:r>
          <a:r>
            <a:rPr lang="en-US" sz="2400" kern="1200" dirty="0" smtClean="0">
              <a:latin typeface="Times New Roman" pitchFamily="18" charset="0"/>
              <a:cs typeface="Times New Roman" pitchFamily="18" charset="0"/>
            </a:rPr>
            <a:t> y </a:t>
          </a:r>
          <a:r>
            <a:rPr lang="en-US" sz="2400" kern="1200" dirty="0" err="1" smtClean="0">
              <a:latin typeface="Times New Roman" pitchFamily="18" charset="0"/>
              <a:cs typeface="Times New Roman" pitchFamily="18" charset="0"/>
            </a:rPr>
            <a:t>tế</a:t>
          </a:r>
          <a:r>
            <a:rPr lang="en-US" sz="2400" kern="1200" dirty="0" smtClean="0">
              <a:latin typeface="Times New Roman" pitchFamily="18" charset="0"/>
              <a:cs typeface="Times New Roman" pitchFamily="18" charset="0"/>
            </a:rPr>
            <a:t> </a:t>
          </a:r>
          <a:r>
            <a:rPr lang="en-US" sz="2400" kern="1200" dirty="0" err="1" smtClean="0">
              <a:latin typeface="Times New Roman" pitchFamily="18" charset="0"/>
              <a:cs typeface="Times New Roman" pitchFamily="18" charset="0"/>
            </a:rPr>
            <a:t>chăm</a:t>
          </a:r>
          <a:r>
            <a:rPr lang="en-US" sz="2400" kern="1200" dirty="0" smtClean="0">
              <a:latin typeface="Times New Roman" pitchFamily="18" charset="0"/>
              <a:cs typeface="Times New Roman" pitchFamily="18" charset="0"/>
            </a:rPr>
            <a:t> </a:t>
          </a:r>
          <a:r>
            <a:rPr lang="en-US" sz="2400" kern="1200" dirty="0" err="1" smtClean="0">
              <a:latin typeface="Times New Roman" pitchFamily="18" charset="0"/>
              <a:cs typeface="Times New Roman" pitchFamily="18" charset="0"/>
            </a:rPr>
            <a:t>sóc</a:t>
          </a:r>
          <a:r>
            <a:rPr lang="en-US" sz="2400" kern="1200" dirty="0" smtClean="0">
              <a:latin typeface="Times New Roman" pitchFamily="18" charset="0"/>
              <a:cs typeface="Times New Roman" pitchFamily="18" charset="0"/>
            </a:rPr>
            <a:t> </a:t>
          </a:r>
          <a:r>
            <a:rPr lang="en-US" sz="2400" kern="1200" dirty="0" err="1" smtClean="0">
              <a:latin typeface="Times New Roman" pitchFamily="18" charset="0"/>
              <a:cs typeface="Times New Roman" pitchFamily="18" charset="0"/>
            </a:rPr>
            <a:t>tốt</a:t>
          </a:r>
          <a:r>
            <a:rPr lang="en-US" sz="2400" kern="1200" dirty="0" smtClean="0">
              <a:latin typeface="Times New Roman" pitchFamily="18" charset="0"/>
              <a:cs typeface="Times New Roman" pitchFamily="18" charset="0"/>
            </a:rPr>
            <a:t> </a:t>
          </a:r>
          <a:r>
            <a:rPr lang="en-US" sz="2400" kern="1200" dirty="0" err="1" smtClean="0">
              <a:latin typeface="Times New Roman" pitchFamily="18" charset="0"/>
              <a:cs typeface="Times New Roman" pitchFamily="18" charset="0"/>
            </a:rPr>
            <a:t>bệnh</a:t>
          </a:r>
          <a:r>
            <a:rPr lang="en-US" sz="2400" kern="1200" dirty="0" smtClean="0">
              <a:latin typeface="Times New Roman" pitchFamily="18" charset="0"/>
              <a:cs typeface="Times New Roman" pitchFamily="18" charset="0"/>
            </a:rPr>
            <a:t> </a:t>
          </a:r>
          <a:r>
            <a:rPr lang="en-US" sz="2400" kern="1200" dirty="0" err="1" smtClean="0">
              <a:latin typeface="Times New Roman" pitchFamily="18" charset="0"/>
              <a:cs typeface="Times New Roman" pitchFamily="18" charset="0"/>
            </a:rPr>
            <a:t>nhân</a:t>
          </a:r>
          <a:r>
            <a:rPr lang="en-US" sz="2400" kern="1200" dirty="0" smtClean="0">
              <a:latin typeface="Times New Roman" pitchFamily="18" charset="0"/>
              <a:cs typeface="Times New Roman" pitchFamily="18" charset="0"/>
            </a:rPr>
            <a:t>.</a:t>
          </a:r>
          <a:endParaRPr lang="en-US" sz="2400" kern="1200" dirty="0">
            <a:latin typeface="Times New Roman" pitchFamily="18" charset="0"/>
            <a:cs typeface="Times New Roman" pitchFamily="18" charset="0"/>
          </a:endParaRPr>
        </a:p>
      </dsp:txBody>
      <dsp:txXfrm>
        <a:off x="344415" y="1861696"/>
        <a:ext cx="1662985" cy="2119035"/>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B71F16A-DA99-426D-8426-3277716AF4DD}" type="datetimeFigureOut">
              <a:rPr lang="en-US" smtClean="0"/>
              <a:t>9/20/2016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052D8D3-0C24-48E9-94AC-F0AC402DEED3}" type="slidenum">
              <a:rPr lang="en-US" smtClean="0"/>
              <a:t>‹#›</a:t>
            </a:fld>
            <a:endParaRPr lang="en-US"/>
          </a:p>
        </p:txBody>
      </p:sp>
    </p:spTree>
    <p:extLst>
      <p:ext uri="{BB962C8B-B14F-4D97-AF65-F5344CB8AC3E}">
        <p14:creationId xmlns:p14="http://schemas.microsoft.com/office/powerpoint/2010/main" val="7671402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p:sp>
      <p:sp>
        <p:nvSpPr>
          <p:cNvPr id="921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3A11AFC-898E-4D11-991A-E10C637F0FE8}" type="datetimeFigureOut">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DD1438-1AC2-4830-A04D-A69AA08BD972}" type="slidenum">
              <a:rPr lang="en-US" smtClean="0"/>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A11AFC-898E-4D11-991A-E10C637F0FE8}" type="datetimeFigureOut">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DD1438-1AC2-4830-A04D-A69AA08BD972}"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3A11AFC-898E-4D11-991A-E10C637F0FE8}" type="datetimeFigureOut">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DD1438-1AC2-4830-A04D-A69AA08BD972}"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073E87"/>
                </a:solidFill>
              </a:rPr>
              <a:pPr/>
              <a:t>9/20/2016</a:t>
            </a:fld>
            <a:endParaRPr lang="en-US">
              <a:solidFill>
                <a:srgbClr val="073E87"/>
              </a:solidFill>
            </a:endParaRPr>
          </a:p>
        </p:txBody>
      </p:sp>
      <p:sp>
        <p:nvSpPr>
          <p:cNvPr id="5" name="Footer Placeholder 4"/>
          <p:cNvSpPr>
            <a:spLocks noGrp="1"/>
          </p:cNvSpPr>
          <p:nvPr>
            <p:ph type="ftr" sz="quarter" idx="11"/>
          </p:nvPr>
        </p:nvSpPr>
        <p:spPr/>
        <p:txBody>
          <a:bodyPr/>
          <a:lstStyle/>
          <a:p>
            <a:endParaRPr lang="en-US">
              <a:solidFill>
                <a:srgbClr val="073E8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073E87"/>
                </a:solidFill>
              </a:rPr>
              <a:pPr/>
              <a:t>‹#›</a:t>
            </a:fld>
            <a:endParaRPr lang="en-US">
              <a:solidFill>
                <a:srgbClr val="073E87"/>
              </a:solidFill>
            </a:endParaRPr>
          </a:p>
        </p:txBody>
      </p:sp>
    </p:spTree>
    <p:extLst>
      <p:ext uri="{BB962C8B-B14F-4D97-AF65-F5344CB8AC3E}">
        <p14:creationId xmlns:p14="http://schemas.microsoft.com/office/powerpoint/2010/main" val="25874685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073E87"/>
                </a:solidFill>
              </a:rPr>
              <a:pPr/>
              <a:t>9/20/2016</a:t>
            </a:fld>
            <a:endParaRPr lang="en-US">
              <a:solidFill>
                <a:srgbClr val="073E87"/>
              </a:solidFill>
            </a:endParaRPr>
          </a:p>
        </p:txBody>
      </p:sp>
      <p:sp>
        <p:nvSpPr>
          <p:cNvPr id="5" name="Footer Placeholder 4"/>
          <p:cNvSpPr>
            <a:spLocks noGrp="1"/>
          </p:cNvSpPr>
          <p:nvPr>
            <p:ph type="ftr" sz="quarter" idx="11"/>
          </p:nvPr>
        </p:nvSpPr>
        <p:spPr/>
        <p:txBody>
          <a:bodyPr/>
          <a:lstStyle/>
          <a:p>
            <a:endParaRPr lang="en-US">
              <a:solidFill>
                <a:srgbClr val="073E8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073E87"/>
                </a:solidFill>
              </a:rPr>
              <a:pPr/>
              <a:t>‹#›</a:t>
            </a:fld>
            <a:endParaRPr lang="en-US">
              <a:solidFill>
                <a:srgbClr val="073E87"/>
              </a:solidFill>
            </a:endParaRPr>
          </a:p>
        </p:txBody>
      </p:sp>
      <p:sp>
        <p:nvSpPr>
          <p:cNvPr id="7" name="Title 6"/>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2473314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073E87"/>
                </a:solidFill>
              </a:rPr>
              <a:pPr/>
              <a:t>9/20/2016</a:t>
            </a:fld>
            <a:endParaRPr lang="en-US">
              <a:solidFill>
                <a:srgbClr val="073E87"/>
              </a:solidFill>
            </a:endParaRPr>
          </a:p>
        </p:txBody>
      </p:sp>
      <p:sp>
        <p:nvSpPr>
          <p:cNvPr id="5" name="Footer Placeholder 4"/>
          <p:cNvSpPr>
            <a:spLocks noGrp="1"/>
          </p:cNvSpPr>
          <p:nvPr>
            <p:ph type="ftr" sz="quarter" idx="11"/>
          </p:nvPr>
        </p:nvSpPr>
        <p:spPr/>
        <p:txBody>
          <a:bodyPr/>
          <a:lstStyle/>
          <a:p>
            <a:endParaRPr lang="en-US">
              <a:solidFill>
                <a:srgbClr val="073E8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073E87"/>
                </a:solidFill>
              </a:rPr>
              <a:pPr/>
              <a:t>‹#›</a:t>
            </a:fld>
            <a:endParaRPr lang="en-US">
              <a:solidFill>
                <a:srgbClr val="073E87"/>
              </a:solidFill>
            </a:endParaRPr>
          </a:p>
        </p:txBody>
      </p:sp>
    </p:spTree>
    <p:extLst>
      <p:ext uri="{BB962C8B-B14F-4D97-AF65-F5344CB8AC3E}">
        <p14:creationId xmlns:p14="http://schemas.microsoft.com/office/powerpoint/2010/main" val="4434784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073E87"/>
                </a:solidFill>
              </a:rPr>
              <a:pPr/>
              <a:t>9/20/2016</a:t>
            </a:fld>
            <a:endParaRPr lang="en-US">
              <a:solidFill>
                <a:srgbClr val="073E87"/>
              </a:solidFill>
            </a:endParaRPr>
          </a:p>
        </p:txBody>
      </p:sp>
      <p:sp>
        <p:nvSpPr>
          <p:cNvPr id="6" name="Footer Placeholder 5"/>
          <p:cNvSpPr>
            <a:spLocks noGrp="1"/>
          </p:cNvSpPr>
          <p:nvPr>
            <p:ph type="ftr" sz="quarter" idx="11"/>
          </p:nvPr>
        </p:nvSpPr>
        <p:spPr/>
        <p:txBody>
          <a:bodyPr/>
          <a:lstStyle/>
          <a:p>
            <a:endParaRPr lang="en-US">
              <a:solidFill>
                <a:srgbClr val="073E87"/>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073E87"/>
                </a:solidFill>
              </a:rPr>
              <a:pPr/>
              <a:t>‹#›</a:t>
            </a:fld>
            <a:endParaRPr lang="en-US">
              <a:solidFill>
                <a:srgbClr val="073E87"/>
              </a:solidFill>
            </a:endParaRPr>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613507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solidFill>
                  <a:srgbClr val="073E87"/>
                </a:solidFill>
              </a:rPr>
              <a:pPr/>
              <a:t>9/20/2016</a:t>
            </a:fld>
            <a:endParaRPr lang="en-US">
              <a:solidFill>
                <a:srgbClr val="073E87"/>
              </a:solidFill>
            </a:endParaRPr>
          </a:p>
        </p:txBody>
      </p:sp>
      <p:sp>
        <p:nvSpPr>
          <p:cNvPr id="8" name="Footer Placeholder 7"/>
          <p:cNvSpPr>
            <a:spLocks noGrp="1"/>
          </p:cNvSpPr>
          <p:nvPr>
            <p:ph type="ftr" sz="quarter" idx="11"/>
          </p:nvPr>
        </p:nvSpPr>
        <p:spPr/>
        <p:txBody>
          <a:bodyPr/>
          <a:lstStyle/>
          <a:p>
            <a:endParaRPr lang="en-US">
              <a:solidFill>
                <a:srgbClr val="073E87"/>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srgbClr val="073E87"/>
                </a:solidFill>
              </a:rPr>
              <a:pPr/>
              <a:t>‹#›</a:t>
            </a:fld>
            <a:endParaRPr lang="en-US">
              <a:solidFill>
                <a:srgbClr val="073E87"/>
              </a:solidFill>
            </a:endParaRPr>
          </a:p>
        </p:txBody>
      </p:sp>
    </p:spTree>
    <p:extLst>
      <p:ext uri="{BB962C8B-B14F-4D97-AF65-F5344CB8AC3E}">
        <p14:creationId xmlns:p14="http://schemas.microsoft.com/office/powerpoint/2010/main" val="31378582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solidFill>
                  <a:srgbClr val="073E87"/>
                </a:solidFill>
              </a:rPr>
              <a:pPr/>
              <a:t>9/20/2016</a:t>
            </a:fld>
            <a:endParaRPr lang="en-US">
              <a:solidFill>
                <a:srgbClr val="073E87"/>
              </a:solidFill>
            </a:endParaRPr>
          </a:p>
        </p:txBody>
      </p:sp>
      <p:sp>
        <p:nvSpPr>
          <p:cNvPr id="4" name="Footer Placeholder 3"/>
          <p:cNvSpPr>
            <a:spLocks noGrp="1"/>
          </p:cNvSpPr>
          <p:nvPr>
            <p:ph type="ftr" sz="quarter" idx="11"/>
          </p:nvPr>
        </p:nvSpPr>
        <p:spPr/>
        <p:txBody>
          <a:bodyPr/>
          <a:lstStyle/>
          <a:p>
            <a:endParaRPr lang="en-US">
              <a:solidFill>
                <a:srgbClr val="073E87"/>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srgbClr val="073E87"/>
                </a:solidFill>
              </a:rPr>
              <a:pPr/>
              <a:t>‹#›</a:t>
            </a:fld>
            <a:endParaRPr lang="en-US">
              <a:solidFill>
                <a:srgbClr val="073E87"/>
              </a:solidFill>
            </a:endParaRPr>
          </a:p>
        </p:txBody>
      </p:sp>
    </p:spTree>
    <p:extLst>
      <p:ext uri="{BB962C8B-B14F-4D97-AF65-F5344CB8AC3E}">
        <p14:creationId xmlns:p14="http://schemas.microsoft.com/office/powerpoint/2010/main" val="229412911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Date Placeholder 1"/>
          <p:cNvSpPr>
            <a:spLocks noGrp="1"/>
          </p:cNvSpPr>
          <p:nvPr>
            <p:ph type="dt" sz="half" idx="10"/>
          </p:nvPr>
        </p:nvSpPr>
        <p:spPr/>
        <p:txBody>
          <a:bodyPr/>
          <a:lstStyle/>
          <a:p>
            <a:fld id="{1D8BD707-D9CF-40AE-B4C6-C98DA3205C09}" type="datetimeFigureOut">
              <a:rPr lang="en-US" smtClean="0">
                <a:solidFill>
                  <a:srgbClr val="073E87"/>
                </a:solidFill>
              </a:rPr>
              <a:pPr/>
              <a:t>9/20/2016</a:t>
            </a:fld>
            <a:endParaRPr lang="en-US">
              <a:solidFill>
                <a:srgbClr val="073E87"/>
              </a:solidFill>
            </a:endParaRPr>
          </a:p>
        </p:txBody>
      </p:sp>
      <p:sp>
        <p:nvSpPr>
          <p:cNvPr id="3" name="Footer Placeholder 2"/>
          <p:cNvSpPr>
            <a:spLocks noGrp="1"/>
          </p:cNvSpPr>
          <p:nvPr>
            <p:ph type="ftr" sz="quarter" idx="11"/>
          </p:nvPr>
        </p:nvSpPr>
        <p:spPr/>
        <p:txBody>
          <a:bodyPr/>
          <a:lstStyle/>
          <a:p>
            <a:endParaRPr lang="en-US">
              <a:solidFill>
                <a:srgbClr val="073E87"/>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srgbClr val="073E87"/>
                </a:solidFill>
              </a:rPr>
              <a:pPr/>
              <a:t>‹#›</a:t>
            </a:fld>
            <a:endParaRPr lang="en-US">
              <a:solidFill>
                <a:srgbClr val="073E87"/>
              </a:solidFill>
            </a:endParaRPr>
          </a:p>
        </p:txBody>
      </p:sp>
    </p:spTree>
    <p:extLst>
      <p:ext uri="{BB962C8B-B14F-4D97-AF65-F5344CB8AC3E}">
        <p14:creationId xmlns:p14="http://schemas.microsoft.com/office/powerpoint/2010/main" val="27453728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073E87"/>
                </a:solidFill>
              </a:rPr>
              <a:pPr/>
              <a:t>9/20/2016</a:t>
            </a:fld>
            <a:endParaRPr lang="en-US">
              <a:solidFill>
                <a:srgbClr val="073E87"/>
              </a:solidFill>
            </a:endParaRPr>
          </a:p>
        </p:txBody>
      </p:sp>
      <p:sp>
        <p:nvSpPr>
          <p:cNvPr id="6" name="Footer Placeholder 5"/>
          <p:cNvSpPr>
            <a:spLocks noGrp="1"/>
          </p:cNvSpPr>
          <p:nvPr>
            <p:ph type="ftr" sz="quarter" idx="11"/>
          </p:nvPr>
        </p:nvSpPr>
        <p:spPr/>
        <p:txBody>
          <a:bodyPr/>
          <a:lstStyle/>
          <a:p>
            <a:endParaRPr lang="en-US">
              <a:solidFill>
                <a:srgbClr val="073E87"/>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073E87"/>
                </a:solidFill>
              </a:rPr>
              <a:pPr/>
              <a:t>‹#›</a:t>
            </a:fld>
            <a:endParaRPr lang="en-US">
              <a:solidFill>
                <a:srgbClr val="073E87"/>
              </a:solidFill>
            </a:endParaRP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243368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3A11AFC-898E-4D11-991A-E10C637F0FE8}" type="datetimeFigureOut">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DD1438-1AC2-4830-A04D-A69AA08BD972}"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073E87"/>
                </a:solidFill>
              </a:rPr>
              <a:pPr/>
              <a:t>9/20/2016</a:t>
            </a:fld>
            <a:endParaRPr lang="en-US">
              <a:solidFill>
                <a:srgbClr val="073E87"/>
              </a:solidFill>
            </a:endParaRPr>
          </a:p>
        </p:txBody>
      </p:sp>
      <p:sp>
        <p:nvSpPr>
          <p:cNvPr id="6" name="Footer Placeholder 5"/>
          <p:cNvSpPr>
            <a:spLocks noGrp="1"/>
          </p:cNvSpPr>
          <p:nvPr>
            <p:ph type="ftr" sz="quarter" idx="11"/>
          </p:nvPr>
        </p:nvSpPr>
        <p:spPr/>
        <p:txBody>
          <a:bodyPr/>
          <a:lstStyle/>
          <a:p>
            <a:endParaRPr lang="en-US">
              <a:solidFill>
                <a:srgbClr val="073E87"/>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073E87"/>
                </a:solidFill>
              </a:rPr>
              <a:pPr/>
              <a:t>‹#›</a:t>
            </a:fld>
            <a:endParaRPr lang="en-US">
              <a:solidFill>
                <a:srgbClr val="073E87"/>
              </a:solidFill>
            </a:endParaRP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extLst>
      <p:ext uri="{BB962C8B-B14F-4D97-AF65-F5344CB8AC3E}">
        <p14:creationId xmlns:p14="http://schemas.microsoft.com/office/powerpoint/2010/main" val="271695792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073E87"/>
                </a:solidFill>
              </a:rPr>
              <a:pPr/>
              <a:t>9/20/2016</a:t>
            </a:fld>
            <a:endParaRPr lang="en-US">
              <a:solidFill>
                <a:srgbClr val="073E87"/>
              </a:solidFill>
            </a:endParaRPr>
          </a:p>
        </p:txBody>
      </p:sp>
      <p:sp>
        <p:nvSpPr>
          <p:cNvPr id="5" name="Footer Placeholder 4"/>
          <p:cNvSpPr>
            <a:spLocks noGrp="1"/>
          </p:cNvSpPr>
          <p:nvPr>
            <p:ph type="ftr" sz="quarter" idx="11"/>
          </p:nvPr>
        </p:nvSpPr>
        <p:spPr/>
        <p:txBody>
          <a:bodyPr/>
          <a:lstStyle/>
          <a:p>
            <a:endParaRPr lang="en-US">
              <a:solidFill>
                <a:srgbClr val="073E8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073E87"/>
                </a:solidFill>
              </a:rPr>
              <a:pPr/>
              <a:t>‹#›</a:t>
            </a:fld>
            <a:endParaRPr lang="en-US">
              <a:solidFill>
                <a:srgbClr val="073E87"/>
              </a:solidFill>
            </a:endParaRPr>
          </a:p>
        </p:txBody>
      </p:sp>
    </p:spTree>
    <p:extLst>
      <p:ext uri="{BB962C8B-B14F-4D97-AF65-F5344CB8AC3E}">
        <p14:creationId xmlns:p14="http://schemas.microsoft.com/office/powerpoint/2010/main" val="192027788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073E87"/>
                </a:solidFill>
              </a:rPr>
              <a:pPr/>
              <a:t>9/20/2016</a:t>
            </a:fld>
            <a:endParaRPr lang="en-US">
              <a:solidFill>
                <a:srgbClr val="073E87"/>
              </a:solidFill>
            </a:endParaRPr>
          </a:p>
        </p:txBody>
      </p:sp>
      <p:sp>
        <p:nvSpPr>
          <p:cNvPr id="5" name="Footer Placeholder 4"/>
          <p:cNvSpPr>
            <a:spLocks noGrp="1"/>
          </p:cNvSpPr>
          <p:nvPr>
            <p:ph type="ftr" sz="quarter" idx="11"/>
          </p:nvPr>
        </p:nvSpPr>
        <p:spPr/>
        <p:txBody>
          <a:bodyPr/>
          <a:lstStyle/>
          <a:p>
            <a:endParaRPr lang="en-US">
              <a:solidFill>
                <a:srgbClr val="073E8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073E87"/>
                </a:solidFill>
              </a:rPr>
              <a:pPr/>
              <a:t>‹#›</a:t>
            </a:fld>
            <a:endParaRPr lang="en-US">
              <a:solidFill>
                <a:srgbClr val="073E87"/>
              </a:solidFill>
            </a:endParaRP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667804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A11AFC-898E-4D11-991A-E10C637F0FE8}" type="datetimeFigureOut">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DD1438-1AC2-4830-A04D-A69AA08BD972}"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3A11AFC-898E-4D11-991A-E10C637F0FE8}" type="datetimeFigureOut">
              <a:rPr lang="en-US" smtClean="0"/>
              <a:t>9/20/2016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DD1438-1AC2-4830-A04D-A69AA08BD972}"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3A11AFC-898E-4D11-991A-E10C637F0FE8}" type="datetimeFigureOut">
              <a:rPr lang="en-US" smtClean="0"/>
              <a:t>9/20/2016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DD1438-1AC2-4830-A04D-A69AA08BD972}"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3A11AFC-898E-4D11-991A-E10C637F0FE8}" type="datetimeFigureOut">
              <a:rPr lang="en-US" smtClean="0"/>
              <a:t>9/20/2016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DD1438-1AC2-4830-A04D-A69AA08BD972}"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A11AFC-898E-4D11-991A-E10C637F0FE8}" type="datetimeFigureOut">
              <a:rPr lang="en-US" smtClean="0"/>
              <a:t>9/20/2016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FDD1438-1AC2-4830-A04D-A69AA08BD972}"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A11AFC-898E-4D11-991A-E10C637F0FE8}" type="datetimeFigureOut">
              <a:rPr lang="en-US" smtClean="0"/>
              <a:t>9/20/2016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DD1438-1AC2-4830-A04D-A69AA08BD972}"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A11AFC-898E-4D11-991A-E10C637F0FE8}" type="datetimeFigureOut">
              <a:rPr lang="en-US" smtClean="0"/>
              <a:t>9/20/2016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DD1438-1AC2-4830-A04D-A69AA08BD972}" type="slidenum">
              <a:rPr lang="en-US" smtClean="0"/>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33A11AFC-898E-4D11-991A-E10C637F0FE8}" type="datetimeFigureOut">
              <a:rPr lang="en-US" smtClean="0"/>
              <a:t>9/20/2016</a:t>
            </a:fld>
            <a:endParaRPr 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2FDD1438-1AC2-4830-A04D-A69AA08BD97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1D8BD707-D9CF-40AE-B4C6-C98DA3205C09}" type="datetimeFigureOut">
              <a:rPr lang="en-US" smtClean="0">
                <a:solidFill>
                  <a:srgbClr val="073E87"/>
                </a:solidFill>
              </a:rPr>
              <a:pPr/>
              <a:t>9/20/2016</a:t>
            </a:fld>
            <a:endParaRPr lang="en-US">
              <a:solidFill>
                <a:srgbClr val="073E87"/>
              </a:solidFill>
            </a:endParaRP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solidFill>
                <a:srgbClr val="073E87"/>
              </a:solidFill>
            </a:endParaRP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6F15528-21DE-4FAA-801E-634DDDAF4B2B}" type="slidenum">
              <a:rPr lang="en-US" smtClean="0">
                <a:solidFill>
                  <a:srgbClr val="073E87"/>
                </a:solidFill>
              </a:rPr>
              <a:pPr/>
              <a:t>‹#›</a:t>
            </a:fld>
            <a:endParaRPr lang="en-US">
              <a:solidFill>
                <a:srgbClr val="073E87"/>
              </a:solidFill>
            </a:endParaRP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65390400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609600"/>
            <a:ext cx="8991600" cy="1143000"/>
          </a:xfrm>
        </p:spPr>
        <p:txBody>
          <a:bodyPr>
            <a:normAutofit fontScale="90000"/>
            <a:scene3d>
              <a:camera prst="isometricOffAxis1Right"/>
              <a:lightRig rig="threePt" dir="t"/>
            </a:scene3d>
          </a:bodyPr>
          <a:lstStyle/>
          <a:p>
            <a:r>
              <a:rPr lang="en-US" sz="4800" dirty="0" smtClean="0">
                <a:solidFill>
                  <a:srgbClr val="FF0000"/>
                </a:solidFill>
                <a:effectLst>
                  <a:glow rad="228600">
                    <a:schemeClr val="accent6">
                      <a:satMod val="175000"/>
                      <a:alpha val="40000"/>
                    </a:schemeClr>
                  </a:glow>
                </a:effectLst>
              </a:rPr>
              <a:t>KÍNH CHÀO THẦY VÀ CÁC BẠN</a:t>
            </a:r>
            <a:endParaRPr lang="en-US" sz="4800" dirty="0">
              <a:solidFill>
                <a:srgbClr val="FF0000"/>
              </a:solidFill>
              <a:effectLst>
                <a:glow rad="228600">
                  <a:schemeClr val="accent6">
                    <a:satMod val="175000"/>
                    <a:alpha val="40000"/>
                  </a:schemeClr>
                </a:glow>
              </a:effectLst>
            </a:endParaRPr>
          </a:p>
        </p:txBody>
      </p:sp>
      <p:sp>
        <p:nvSpPr>
          <p:cNvPr id="3" name="Subtitle 2"/>
          <p:cNvSpPr>
            <a:spLocks noGrp="1"/>
          </p:cNvSpPr>
          <p:nvPr>
            <p:ph type="subTitle" idx="1"/>
          </p:nvPr>
        </p:nvSpPr>
        <p:spPr>
          <a:xfrm>
            <a:off x="0" y="1295400"/>
            <a:ext cx="8077200" cy="5562600"/>
          </a:xfrm>
        </p:spPr>
        <p:txBody>
          <a:bodyPr>
            <a:normAutofit fontScale="92500" lnSpcReduction="10000"/>
          </a:bodyPr>
          <a:lstStyle/>
          <a:p>
            <a:r>
              <a:rPr lang="en-US" sz="2000" b="1" dirty="0" smtClean="0"/>
              <a:t>                                            </a:t>
            </a:r>
            <a:r>
              <a:rPr lang="en-US" sz="2000" b="1" dirty="0" smtClean="0">
                <a:solidFill>
                  <a:srgbClr val="00B0F0"/>
                </a:solidFill>
              </a:rPr>
              <a:t>            GVHD </a:t>
            </a:r>
            <a:r>
              <a:rPr lang="en-US" sz="2000" dirty="0" smtClean="0">
                <a:solidFill>
                  <a:srgbClr val="00B0F0"/>
                </a:solidFill>
              </a:rPr>
              <a:t>:   </a:t>
            </a:r>
            <a:r>
              <a:rPr lang="en-US" sz="2000" b="1" dirty="0" err="1" smtClean="0">
                <a:solidFill>
                  <a:schemeClr val="tx1"/>
                </a:solidFill>
                <a:latin typeface="Times New Roman" pitchFamily="18" charset="0"/>
                <a:cs typeface="Times New Roman" pitchFamily="18" charset="0"/>
              </a:rPr>
              <a:t>Nguyễn</a:t>
            </a:r>
            <a:r>
              <a:rPr lang="en-US" sz="2000" b="1" dirty="0" smtClean="0">
                <a:solidFill>
                  <a:schemeClr val="tx1"/>
                </a:solidFill>
                <a:latin typeface="Times New Roman" pitchFamily="18" charset="0"/>
                <a:cs typeface="Times New Roman" pitchFamily="18" charset="0"/>
              </a:rPr>
              <a:t> </a:t>
            </a:r>
            <a:r>
              <a:rPr lang="en-US" sz="2000" b="1" dirty="0" err="1" smtClean="0">
                <a:solidFill>
                  <a:schemeClr val="tx1"/>
                </a:solidFill>
                <a:latin typeface="Times New Roman" pitchFamily="18" charset="0"/>
                <a:cs typeface="Times New Roman" pitchFamily="18" charset="0"/>
              </a:rPr>
              <a:t>Phúc</a:t>
            </a:r>
            <a:r>
              <a:rPr lang="en-US" sz="2000" b="1" dirty="0" smtClean="0">
                <a:solidFill>
                  <a:schemeClr val="tx1"/>
                </a:solidFill>
                <a:latin typeface="Times New Roman" pitchFamily="18" charset="0"/>
                <a:cs typeface="Times New Roman" pitchFamily="18" charset="0"/>
              </a:rPr>
              <a:t> </a:t>
            </a:r>
            <a:r>
              <a:rPr lang="en-US" sz="2000" b="1" dirty="0" err="1" smtClean="0">
                <a:solidFill>
                  <a:schemeClr val="tx1"/>
                </a:solidFill>
                <a:latin typeface="Times New Roman" pitchFamily="18" charset="0"/>
                <a:cs typeface="Times New Roman" pitchFamily="18" charset="0"/>
              </a:rPr>
              <a:t>Học</a:t>
            </a:r>
            <a:endParaRPr lang="en-US" b="1" dirty="0" smtClean="0">
              <a:solidFill>
                <a:schemeClr val="tx1"/>
              </a:solidFill>
              <a:latin typeface="Times New Roman" pitchFamily="18" charset="0"/>
              <a:cs typeface="Times New Roman" pitchFamily="18" charset="0"/>
            </a:endParaRPr>
          </a:p>
          <a:p>
            <a:r>
              <a:rPr lang="en-US" b="1" dirty="0" smtClean="0">
                <a:solidFill>
                  <a:srgbClr val="00B0F0"/>
                </a:solidFill>
                <a:latin typeface="Times New Roman" pitchFamily="18" charset="0"/>
                <a:cs typeface="Times New Roman" pitchFamily="18" charset="0"/>
              </a:rPr>
              <a:t>                                THÀNH VIÊN</a:t>
            </a:r>
            <a:r>
              <a:rPr lang="en-US" sz="2000" b="1" dirty="0" smtClean="0">
                <a:solidFill>
                  <a:srgbClr val="00B0F0"/>
                </a:solidFill>
                <a:latin typeface="Times New Roman" pitchFamily="18" charset="0"/>
                <a:cs typeface="Times New Roman" pitchFamily="18" charset="0"/>
              </a:rPr>
              <a:t> </a:t>
            </a:r>
            <a:r>
              <a:rPr lang="en-US" sz="2000" dirty="0" smtClean="0">
                <a:solidFill>
                  <a:schemeClr val="tx1">
                    <a:lumMod val="95000"/>
                    <a:lumOff val="5000"/>
                  </a:schemeClr>
                </a:solidFill>
                <a:latin typeface="Times New Roman" pitchFamily="18" charset="0"/>
                <a:cs typeface="Times New Roman" pitchFamily="18" charset="0"/>
              </a:rPr>
              <a:t>_</a:t>
            </a:r>
            <a:r>
              <a:rPr lang="en-US" sz="2000" b="1" dirty="0" smtClean="0">
                <a:solidFill>
                  <a:schemeClr val="tx1">
                    <a:lumMod val="95000"/>
                    <a:lumOff val="5000"/>
                  </a:schemeClr>
                </a:solidFill>
                <a:latin typeface="Times New Roman" pitchFamily="18" charset="0"/>
                <a:cs typeface="Times New Roman" pitchFamily="18" charset="0"/>
              </a:rPr>
              <a:t>1: </a:t>
            </a:r>
            <a:r>
              <a:rPr lang="en-US" sz="2000" b="1" dirty="0" err="1" smtClean="0">
                <a:solidFill>
                  <a:schemeClr val="tx1">
                    <a:lumMod val="95000"/>
                    <a:lumOff val="5000"/>
                  </a:schemeClr>
                </a:solidFill>
                <a:latin typeface="Times New Roman" pitchFamily="18" charset="0"/>
                <a:cs typeface="Times New Roman" pitchFamily="18" charset="0"/>
              </a:rPr>
              <a:t>Trần</a:t>
            </a:r>
            <a:r>
              <a:rPr lang="en-US" sz="2000" b="1" dirty="0" smtClean="0">
                <a:solidFill>
                  <a:schemeClr val="tx1">
                    <a:lumMod val="95000"/>
                    <a:lumOff val="5000"/>
                  </a:schemeClr>
                </a:solidFill>
                <a:latin typeface="Times New Roman" pitchFamily="18" charset="0"/>
                <a:cs typeface="Times New Roman" pitchFamily="18" charset="0"/>
              </a:rPr>
              <a:t> </a:t>
            </a:r>
            <a:r>
              <a:rPr lang="en-US" sz="2000" b="1" dirty="0" err="1" smtClean="0">
                <a:solidFill>
                  <a:schemeClr val="tx1">
                    <a:lumMod val="95000"/>
                    <a:lumOff val="5000"/>
                  </a:schemeClr>
                </a:solidFill>
                <a:latin typeface="Times New Roman" pitchFamily="18" charset="0"/>
                <a:cs typeface="Times New Roman" pitchFamily="18" charset="0"/>
              </a:rPr>
              <a:t>Thị</a:t>
            </a:r>
            <a:r>
              <a:rPr lang="en-US" sz="2000" b="1" dirty="0" smtClean="0">
                <a:solidFill>
                  <a:schemeClr val="tx1">
                    <a:lumMod val="95000"/>
                    <a:lumOff val="5000"/>
                  </a:schemeClr>
                </a:solidFill>
                <a:latin typeface="Times New Roman" pitchFamily="18" charset="0"/>
                <a:cs typeface="Times New Roman" pitchFamily="18" charset="0"/>
              </a:rPr>
              <a:t> </a:t>
            </a:r>
            <a:r>
              <a:rPr lang="en-US" sz="2000" b="1" dirty="0" err="1" smtClean="0">
                <a:solidFill>
                  <a:schemeClr val="tx1">
                    <a:lumMod val="95000"/>
                    <a:lumOff val="5000"/>
                  </a:schemeClr>
                </a:solidFill>
                <a:latin typeface="Times New Roman" pitchFamily="18" charset="0"/>
                <a:cs typeface="Times New Roman" pitchFamily="18" charset="0"/>
              </a:rPr>
              <a:t>Tình</a:t>
            </a:r>
            <a:endParaRPr lang="en-US" sz="2000" b="1" dirty="0" smtClean="0">
              <a:solidFill>
                <a:schemeClr val="tx1">
                  <a:lumMod val="95000"/>
                  <a:lumOff val="5000"/>
                </a:schemeClr>
              </a:solidFill>
              <a:latin typeface="Times New Roman" pitchFamily="18" charset="0"/>
              <a:cs typeface="Times New Roman" pitchFamily="18" charset="0"/>
            </a:endParaRPr>
          </a:p>
          <a:p>
            <a:r>
              <a:rPr lang="en-US" sz="2000" b="1" dirty="0" smtClean="0">
                <a:solidFill>
                  <a:schemeClr val="tx1">
                    <a:lumMod val="95000"/>
                    <a:lumOff val="5000"/>
                  </a:schemeClr>
                </a:solidFill>
                <a:latin typeface="Times New Roman" pitchFamily="18" charset="0"/>
                <a:cs typeface="Times New Roman" pitchFamily="18" charset="0"/>
              </a:rPr>
              <a:t>                                                            2: </a:t>
            </a:r>
            <a:r>
              <a:rPr lang="en-US" sz="2000" b="1" dirty="0" err="1" smtClean="0">
                <a:solidFill>
                  <a:schemeClr val="tx1">
                    <a:lumMod val="95000"/>
                    <a:lumOff val="5000"/>
                  </a:schemeClr>
                </a:solidFill>
                <a:latin typeface="Times New Roman" pitchFamily="18" charset="0"/>
                <a:cs typeface="Times New Roman" pitchFamily="18" charset="0"/>
              </a:rPr>
              <a:t>Đinh</a:t>
            </a:r>
            <a:r>
              <a:rPr lang="en-US" sz="2000" b="1" dirty="0" smtClean="0">
                <a:solidFill>
                  <a:schemeClr val="tx1">
                    <a:lumMod val="95000"/>
                    <a:lumOff val="5000"/>
                  </a:schemeClr>
                </a:solidFill>
                <a:latin typeface="Times New Roman" pitchFamily="18" charset="0"/>
                <a:cs typeface="Times New Roman" pitchFamily="18" charset="0"/>
              </a:rPr>
              <a:t> </a:t>
            </a:r>
            <a:r>
              <a:rPr lang="en-US" sz="2000" b="1" dirty="0" err="1" smtClean="0">
                <a:solidFill>
                  <a:schemeClr val="tx1">
                    <a:lumMod val="95000"/>
                    <a:lumOff val="5000"/>
                  </a:schemeClr>
                </a:solidFill>
                <a:latin typeface="Times New Roman" pitchFamily="18" charset="0"/>
                <a:cs typeface="Times New Roman" pitchFamily="18" charset="0"/>
              </a:rPr>
              <a:t>Thị</a:t>
            </a:r>
            <a:r>
              <a:rPr lang="en-US" sz="2000" b="1" dirty="0" smtClean="0">
                <a:solidFill>
                  <a:schemeClr val="tx1">
                    <a:lumMod val="95000"/>
                    <a:lumOff val="5000"/>
                  </a:schemeClr>
                </a:solidFill>
                <a:latin typeface="Times New Roman" pitchFamily="18" charset="0"/>
                <a:cs typeface="Times New Roman" pitchFamily="18" charset="0"/>
              </a:rPr>
              <a:t> Thu </a:t>
            </a:r>
            <a:r>
              <a:rPr lang="en-US" sz="2000" b="1" dirty="0" err="1" smtClean="0">
                <a:solidFill>
                  <a:schemeClr val="tx1">
                    <a:lumMod val="95000"/>
                    <a:lumOff val="5000"/>
                  </a:schemeClr>
                </a:solidFill>
                <a:latin typeface="Times New Roman" pitchFamily="18" charset="0"/>
                <a:cs typeface="Times New Roman" pitchFamily="18" charset="0"/>
              </a:rPr>
              <a:t>Thúy</a:t>
            </a:r>
            <a:endParaRPr lang="en-US" sz="2000" b="1" dirty="0" smtClean="0">
              <a:solidFill>
                <a:schemeClr val="tx1">
                  <a:lumMod val="95000"/>
                  <a:lumOff val="5000"/>
                </a:schemeClr>
              </a:solidFill>
              <a:latin typeface="Times New Roman" pitchFamily="18" charset="0"/>
              <a:cs typeface="Times New Roman" pitchFamily="18" charset="0"/>
            </a:endParaRPr>
          </a:p>
          <a:p>
            <a:r>
              <a:rPr lang="en-US" sz="2000" b="1" dirty="0" smtClean="0">
                <a:solidFill>
                  <a:schemeClr val="tx1">
                    <a:lumMod val="95000"/>
                    <a:lumOff val="5000"/>
                  </a:schemeClr>
                </a:solidFill>
                <a:latin typeface="Times New Roman" pitchFamily="18" charset="0"/>
                <a:cs typeface="Times New Roman" pitchFamily="18" charset="0"/>
              </a:rPr>
              <a:t>                                                            3: </a:t>
            </a:r>
            <a:r>
              <a:rPr lang="en-US" sz="2000" b="1" dirty="0" err="1" smtClean="0">
                <a:solidFill>
                  <a:schemeClr val="tx1">
                    <a:lumMod val="95000"/>
                    <a:lumOff val="5000"/>
                  </a:schemeClr>
                </a:solidFill>
                <a:latin typeface="Times New Roman" pitchFamily="18" charset="0"/>
                <a:cs typeface="Times New Roman" pitchFamily="18" charset="0"/>
              </a:rPr>
              <a:t>Phan</a:t>
            </a:r>
            <a:r>
              <a:rPr lang="en-US" sz="2000" b="1" dirty="0" smtClean="0">
                <a:solidFill>
                  <a:schemeClr val="tx1">
                    <a:lumMod val="95000"/>
                    <a:lumOff val="5000"/>
                  </a:schemeClr>
                </a:solidFill>
                <a:latin typeface="Times New Roman" pitchFamily="18" charset="0"/>
                <a:cs typeface="Times New Roman" pitchFamily="18" charset="0"/>
              </a:rPr>
              <a:t> </a:t>
            </a:r>
            <a:r>
              <a:rPr lang="en-US" sz="2000" b="1" dirty="0" err="1" smtClean="0">
                <a:solidFill>
                  <a:schemeClr val="tx1">
                    <a:lumMod val="95000"/>
                    <a:lumOff val="5000"/>
                  </a:schemeClr>
                </a:solidFill>
                <a:latin typeface="Times New Roman" pitchFamily="18" charset="0"/>
                <a:cs typeface="Times New Roman" pitchFamily="18" charset="0"/>
              </a:rPr>
              <a:t>Thị</a:t>
            </a:r>
            <a:r>
              <a:rPr lang="en-US" sz="2000" b="1" dirty="0" smtClean="0">
                <a:solidFill>
                  <a:schemeClr val="tx1">
                    <a:lumMod val="95000"/>
                    <a:lumOff val="5000"/>
                  </a:schemeClr>
                </a:solidFill>
                <a:latin typeface="Times New Roman" pitchFamily="18" charset="0"/>
                <a:cs typeface="Times New Roman" pitchFamily="18" charset="0"/>
              </a:rPr>
              <a:t> </a:t>
            </a:r>
            <a:r>
              <a:rPr lang="en-US" sz="2000" b="1" dirty="0" err="1" smtClean="0">
                <a:solidFill>
                  <a:schemeClr val="tx1">
                    <a:lumMod val="95000"/>
                    <a:lumOff val="5000"/>
                  </a:schemeClr>
                </a:solidFill>
                <a:latin typeface="Times New Roman" pitchFamily="18" charset="0"/>
                <a:cs typeface="Times New Roman" pitchFamily="18" charset="0"/>
              </a:rPr>
              <a:t>Xuân</a:t>
            </a:r>
            <a:r>
              <a:rPr lang="en-US" sz="2000" b="1" dirty="0" smtClean="0">
                <a:solidFill>
                  <a:schemeClr val="tx1">
                    <a:lumMod val="95000"/>
                    <a:lumOff val="5000"/>
                  </a:schemeClr>
                </a:solidFill>
                <a:latin typeface="Times New Roman" pitchFamily="18" charset="0"/>
                <a:cs typeface="Times New Roman" pitchFamily="18" charset="0"/>
              </a:rPr>
              <a:t> </a:t>
            </a:r>
            <a:r>
              <a:rPr lang="en-US" sz="2000" b="1" dirty="0" err="1" smtClean="0">
                <a:solidFill>
                  <a:schemeClr val="tx1">
                    <a:lumMod val="95000"/>
                    <a:lumOff val="5000"/>
                  </a:schemeClr>
                </a:solidFill>
                <a:latin typeface="Times New Roman" pitchFamily="18" charset="0"/>
                <a:cs typeface="Times New Roman" pitchFamily="18" charset="0"/>
              </a:rPr>
              <a:t>Thủy</a:t>
            </a:r>
            <a:endParaRPr lang="en-US" sz="2000" b="1" dirty="0">
              <a:solidFill>
                <a:schemeClr val="tx1">
                  <a:lumMod val="95000"/>
                  <a:lumOff val="5000"/>
                </a:schemeClr>
              </a:solidFill>
              <a:latin typeface="Times New Roman" pitchFamily="18" charset="0"/>
              <a:cs typeface="Times New Roman" pitchFamily="18" charset="0"/>
            </a:endParaRPr>
          </a:p>
          <a:p>
            <a:r>
              <a:rPr lang="en-US" sz="2000" b="1" dirty="0" smtClean="0">
                <a:solidFill>
                  <a:schemeClr val="tx1">
                    <a:lumMod val="95000"/>
                    <a:lumOff val="5000"/>
                  </a:schemeClr>
                </a:solidFill>
                <a:latin typeface="Times New Roman" pitchFamily="18" charset="0"/>
                <a:cs typeface="Times New Roman" pitchFamily="18" charset="0"/>
              </a:rPr>
              <a:t>                                                            4: Nguyễn </a:t>
            </a:r>
            <a:r>
              <a:rPr lang="en-US" sz="2000" b="1" dirty="0" err="1" smtClean="0">
                <a:solidFill>
                  <a:schemeClr val="tx1">
                    <a:lumMod val="95000"/>
                    <a:lumOff val="5000"/>
                  </a:schemeClr>
                </a:solidFill>
                <a:latin typeface="Times New Roman" pitchFamily="18" charset="0"/>
                <a:cs typeface="Times New Roman" pitchFamily="18" charset="0"/>
              </a:rPr>
              <a:t>Thị</a:t>
            </a:r>
            <a:r>
              <a:rPr lang="en-US" sz="2000" b="1" dirty="0" smtClean="0">
                <a:solidFill>
                  <a:schemeClr val="tx1">
                    <a:lumMod val="95000"/>
                    <a:lumOff val="5000"/>
                  </a:schemeClr>
                </a:solidFill>
                <a:latin typeface="Times New Roman" pitchFamily="18" charset="0"/>
                <a:cs typeface="Times New Roman" pitchFamily="18" charset="0"/>
              </a:rPr>
              <a:t> </a:t>
            </a:r>
            <a:r>
              <a:rPr lang="en-US" sz="2000" b="1" dirty="0" err="1" smtClean="0">
                <a:solidFill>
                  <a:schemeClr val="tx1">
                    <a:lumMod val="95000"/>
                    <a:lumOff val="5000"/>
                  </a:schemeClr>
                </a:solidFill>
                <a:latin typeface="Times New Roman" pitchFamily="18" charset="0"/>
                <a:cs typeface="Times New Roman" pitchFamily="18" charset="0"/>
              </a:rPr>
              <a:t>Phương</a:t>
            </a:r>
            <a:r>
              <a:rPr lang="en-US" sz="2000" b="1" dirty="0" smtClean="0">
                <a:solidFill>
                  <a:schemeClr val="tx1">
                    <a:lumMod val="95000"/>
                    <a:lumOff val="5000"/>
                  </a:schemeClr>
                </a:solidFill>
                <a:latin typeface="Times New Roman" pitchFamily="18" charset="0"/>
                <a:cs typeface="Times New Roman" pitchFamily="18" charset="0"/>
              </a:rPr>
              <a:t> </a:t>
            </a:r>
            <a:r>
              <a:rPr lang="en-US" sz="2000" b="1" dirty="0" err="1" smtClean="0">
                <a:solidFill>
                  <a:schemeClr val="tx1">
                    <a:lumMod val="95000"/>
                    <a:lumOff val="5000"/>
                  </a:schemeClr>
                </a:solidFill>
                <a:latin typeface="Times New Roman" pitchFamily="18" charset="0"/>
                <a:cs typeface="Times New Roman" pitchFamily="18" charset="0"/>
              </a:rPr>
              <a:t>Thoa</a:t>
            </a:r>
            <a:r>
              <a:rPr lang="en-US" sz="2000" b="1" dirty="0" smtClean="0">
                <a:solidFill>
                  <a:schemeClr val="tx1">
                    <a:lumMod val="95000"/>
                    <a:lumOff val="5000"/>
                  </a:schemeClr>
                </a:solidFill>
                <a:latin typeface="Times New Roman" pitchFamily="18" charset="0"/>
                <a:cs typeface="Times New Roman" pitchFamily="18" charset="0"/>
              </a:rPr>
              <a:t> </a:t>
            </a:r>
          </a:p>
          <a:p>
            <a:r>
              <a:rPr lang="en-US" sz="2000" b="1" dirty="0" smtClean="0">
                <a:solidFill>
                  <a:schemeClr val="tx1">
                    <a:lumMod val="95000"/>
                    <a:lumOff val="5000"/>
                  </a:schemeClr>
                </a:solidFill>
                <a:latin typeface="Times New Roman" pitchFamily="18" charset="0"/>
                <a:cs typeface="Times New Roman" pitchFamily="18" charset="0"/>
              </a:rPr>
              <a:t>                                                            5: </a:t>
            </a:r>
            <a:r>
              <a:rPr lang="en-US" sz="2000" b="1" dirty="0" err="1" smtClean="0">
                <a:solidFill>
                  <a:schemeClr val="tx1">
                    <a:lumMod val="95000"/>
                    <a:lumOff val="5000"/>
                  </a:schemeClr>
                </a:solidFill>
                <a:latin typeface="Times New Roman" pitchFamily="18" charset="0"/>
                <a:cs typeface="Times New Roman" pitchFamily="18" charset="0"/>
              </a:rPr>
              <a:t>Phan</a:t>
            </a:r>
            <a:r>
              <a:rPr lang="en-US" sz="2000" b="1" dirty="0" smtClean="0">
                <a:solidFill>
                  <a:schemeClr val="tx1">
                    <a:lumMod val="95000"/>
                    <a:lumOff val="5000"/>
                  </a:schemeClr>
                </a:solidFill>
                <a:latin typeface="Times New Roman" pitchFamily="18" charset="0"/>
                <a:cs typeface="Times New Roman" pitchFamily="18" charset="0"/>
              </a:rPr>
              <a:t> </a:t>
            </a:r>
            <a:r>
              <a:rPr lang="en-US" sz="2000" b="1" dirty="0" err="1" smtClean="0">
                <a:solidFill>
                  <a:schemeClr val="tx1">
                    <a:lumMod val="95000"/>
                    <a:lumOff val="5000"/>
                  </a:schemeClr>
                </a:solidFill>
                <a:latin typeface="Times New Roman" pitchFamily="18" charset="0"/>
                <a:cs typeface="Times New Roman" pitchFamily="18" charset="0"/>
              </a:rPr>
              <a:t>Thị</a:t>
            </a:r>
            <a:r>
              <a:rPr lang="en-US" sz="2000" b="1" dirty="0" smtClean="0">
                <a:solidFill>
                  <a:schemeClr val="tx1">
                    <a:lumMod val="95000"/>
                    <a:lumOff val="5000"/>
                  </a:schemeClr>
                </a:solidFill>
                <a:latin typeface="Times New Roman" pitchFamily="18" charset="0"/>
                <a:cs typeface="Times New Roman" pitchFamily="18" charset="0"/>
              </a:rPr>
              <a:t> </a:t>
            </a:r>
            <a:r>
              <a:rPr lang="en-US" sz="2000" b="1" dirty="0" err="1" smtClean="0">
                <a:solidFill>
                  <a:schemeClr val="tx1">
                    <a:lumMod val="95000"/>
                    <a:lumOff val="5000"/>
                  </a:schemeClr>
                </a:solidFill>
                <a:latin typeface="Times New Roman" pitchFamily="18" charset="0"/>
                <a:cs typeface="Times New Roman" pitchFamily="18" charset="0"/>
              </a:rPr>
              <a:t>Thùy</a:t>
            </a:r>
            <a:r>
              <a:rPr lang="en-US" sz="2000" b="1" dirty="0" smtClean="0">
                <a:solidFill>
                  <a:schemeClr val="tx1">
                    <a:lumMod val="95000"/>
                    <a:lumOff val="5000"/>
                  </a:schemeClr>
                </a:solidFill>
                <a:latin typeface="Times New Roman" pitchFamily="18" charset="0"/>
                <a:cs typeface="Times New Roman" pitchFamily="18" charset="0"/>
              </a:rPr>
              <a:t> </a:t>
            </a:r>
            <a:r>
              <a:rPr lang="en-US" sz="2000" b="1" dirty="0" err="1" smtClean="0">
                <a:solidFill>
                  <a:schemeClr val="tx1">
                    <a:lumMod val="95000"/>
                    <a:lumOff val="5000"/>
                  </a:schemeClr>
                </a:solidFill>
                <a:latin typeface="Times New Roman" pitchFamily="18" charset="0"/>
                <a:cs typeface="Times New Roman" pitchFamily="18" charset="0"/>
              </a:rPr>
              <a:t>Trang</a:t>
            </a:r>
            <a:endParaRPr lang="en-US" sz="2000" b="1" dirty="0" smtClean="0">
              <a:solidFill>
                <a:schemeClr val="tx1">
                  <a:lumMod val="95000"/>
                  <a:lumOff val="5000"/>
                </a:schemeClr>
              </a:solidFill>
              <a:latin typeface="Times New Roman" pitchFamily="18" charset="0"/>
              <a:cs typeface="Times New Roman" pitchFamily="18" charset="0"/>
            </a:endParaRPr>
          </a:p>
          <a:p>
            <a:r>
              <a:rPr lang="en-US" sz="2000" b="1" dirty="0" smtClean="0">
                <a:solidFill>
                  <a:schemeClr val="tx1">
                    <a:lumMod val="95000"/>
                    <a:lumOff val="5000"/>
                  </a:schemeClr>
                </a:solidFill>
                <a:latin typeface="Times New Roman" pitchFamily="18" charset="0"/>
                <a:cs typeface="Times New Roman" pitchFamily="18" charset="0"/>
              </a:rPr>
              <a:t>                                                            6: </a:t>
            </a:r>
            <a:r>
              <a:rPr lang="en-US" sz="2000" b="1" dirty="0" err="1" smtClean="0">
                <a:solidFill>
                  <a:schemeClr val="tx1">
                    <a:lumMod val="95000"/>
                    <a:lumOff val="5000"/>
                  </a:schemeClr>
                </a:solidFill>
                <a:latin typeface="Times New Roman" pitchFamily="18" charset="0"/>
                <a:cs typeface="Times New Roman" pitchFamily="18" charset="0"/>
              </a:rPr>
              <a:t>Tô</a:t>
            </a:r>
            <a:r>
              <a:rPr lang="en-US" sz="2000" b="1" dirty="0" smtClean="0">
                <a:solidFill>
                  <a:schemeClr val="tx1">
                    <a:lumMod val="95000"/>
                    <a:lumOff val="5000"/>
                  </a:schemeClr>
                </a:solidFill>
                <a:latin typeface="Times New Roman" pitchFamily="18" charset="0"/>
                <a:cs typeface="Times New Roman" pitchFamily="18" charset="0"/>
              </a:rPr>
              <a:t> </a:t>
            </a:r>
            <a:r>
              <a:rPr lang="en-US" sz="2000" b="1" dirty="0" err="1" smtClean="0">
                <a:solidFill>
                  <a:schemeClr val="tx1">
                    <a:lumMod val="95000"/>
                    <a:lumOff val="5000"/>
                  </a:schemeClr>
                </a:solidFill>
                <a:latin typeface="Times New Roman" pitchFamily="18" charset="0"/>
                <a:cs typeface="Times New Roman" pitchFamily="18" charset="0"/>
              </a:rPr>
              <a:t>Thị</a:t>
            </a:r>
            <a:r>
              <a:rPr lang="en-US" sz="2000" b="1" dirty="0" smtClean="0">
                <a:solidFill>
                  <a:schemeClr val="tx1">
                    <a:lumMod val="95000"/>
                    <a:lumOff val="5000"/>
                  </a:schemeClr>
                </a:solidFill>
                <a:latin typeface="Times New Roman" pitchFamily="18" charset="0"/>
                <a:cs typeface="Times New Roman" pitchFamily="18" charset="0"/>
              </a:rPr>
              <a:t> </a:t>
            </a:r>
            <a:r>
              <a:rPr lang="en-US" sz="2000" b="1" dirty="0" err="1" smtClean="0">
                <a:solidFill>
                  <a:schemeClr val="tx1">
                    <a:lumMod val="95000"/>
                    <a:lumOff val="5000"/>
                  </a:schemeClr>
                </a:solidFill>
                <a:latin typeface="Times New Roman" pitchFamily="18" charset="0"/>
                <a:cs typeface="Times New Roman" pitchFamily="18" charset="0"/>
              </a:rPr>
              <a:t>Tuyết</a:t>
            </a:r>
            <a:r>
              <a:rPr lang="en-US" sz="2000" b="1" dirty="0" smtClean="0">
                <a:solidFill>
                  <a:schemeClr val="tx1">
                    <a:lumMod val="95000"/>
                    <a:lumOff val="5000"/>
                  </a:schemeClr>
                </a:solidFill>
                <a:latin typeface="Times New Roman" pitchFamily="18" charset="0"/>
                <a:cs typeface="Times New Roman" pitchFamily="18" charset="0"/>
              </a:rPr>
              <a:t> Trinh </a:t>
            </a:r>
          </a:p>
          <a:p>
            <a:r>
              <a:rPr lang="en-US" sz="2000" b="1" dirty="0" smtClean="0">
                <a:solidFill>
                  <a:schemeClr val="tx1">
                    <a:lumMod val="95000"/>
                    <a:lumOff val="5000"/>
                  </a:schemeClr>
                </a:solidFill>
                <a:latin typeface="Times New Roman" pitchFamily="18" charset="0"/>
                <a:cs typeface="Times New Roman" pitchFamily="18" charset="0"/>
              </a:rPr>
              <a:t>                                                            </a:t>
            </a:r>
            <a:r>
              <a:rPr lang="en-US" b="1" dirty="0" smtClean="0">
                <a:solidFill>
                  <a:schemeClr val="tx1">
                    <a:lumMod val="95000"/>
                    <a:lumOff val="5000"/>
                  </a:schemeClr>
                </a:solidFill>
                <a:latin typeface="Times New Roman" pitchFamily="18" charset="0"/>
                <a:cs typeface="Times New Roman" pitchFamily="18" charset="0"/>
              </a:rPr>
              <a:t>7</a:t>
            </a:r>
            <a:r>
              <a:rPr lang="en-US" sz="2000" b="1" dirty="0" smtClean="0">
                <a:solidFill>
                  <a:schemeClr val="tx1">
                    <a:lumMod val="95000"/>
                    <a:lumOff val="5000"/>
                  </a:schemeClr>
                </a:solidFill>
                <a:latin typeface="Times New Roman" pitchFamily="18" charset="0"/>
                <a:cs typeface="Times New Roman" pitchFamily="18" charset="0"/>
              </a:rPr>
              <a:t>: </a:t>
            </a:r>
            <a:r>
              <a:rPr lang="en-US" sz="2000" b="1" dirty="0" err="1" smtClean="0">
                <a:solidFill>
                  <a:schemeClr val="tx1">
                    <a:lumMod val="95000"/>
                    <a:lumOff val="5000"/>
                  </a:schemeClr>
                </a:solidFill>
                <a:latin typeface="Times New Roman" pitchFamily="18" charset="0"/>
                <a:cs typeface="Times New Roman" pitchFamily="18" charset="0"/>
              </a:rPr>
              <a:t>Đinh</a:t>
            </a:r>
            <a:r>
              <a:rPr lang="en-US" sz="2000" b="1" dirty="0" smtClean="0">
                <a:solidFill>
                  <a:schemeClr val="tx1">
                    <a:lumMod val="95000"/>
                    <a:lumOff val="5000"/>
                  </a:schemeClr>
                </a:solidFill>
                <a:latin typeface="Times New Roman" pitchFamily="18" charset="0"/>
                <a:cs typeface="Times New Roman" pitchFamily="18" charset="0"/>
              </a:rPr>
              <a:t> </a:t>
            </a:r>
            <a:r>
              <a:rPr lang="en-US" sz="2000" b="1" dirty="0" err="1" smtClean="0">
                <a:solidFill>
                  <a:schemeClr val="tx1">
                    <a:lumMod val="95000"/>
                    <a:lumOff val="5000"/>
                  </a:schemeClr>
                </a:solidFill>
                <a:latin typeface="Times New Roman" pitchFamily="18" charset="0"/>
                <a:cs typeface="Times New Roman" pitchFamily="18" charset="0"/>
              </a:rPr>
              <a:t>Thị</a:t>
            </a:r>
            <a:r>
              <a:rPr lang="en-US" sz="2000" b="1" dirty="0" smtClean="0">
                <a:solidFill>
                  <a:schemeClr val="tx1">
                    <a:lumMod val="95000"/>
                    <a:lumOff val="5000"/>
                  </a:schemeClr>
                </a:solidFill>
                <a:latin typeface="Times New Roman" pitchFamily="18" charset="0"/>
                <a:cs typeface="Times New Roman" pitchFamily="18" charset="0"/>
              </a:rPr>
              <a:t> </a:t>
            </a:r>
            <a:r>
              <a:rPr lang="en-US" sz="2000" b="1" dirty="0" err="1" smtClean="0">
                <a:solidFill>
                  <a:schemeClr val="tx1">
                    <a:lumMod val="95000"/>
                    <a:lumOff val="5000"/>
                  </a:schemeClr>
                </a:solidFill>
                <a:latin typeface="Times New Roman" pitchFamily="18" charset="0"/>
                <a:cs typeface="Times New Roman" pitchFamily="18" charset="0"/>
              </a:rPr>
              <a:t>Oanh</a:t>
            </a:r>
            <a:endParaRPr lang="en-US" sz="2000" b="1" dirty="0" smtClean="0">
              <a:solidFill>
                <a:schemeClr val="tx1">
                  <a:lumMod val="95000"/>
                  <a:lumOff val="5000"/>
                </a:schemeClr>
              </a:solidFill>
              <a:latin typeface="Times New Roman" pitchFamily="18" charset="0"/>
              <a:cs typeface="Times New Roman" pitchFamily="18" charset="0"/>
            </a:endParaRPr>
          </a:p>
          <a:p>
            <a:r>
              <a:rPr lang="en-US" sz="2000" b="1" dirty="0" smtClean="0">
                <a:solidFill>
                  <a:schemeClr val="tx1">
                    <a:lumMod val="95000"/>
                    <a:lumOff val="5000"/>
                  </a:schemeClr>
                </a:solidFill>
                <a:latin typeface="Times New Roman" pitchFamily="18" charset="0"/>
                <a:cs typeface="Times New Roman" pitchFamily="18" charset="0"/>
              </a:rPr>
              <a:t>                                                            </a:t>
            </a:r>
            <a:r>
              <a:rPr lang="en-US" b="1" dirty="0" smtClean="0">
                <a:solidFill>
                  <a:schemeClr val="tx1">
                    <a:lumMod val="95000"/>
                    <a:lumOff val="5000"/>
                  </a:schemeClr>
                </a:solidFill>
                <a:latin typeface="Times New Roman" pitchFamily="18" charset="0"/>
                <a:cs typeface="Times New Roman" pitchFamily="18" charset="0"/>
              </a:rPr>
              <a:t>8</a:t>
            </a:r>
            <a:r>
              <a:rPr lang="en-US" sz="2000" b="1" dirty="0" smtClean="0">
                <a:solidFill>
                  <a:schemeClr val="tx1">
                    <a:lumMod val="95000"/>
                    <a:lumOff val="5000"/>
                  </a:schemeClr>
                </a:solidFill>
                <a:latin typeface="Times New Roman" pitchFamily="18" charset="0"/>
                <a:cs typeface="Times New Roman" pitchFamily="18" charset="0"/>
              </a:rPr>
              <a:t>: </a:t>
            </a:r>
            <a:r>
              <a:rPr lang="en-US" sz="2000" b="1" dirty="0" err="1" smtClean="0">
                <a:solidFill>
                  <a:schemeClr val="tx1">
                    <a:lumMod val="95000"/>
                    <a:lumOff val="5000"/>
                  </a:schemeClr>
                </a:solidFill>
                <a:latin typeface="Times New Roman" pitchFamily="18" charset="0"/>
                <a:cs typeface="Times New Roman" pitchFamily="18" charset="0"/>
              </a:rPr>
              <a:t>Phạm</a:t>
            </a:r>
            <a:r>
              <a:rPr lang="en-US" sz="2000" b="1" dirty="0" smtClean="0">
                <a:solidFill>
                  <a:schemeClr val="tx1">
                    <a:lumMod val="95000"/>
                    <a:lumOff val="5000"/>
                  </a:schemeClr>
                </a:solidFill>
                <a:latin typeface="Times New Roman" pitchFamily="18" charset="0"/>
                <a:cs typeface="Times New Roman" pitchFamily="18" charset="0"/>
              </a:rPr>
              <a:t> </a:t>
            </a:r>
            <a:r>
              <a:rPr lang="en-US" sz="2000" b="1" dirty="0" err="1" smtClean="0">
                <a:solidFill>
                  <a:schemeClr val="tx1">
                    <a:lumMod val="95000"/>
                    <a:lumOff val="5000"/>
                  </a:schemeClr>
                </a:solidFill>
                <a:latin typeface="Times New Roman" pitchFamily="18" charset="0"/>
                <a:cs typeface="Times New Roman" pitchFamily="18" charset="0"/>
              </a:rPr>
              <a:t>Thị</a:t>
            </a:r>
            <a:r>
              <a:rPr lang="en-US" sz="2000" b="1" dirty="0" smtClean="0">
                <a:solidFill>
                  <a:schemeClr val="tx1">
                    <a:lumMod val="95000"/>
                    <a:lumOff val="5000"/>
                  </a:schemeClr>
                </a:solidFill>
                <a:latin typeface="Times New Roman" pitchFamily="18" charset="0"/>
                <a:cs typeface="Times New Roman" pitchFamily="18" charset="0"/>
              </a:rPr>
              <a:t> </a:t>
            </a:r>
            <a:r>
              <a:rPr lang="en-US" sz="2000" b="1" dirty="0" err="1" smtClean="0">
                <a:solidFill>
                  <a:schemeClr val="tx1">
                    <a:lumMod val="95000"/>
                    <a:lumOff val="5000"/>
                  </a:schemeClr>
                </a:solidFill>
                <a:latin typeface="Times New Roman" pitchFamily="18" charset="0"/>
                <a:cs typeface="Times New Roman" pitchFamily="18" charset="0"/>
              </a:rPr>
              <a:t>Thanh</a:t>
            </a:r>
            <a:r>
              <a:rPr lang="en-US" sz="2000" b="1" dirty="0" smtClean="0">
                <a:solidFill>
                  <a:schemeClr val="tx1">
                    <a:lumMod val="95000"/>
                    <a:lumOff val="5000"/>
                  </a:schemeClr>
                </a:solidFill>
                <a:latin typeface="Times New Roman" pitchFamily="18" charset="0"/>
                <a:cs typeface="Times New Roman" pitchFamily="18" charset="0"/>
              </a:rPr>
              <a:t> </a:t>
            </a:r>
            <a:r>
              <a:rPr lang="en-US" sz="2000" b="1" dirty="0" err="1" smtClean="0">
                <a:solidFill>
                  <a:schemeClr val="tx1">
                    <a:lumMod val="95000"/>
                    <a:lumOff val="5000"/>
                  </a:schemeClr>
                </a:solidFill>
                <a:latin typeface="Times New Roman" pitchFamily="18" charset="0"/>
                <a:cs typeface="Times New Roman" pitchFamily="18" charset="0"/>
              </a:rPr>
              <a:t>Tuyền</a:t>
            </a:r>
            <a:endParaRPr lang="en-US" sz="2000" b="1" dirty="0" smtClean="0">
              <a:solidFill>
                <a:schemeClr val="tx1">
                  <a:lumMod val="95000"/>
                  <a:lumOff val="5000"/>
                </a:schemeClr>
              </a:solidFill>
              <a:latin typeface="Times New Roman" pitchFamily="18" charset="0"/>
              <a:cs typeface="Times New Roman" pitchFamily="18" charset="0"/>
            </a:endParaRPr>
          </a:p>
          <a:p>
            <a:r>
              <a:rPr lang="en-US" sz="2000" b="1" dirty="0" smtClean="0">
                <a:solidFill>
                  <a:schemeClr val="tx1">
                    <a:lumMod val="95000"/>
                    <a:lumOff val="5000"/>
                  </a:schemeClr>
                </a:solidFill>
                <a:latin typeface="Times New Roman" pitchFamily="18" charset="0"/>
                <a:cs typeface="Times New Roman" pitchFamily="18" charset="0"/>
              </a:rPr>
              <a:t>                                                            </a:t>
            </a:r>
            <a:r>
              <a:rPr lang="en-US" b="1" dirty="0" smtClean="0">
                <a:solidFill>
                  <a:schemeClr val="tx1">
                    <a:lumMod val="95000"/>
                    <a:lumOff val="5000"/>
                  </a:schemeClr>
                </a:solidFill>
                <a:latin typeface="Times New Roman" pitchFamily="18" charset="0"/>
                <a:cs typeface="Times New Roman" pitchFamily="18" charset="0"/>
              </a:rPr>
              <a:t>9</a:t>
            </a:r>
            <a:r>
              <a:rPr lang="en-US" sz="2000" b="1" dirty="0" smtClean="0">
                <a:solidFill>
                  <a:schemeClr val="tx1">
                    <a:lumMod val="95000"/>
                    <a:lumOff val="5000"/>
                  </a:schemeClr>
                </a:solidFill>
                <a:latin typeface="Times New Roman" pitchFamily="18" charset="0"/>
                <a:cs typeface="Times New Roman" pitchFamily="18" charset="0"/>
              </a:rPr>
              <a:t>: Nguyễn </a:t>
            </a:r>
            <a:r>
              <a:rPr lang="en-US" sz="2000" b="1" dirty="0" err="1" smtClean="0">
                <a:solidFill>
                  <a:schemeClr val="tx1">
                    <a:lumMod val="95000"/>
                    <a:lumOff val="5000"/>
                  </a:schemeClr>
                </a:solidFill>
                <a:latin typeface="Times New Roman" pitchFamily="18" charset="0"/>
                <a:cs typeface="Times New Roman" pitchFamily="18" charset="0"/>
              </a:rPr>
              <a:t>Diệu</a:t>
            </a:r>
            <a:r>
              <a:rPr lang="en-US" sz="2000" b="1" dirty="0" smtClean="0">
                <a:solidFill>
                  <a:schemeClr val="tx1">
                    <a:lumMod val="95000"/>
                    <a:lumOff val="5000"/>
                  </a:schemeClr>
                </a:solidFill>
                <a:latin typeface="Times New Roman" pitchFamily="18" charset="0"/>
                <a:cs typeface="Times New Roman" pitchFamily="18" charset="0"/>
              </a:rPr>
              <a:t> </a:t>
            </a:r>
            <a:r>
              <a:rPr lang="en-US" sz="2000" b="1" dirty="0" err="1" smtClean="0">
                <a:solidFill>
                  <a:schemeClr val="tx1">
                    <a:lumMod val="95000"/>
                    <a:lumOff val="5000"/>
                  </a:schemeClr>
                </a:solidFill>
                <a:latin typeface="Times New Roman" pitchFamily="18" charset="0"/>
                <a:cs typeface="Times New Roman" pitchFamily="18" charset="0"/>
              </a:rPr>
              <a:t>Tố</a:t>
            </a:r>
            <a:r>
              <a:rPr lang="en-US" sz="2000" b="1" dirty="0" smtClean="0">
                <a:solidFill>
                  <a:schemeClr val="tx1">
                    <a:lumMod val="95000"/>
                    <a:lumOff val="5000"/>
                  </a:schemeClr>
                </a:solidFill>
                <a:latin typeface="Times New Roman" pitchFamily="18" charset="0"/>
                <a:cs typeface="Times New Roman" pitchFamily="18" charset="0"/>
              </a:rPr>
              <a:t> </a:t>
            </a:r>
            <a:r>
              <a:rPr lang="en-US" sz="2000" b="1" dirty="0" err="1" smtClean="0">
                <a:solidFill>
                  <a:schemeClr val="tx1">
                    <a:lumMod val="95000"/>
                    <a:lumOff val="5000"/>
                  </a:schemeClr>
                </a:solidFill>
                <a:latin typeface="Times New Roman" pitchFamily="18" charset="0"/>
                <a:cs typeface="Times New Roman" pitchFamily="18" charset="0"/>
              </a:rPr>
              <a:t>Uyên</a:t>
            </a:r>
            <a:endParaRPr lang="en-US" sz="2000" b="1" dirty="0" smtClean="0">
              <a:solidFill>
                <a:schemeClr val="tx1">
                  <a:lumMod val="95000"/>
                  <a:lumOff val="5000"/>
                </a:schemeClr>
              </a:solidFill>
              <a:latin typeface="Times New Roman" pitchFamily="18" charset="0"/>
              <a:cs typeface="Times New Roman" pitchFamily="18" charset="0"/>
            </a:endParaRPr>
          </a:p>
          <a:p>
            <a:r>
              <a:rPr lang="en-US" sz="2000" b="1" dirty="0" smtClean="0">
                <a:solidFill>
                  <a:schemeClr val="tx1">
                    <a:lumMod val="95000"/>
                    <a:lumOff val="5000"/>
                  </a:schemeClr>
                </a:solidFill>
                <a:latin typeface="Times New Roman" pitchFamily="18" charset="0"/>
                <a:cs typeface="Times New Roman" pitchFamily="18" charset="0"/>
              </a:rPr>
              <a:t>                                                          </a:t>
            </a:r>
            <a:r>
              <a:rPr lang="en-US" b="1" dirty="0" smtClean="0">
                <a:solidFill>
                  <a:schemeClr val="tx1">
                    <a:lumMod val="95000"/>
                    <a:lumOff val="5000"/>
                  </a:schemeClr>
                </a:solidFill>
                <a:latin typeface="Times New Roman" pitchFamily="18" charset="0"/>
                <a:cs typeface="Times New Roman" pitchFamily="18" charset="0"/>
              </a:rPr>
              <a:t>10</a:t>
            </a:r>
            <a:r>
              <a:rPr lang="en-US" sz="2000" b="1" dirty="0" smtClean="0">
                <a:solidFill>
                  <a:schemeClr val="tx1">
                    <a:lumMod val="95000"/>
                    <a:lumOff val="5000"/>
                  </a:schemeClr>
                </a:solidFill>
                <a:latin typeface="Times New Roman" pitchFamily="18" charset="0"/>
                <a:cs typeface="Times New Roman" pitchFamily="18" charset="0"/>
              </a:rPr>
              <a:t>: </a:t>
            </a:r>
            <a:r>
              <a:rPr lang="en-US" sz="2000" b="1" dirty="0" err="1" smtClean="0">
                <a:solidFill>
                  <a:schemeClr val="tx1">
                    <a:lumMod val="95000"/>
                    <a:lumOff val="5000"/>
                  </a:schemeClr>
                </a:solidFill>
                <a:latin typeface="Times New Roman" pitchFamily="18" charset="0"/>
                <a:cs typeface="Times New Roman" pitchFamily="18" charset="0"/>
              </a:rPr>
              <a:t>Nguyễn</a:t>
            </a:r>
            <a:r>
              <a:rPr lang="en-US" sz="2000" b="1" dirty="0" smtClean="0">
                <a:solidFill>
                  <a:schemeClr val="tx1">
                    <a:lumMod val="95000"/>
                    <a:lumOff val="5000"/>
                  </a:schemeClr>
                </a:solidFill>
                <a:latin typeface="Times New Roman" pitchFamily="18" charset="0"/>
                <a:cs typeface="Times New Roman" pitchFamily="18" charset="0"/>
              </a:rPr>
              <a:t> </a:t>
            </a:r>
            <a:r>
              <a:rPr lang="en-US" sz="2000" b="1" dirty="0" err="1" smtClean="0">
                <a:solidFill>
                  <a:schemeClr val="tx1">
                    <a:lumMod val="95000"/>
                    <a:lumOff val="5000"/>
                  </a:schemeClr>
                </a:solidFill>
                <a:latin typeface="Times New Roman" pitchFamily="18" charset="0"/>
                <a:cs typeface="Times New Roman" pitchFamily="18" charset="0"/>
              </a:rPr>
              <a:t>Thị</a:t>
            </a:r>
            <a:r>
              <a:rPr lang="en-US" sz="2000" b="1" dirty="0" smtClean="0">
                <a:solidFill>
                  <a:schemeClr val="tx1">
                    <a:lumMod val="95000"/>
                    <a:lumOff val="5000"/>
                  </a:schemeClr>
                </a:solidFill>
                <a:latin typeface="Times New Roman" pitchFamily="18" charset="0"/>
                <a:cs typeface="Times New Roman" pitchFamily="18" charset="0"/>
              </a:rPr>
              <a:t> </a:t>
            </a:r>
            <a:r>
              <a:rPr lang="en-US" sz="2000" b="1" dirty="0" err="1" smtClean="0">
                <a:solidFill>
                  <a:schemeClr val="tx1">
                    <a:lumMod val="95000"/>
                    <a:lumOff val="5000"/>
                  </a:schemeClr>
                </a:solidFill>
                <a:latin typeface="Times New Roman" pitchFamily="18" charset="0"/>
                <a:cs typeface="Times New Roman" pitchFamily="18" charset="0"/>
              </a:rPr>
              <a:t>Hồng</a:t>
            </a:r>
            <a:r>
              <a:rPr lang="en-US" sz="2000" b="1" dirty="0" smtClean="0">
                <a:solidFill>
                  <a:schemeClr val="tx1">
                    <a:lumMod val="95000"/>
                    <a:lumOff val="5000"/>
                  </a:schemeClr>
                </a:solidFill>
                <a:latin typeface="Times New Roman" pitchFamily="18" charset="0"/>
                <a:cs typeface="Times New Roman" pitchFamily="18" charset="0"/>
              </a:rPr>
              <a:t> </a:t>
            </a:r>
            <a:r>
              <a:rPr lang="en-US" sz="2000" b="1" dirty="0" err="1" smtClean="0">
                <a:solidFill>
                  <a:schemeClr val="tx1">
                    <a:lumMod val="95000"/>
                    <a:lumOff val="5000"/>
                  </a:schemeClr>
                </a:solidFill>
                <a:latin typeface="Times New Roman" pitchFamily="18" charset="0"/>
                <a:cs typeface="Times New Roman" pitchFamily="18" charset="0"/>
              </a:rPr>
              <a:t>Thắm</a:t>
            </a:r>
            <a:endParaRPr lang="en-US" sz="2000" b="1" dirty="0" smtClean="0">
              <a:solidFill>
                <a:schemeClr val="tx1">
                  <a:lumMod val="95000"/>
                  <a:lumOff val="5000"/>
                </a:schemeClr>
              </a:solidFill>
              <a:latin typeface="Times New Roman" pitchFamily="18" charset="0"/>
              <a:cs typeface="Times New Roman" pitchFamily="18" charset="0"/>
            </a:endParaRPr>
          </a:p>
          <a:p>
            <a:r>
              <a:rPr lang="en-US" b="1" dirty="0" smtClean="0">
                <a:solidFill>
                  <a:schemeClr val="tx1">
                    <a:lumMod val="95000"/>
                    <a:lumOff val="5000"/>
                  </a:schemeClr>
                </a:solidFill>
                <a:latin typeface="Times New Roman" pitchFamily="18" charset="0"/>
                <a:cs typeface="Times New Roman" pitchFamily="18" charset="0"/>
              </a:rPr>
              <a:t>                                                       11: </a:t>
            </a:r>
            <a:r>
              <a:rPr lang="en-US" b="1" dirty="0" err="1" smtClean="0">
                <a:solidFill>
                  <a:schemeClr val="tx1">
                    <a:lumMod val="95000"/>
                    <a:lumOff val="5000"/>
                  </a:schemeClr>
                </a:solidFill>
                <a:latin typeface="Times New Roman" pitchFamily="18" charset="0"/>
                <a:cs typeface="Times New Roman" pitchFamily="18" charset="0"/>
              </a:rPr>
              <a:t>Lê</a:t>
            </a:r>
            <a:r>
              <a:rPr lang="en-US" b="1" dirty="0" smtClean="0">
                <a:solidFill>
                  <a:schemeClr val="tx1">
                    <a:lumMod val="95000"/>
                    <a:lumOff val="5000"/>
                  </a:schemeClr>
                </a:solidFill>
                <a:latin typeface="Times New Roman" pitchFamily="18" charset="0"/>
                <a:cs typeface="Times New Roman" pitchFamily="18" charset="0"/>
              </a:rPr>
              <a:t> </a:t>
            </a:r>
            <a:r>
              <a:rPr lang="en-US" b="1" dirty="0" err="1" smtClean="0">
                <a:solidFill>
                  <a:schemeClr val="tx1">
                    <a:lumMod val="95000"/>
                    <a:lumOff val="5000"/>
                  </a:schemeClr>
                </a:solidFill>
                <a:latin typeface="Times New Roman" pitchFamily="18" charset="0"/>
                <a:cs typeface="Times New Roman" pitchFamily="18" charset="0"/>
              </a:rPr>
              <a:t>Thanh</a:t>
            </a:r>
            <a:r>
              <a:rPr lang="en-US" b="1" dirty="0" smtClean="0">
                <a:solidFill>
                  <a:schemeClr val="tx1">
                    <a:lumMod val="95000"/>
                    <a:lumOff val="5000"/>
                  </a:schemeClr>
                </a:solidFill>
                <a:latin typeface="Times New Roman" pitchFamily="18" charset="0"/>
                <a:cs typeface="Times New Roman" pitchFamily="18" charset="0"/>
              </a:rPr>
              <a:t> Thu </a:t>
            </a:r>
            <a:r>
              <a:rPr lang="en-US" b="1" dirty="0" err="1" smtClean="0">
                <a:solidFill>
                  <a:schemeClr val="tx1">
                    <a:lumMod val="95000"/>
                    <a:lumOff val="5000"/>
                  </a:schemeClr>
                </a:solidFill>
                <a:latin typeface="Times New Roman" pitchFamily="18" charset="0"/>
                <a:cs typeface="Times New Roman" pitchFamily="18" charset="0"/>
              </a:rPr>
              <a:t>Diễn</a:t>
            </a:r>
            <a:endParaRPr lang="en-US" b="1" dirty="0" smtClean="0">
              <a:solidFill>
                <a:schemeClr val="tx1">
                  <a:lumMod val="95000"/>
                  <a:lumOff val="5000"/>
                </a:schemeClr>
              </a:solidFill>
              <a:latin typeface="Times New Roman" pitchFamily="18" charset="0"/>
              <a:cs typeface="Times New Roman" pitchFamily="18" charset="0"/>
            </a:endParaRPr>
          </a:p>
          <a:p>
            <a:r>
              <a:rPr lang="en-US" sz="2000" b="1" dirty="0" smtClean="0">
                <a:solidFill>
                  <a:schemeClr val="tx1">
                    <a:lumMod val="95000"/>
                    <a:lumOff val="5000"/>
                  </a:schemeClr>
                </a:solidFill>
                <a:latin typeface="Times New Roman" pitchFamily="18" charset="0"/>
                <a:cs typeface="Times New Roman" pitchFamily="18" charset="0"/>
              </a:rPr>
              <a:t>                                                          12: </a:t>
            </a:r>
            <a:r>
              <a:rPr lang="en-US" sz="2000" b="1" dirty="0" err="1" smtClean="0">
                <a:solidFill>
                  <a:schemeClr val="tx1">
                    <a:lumMod val="95000"/>
                    <a:lumOff val="5000"/>
                  </a:schemeClr>
                </a:solidFill>
                <a:latin typeface="Times New Roman" pitchFamily="18" charset="0"/>
                <a:cs typeface="Times New Roman" pitchFamily="18" charset="0"/>
              </a:rPr>
              <a:t>Trần</a:t>
            </a:r>
            <a:r>
              <a:rPr lang="en-US" sz="2000" b="1" dirty="0" smtClean="0">
                <a:solidFill>
                  <a:schemeClr val="tx1">
                    <a:lumMod val="95000"/>
                    <a:lumOff val="5000"/>
                  </a:schemeClr>
                </a:solidFill>
                <a:latin typeface="Times New Roman" pitchFamily="18" charset="0"/>
                <a:cs typeface="Times New Roman" pitchFamily="18" charset="0"/>
              </a:rPr>
              <a:t> </a:t>
            </a:r>
            <a:r>
              <a:rPr lang="en-US" sz="2000" b="1" dirty="0" err="1" smtClean="0">
                <a:solidFill>
                  <a:schemeClr val="tx1">
                    <a:lumMod val="95000"/>
                    <a:lumOff val="5000"/>
                  </a:schemeClr>
                </a:solidFill>
                <a:latin typeface="Times New Roman" pitchFamily="18" charset="0"/>
                <a:cs typeface="Times New Roman" pitchFamily="18" charset="0"/>
              </a:rPr>
              <a:t>Thị</a:t>
            </a:r>
            <a:r>
              <a:rPr lang="en-US" sz="2000" b="1" dirty="0" smtClean="0">
                <a:solidFill>
                  <a:schemeClr val="tx1">
                    <a:lumMod val="95000"/>
                    <a:lumOff val="5000"/>
                  </a:schemeClr>
                </a:solidFill>
                <a:latin typeface="Times New Roman" pitchFamily="18" charset="0"/>
                <a:cs typeface="Times New Roman" pitchFamily="18" charset="0"/>
              </a:rPr>
              <a:t> </a:t>
            </a:r>
            <a:r>
              <a:rPr lang="en-US" sz="2000" b="1" dirty="0" err="1" smtClean="0">
                <a:solidFill>
                  <a:schemeClr val="tx1">
                    <a:lumMod val="95000"/>
                    <a:lumOff val="5000"/>
                  </a:schemeClr>
                </a:solidFill>
                <a:latin typeface="Times New Roman" pitchFamily="18" charset="0"/>
                <a:cs typeface="Times New Roman" pitchFamily="18" charset="0"/>
              </a:rPr>
              <a:t>Cẩm</a:t>
            </a:r>
            <a:r>
              <a:rPr lang="en-US" sz="2000" b="1" dirty="0" smtClean="0">
                <a:solidFill>
                  <a:schemeClr val="tx1">
                    <a:lumMod val="95000"/>
                    <a:lumOff val="5000"/>
                  </a:schemeClr>
                </a:solidFill>
                <a:latin typeface="Times New Roman" pitchFamily="18" charset="0"/>
                <a:cs typeface="Times New Roman" pitchFamily="18" charset="0"/>
              </a:rPr>
              <a:t> </a:t>
            </a:r>
            <a:r>
              <a:rPr lang="en-US" sz="2000" b="1" dirty="0" err="1" smtClean="0">
                <a:solidFill>
                  <a:schemeClr val="tx1">
                    <a:lumMod val="95000"/>
                    <a:lumOff val="5000"/>
                  </a:schemeClr>
                </a:solidFill>
                <a:latin typeface="Times New Roman" pitchFamily="18" charset="0"/>
                <a:cs typeface="Times New Roman" pitchFamily="18" charset="0"/>
              </a:rPr>
              <a:t>Dương</a:t>
            </a:r>
            <a:endParaRPr lang="en-US" sz="2000" b="1" dirty="0" smtClean="0">
              <a:solidFill>
                <a:schemeClr val="tx1">
                  <a:lumMod val="95000"/>
                  <a:lumOff val="5000"/>
                </a:schemeClr>
              </a:solidFill>
              <a:latin typeface="Times New Roman" pitchFamily="18" charset="0"/>
              <a:cs typeface="Times New Roman" pitchFamily="18" charset="0"/>
            </a:endParaRPr>
          </a:p>
          <a:p>
            <a:r>
              <a:rPr lang="en-US" b="1" dirty="0" smtClean="0">
                <a:solidFill>
                  <a:schemeClr val="tx1">
                    <a:lumMod val="95000"/>
                    <a:lumOff val="5000"/>
                  </a:schemeClr>
                </a:solidFill>
                <a:latin typeface="Times New Roman" pitchFamily="18" charset="0"/>
                <a:cs typeface="Times New Roman" pitchFamily="18" charset="0"/>
              </a:rPr>
              <a:t>                                                       13: </a:t>
            </a:r>
            <a:r>
              <a:rPr lang="en-US" b="1" dirty="0" err="1" smtClean="0">
                <a:solidFill>
                  <a:schemeClr val="tx1">
                    <a:lumMod val="95000"/>
                    <a:lumOff val="5000"/>
                  </a:schemeClr>
                </a:solidFill>
                <a:latin typeface="Times New Roman" pitchFamily="18" charset="0"/>
                <a:cs typeface="Times New Roman" pitchFamily="18" charset="0"/>
              </a:rPr>
              <a:t>Nguyễn</a:t>
            </a:r>
            <a:r>
              <a:rPr lang="en-US" b="1" dirty="0" smtClean="0">
                <a:solidFill>
                  <a:schemeClr val="tx1">
                    <a:lumMod val="95000"/>
                    <a:lumOff val="5000"/>
                  </a:schemeClr>
                </a:solidFill>
                <a:latin typeface="Times New Roman" pitchFamily="18" charset="0"/>
                <a:cs typeface="Times New Roman" pitchFamily="18" charset="0"/>
              </a:rPr>
              <a:t> </a:t>
            </a:r>
            <a:r>
              <a:rPr lang="en-US" b="1" dirty="0" err="1" smtClean="0">
                <a:solidFill>
                  <a:schemeClr val="tx1">
                    <a:lumMod val="95000"/>
                    <a:lumOff val="5000"/>
                  </a:schemeClr>
                </a:solidFill>
                <a:latin typeface="Times New Roman" pitchFamily="18" charset="0"/>
                <a:cs typeface="Times New Roman" pitchFamily="18" charset="0"/>
              </a:rPr>
              <a:t>Thị</a:t>
            </a:r>
            <a:r>
              <a:rPr lang="en-US" b="1" dirty="0" smtClean="0">
                <a:solidFill>
                  <a:schemeClr val="tx1">
                    <a:lumMod val="95000"/>
                    <a:lumOff val="5000"/>
                  </a:schemeClr>
                </a:solidFill>
                <a:latin typeface="Times New Roman" pitchFamily="18" charset="0"/>
                <a:cs typeface="Times New Roman" pitchFamily="18" charset="0"/>
              </a:rPr>
              <a:t> Thu </a:t>
            </a:r>
            <a:r>
              <a:rPr lang="en-US" b="1" dirty="0" err="1" smtClean="0">
                <a:solidFill>
                  <a:schemeClr val="tx1">
                    <a:lumMod val="95000"/>
                    <a:lumOff val="5000"/>
                  </a:schemeClr>
                </a:solidFill>
                <a:latin typeface="Times New Roman" pitchFamily="18" charset="0"/>
                <a:cs typeface="Times New Roman" pitchFamily="18" charset="0"/>
              </a:rPr>
              <a:t>Hòa</a:t>
            </a:r>
            <a:endParaRPr lang="en-US" b="1" dirty="0" smtClean="0">
              <a:solidFill>
                <a:schemeClr val="tx1">
                  <a:lumMod val="95000"/>
                  <a:lumOff val="5000"/>
                </a:schemeClr>
              </a:solidFill>
              <a:latin typeface="Times New Roman" pitchFamily="18" charset="0"/>
              <a:cs typeface="Times New Roman" pitchFamily="18" charset="0"/>
            </a:endParaRPr>
          </a:p>
          <a:p>
            <a:r>
              <a:rPr lang="en-US" sz="2000" b="1" dirty="0" smtClean="0">
                <a:solidFill>
                  <a:schemeClr val="tx1">
                    <a:lumMod val="95000"/>
                    <a:lumOff val="5000"/>
                  </a:schemeClr>
                </a:solidFill>
                <a:latin typeface="Times New Roman" pitchFamily="18" charset="0"/>
                <a:cs typeface="Times New Roman" pitchFamily="18" charset="0"/>
              </a:rPr>
              <a:t>                                                          14: </a:t>
            </a:r>
            <a:r>
              <a:rPr lang="en-US" sz="2000" b="1" dirty="0" err="1" smtClean="0">
                <a:solidFill>
                  <a:schemeClr val="tx1">
                    <a:lumMod val="95000"/>
                    <a:lumOff val="5000"/>
                  </a:schemeClr>
                </a:solidFill>
                <a:latin typeface="Times New Roman" pitchFamily="18" charset="0"/>
                <a:cs typeface="Times New Roman" pitchFamily="18" charset="0"/>
              </a:rPr>
              <a:t>Nguyễn</a:t>
            </a:r>
            <a:r>
              <a:rPr lang="en-US" sz="2000" b="1" dirty="0" smtClean="0">
                <a:solidFill>
                  <a:schemeClr val="tx1">
                    <a:lumMod val="95000"/>
                    <a:lumOff val="5000"/>
                  </a:schemeClr>
                </a:solidFill>
                <a:latin typeface="Times New Roman" pitchFamily="18" charset="0"/>
                <a:cs typeface="Times New Roman" pitchFamily="18" charset="0"/>
              </a:rPr>
              <a:t> </a:t>
            </a:r>
            <a:r>
              <a:rPr lang="en-US" sz="2000" b="1" dirty="0" err="1" smtClean="0">
                <a:solidFill>
                  <a:schemeClr val="tx1">
                    <a:lumMod val="95000"/>
                    <a:lumOff val="5000"/>
                  </a:schemeClr>
                </a:solidFill>
                <a:latin typeface="Times New Roman" pitchFamily="18" charset="0"/>
                <a:cs typeface="Times New Roman" pitchFamily="18" charset="0"/>
              </a:rPr>
              <a:t>Thị</a:t>
            </a:r>
            <a:r>
              <a:rPr lang="en-US" sz="2000" b="1" dirty="0" smtClean="0">
                <a:solidFill>
                  <a:schemeClr val="tx1">
                    <a:lumMod val="95000"/>
                    <a:lumOff val="5000"/>
                  </a:schemeClr>
                </a:solidFill>
                <a:latin typeface="Times New Roman" pitchFamily="18" charset="0"/>
                <a:cs typeface="Times New Roman" pitchFamily="18" charset="0"/>
              </a:rPr>
              <a:t> </a:t>
            </a:r>
            <a:r>
              <a:rPr lang="en-US" sz="2000" b="1" dirty="0" err="1" smtClean="0">
                <a:solidFill>
                  <a:schemeClr val="tx1">
                    <a:lumMod val="95000"/>
                    <a:lumOff val="5000"/>
                  </a:schemeClr>
                </a:solidFill>
                <a:latin typeface="Times New Roman" pitchFamily="18" charset="0"/>
                <a:cs typeface="Times New Roman" pitchFamily="18" charset="0"/>
              </a:rPr>
              <a:t>Ánh</a:t>
            </a:r>
            <a:r>
              <a:rPr lang="en-US" sz="2000" b="1" dirty="0" smtClean="0">
                <a:solidFill>
                  <a:schemeClr val="tx1">
                    <a:lumMod val="95000"/>
                    <a:lumOff val="5000"/>
                  </a:schemeClr>
                </a:solidFill>
                <a:latin typeface="Times New Roman" pitchFamily="18" charset="0"/>
                <a:cs typeface="Times New Roman" pitchFamily="18" charset="0"/>
              </a:rPr>
              <a:t> </a:t>
            </a:r>
            <a:r>
              <a:rPr lang="en-US" sz="2000" b="1" dirty="0" err="1" smtClean="0">
                <a:solidFill>
                  <a:schemeClr val="tx1">
                    <a:lumMod val="95000"/>
                    <a:lumOff val="5000"/>
                  </a:schemeClr>
                </a:solidFill>
                <a:latin typeface="Times New Roman" pitchFamily="18" charset="0"/>
                <a:cs typeface="Times New Roman" pitchFamily="18" charset="0"/>
              </a:rPr>
              <a:t>Thương</a:t>
            </a:r>
            <a:endParaRPr lang="en-US" sz="2000" b="1" dirty="0">
              <a:solidFill>
                <a:schemeClr val="tx1">
                  <a:lumMod val="95000"/>
                  <a:lumOff val="5000"/>
                </a:schemeClr>
              </a:solidFill>
              <a:latin typeface="Times New Roman" pitchFamily="18" charset="0"/>
              <a:cs typeface="Times New Roman" pitchFamily="18" charset="0"/>
            </a:endParaRPr>
          </a:p>
        </p:txBody>
      </p:sp>
      <p:pic>
        <p:nvPicPr>
          <p:cNvPr id="13316" name="Picture 4" descr="http://image.17173.com/bbs/v1/2010/07/08/1278559835911.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518453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par>
                                <p:cTn id="13" presetID="6" presetClass="entr" presetSubtype="16"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circle(in)">
                                      <p:cBhvr>
                                        <p:cTn id="15" dur="2000"/>
                                        <p:tgtEl>
                                          <p:spTgt spid="3">
                                            <p:txEl>
                                              <p:pRg st="2" end="2"/>
                                            </p:txEl>
                                          </p:spTgt>
                                        </p:tgtEl>
                                      </p:cBhvr>
                                    </p:animEffect>
                                  </p:childTnLst>
                                </p:cTn>
                              </p:par>
                              <p:par>
                                <p:cTn id="16" presetID="6" presetClass="entr" presetSubtype="16"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circle(in)">
                                      <p:cBhvr>
                                        <p:cTn id="18" dur="2000"/>
                                        <p:tgtEl>
                                          <p:spTgt spid="3">
                                            <p:txEl>
                                              <p:pRg st="3" end="3"/>
                                            </p:txEl>
                                          </p:spTgt>
                                        </p:tgtEl>
                                      </p:cBhvr>
                                    </p:animEffect>
                                  </p:childTnLst>
                                </p:cTn>
                              </p:par>
                              <p:par>
                                <p:cTn id="19" presetID="6" presetClass="entr" presetSubtype="16"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circle(in)">
                                      <p:cBhvr>
                                        <p:cTn id="21" dur="2000"/>
                                        <p:tgtEl>
                                          <p:spTgt spid="3">
                                            <p:txEl>
                                              <p:pRg st="4" end="4"/>
                                            </p:txEl>
                                          </p:spTgt>
                                        </p:tgtEl>
                                      </p:cBhvr>
                                    </p:animEffect>
                                  </p:childTnLst>
                                </p:cTn>
                              </p:par>
                              <p:par>
                                <p:cTn id="22" presetID="6" presetClass="entr" presetSubtype="16"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circle(in)">
                                      <p:cBhvr>
                                        <p:cTn id="24" dur="2000"/>
                                        <p:tgtEl>
                                          <p:spTgt spid="3">
                                            <p:txEl>
                                              <p:pRg st="5" end="5"/>
                                            </p:txEl>
                                          </p:spTgt>
                                        </p:tgtEl>
                                      </p:cBhvr>
                                    </p:animEffect>
                                  </p:childTnLst>
                                </p:cTn>
                              </p:par>
                              <p:par>
                                <p:cTn id="25" presetID="6" presetClass="entr" presetSubtype="16"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circle(in)">
                                      <p:cBhvr>
                                        <p:cTn id="27" dur="2000"/>
                                        <p:tgtEl>
                                          <p:spTgt spid="3">
                                            <p:txEl>
                                              <p:pRg st="6" end="6"/>
                                            </p:txEl>
                                          </p:spTgt>
                                        </p:tgtEl>
                                      </p:cBhvr>
                                    </p:animEffect>
                                  </p:childTnLst>
                                </p:cTn>
                              </p:par>
                              <p:par>
                                <p:cTn id="28" presetID="6" presetClass="entr" presetSubtype="16" fill="hold"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circle(in)">
                                      <p:cBhvr>
                                        <p:cTn id="30" dur="2000"/>
                                        <p:tgtEl>
                                          <p:spTgt spid="3">
                                            <p:txEl>
                                              <p:pRg st="7" end="7"/>
                                            </p:txEl>
                                          </p:spTgt>
                                        </p:tgtEl>
                                      </p:cBhvr>
                                    </p:animEffect>
                                  </p:childTnLst>
                                </p:cTn>
                              </p:par>
                              <p:par>
                                <p:cTn id="31" presetID="6" presetClass="entr" presetSubtype="16" fill="hold"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circle(in)">
                                      <p:cBhvr>
                                        <p:cTn id="33" dur="2000"/>
                                        <p:tgtEl>
                                          <p:spTgt spid="3">
                                            <p:txEl>
                                              <p:pRg st="8" end="8"/>
                                            </p:txEl>
                                          </p:spTgt>
                                        </p:tgtEl>
                                      </p:cBhvr>
                                    </p:animEffect>
                                  </p:childTnLst>
                                </p:cTn>
                              </p:par>
                              <p:par>
                                <p:cTn id="34" presetID="6" presetClass="entr" presetSubtype="16" fill="hold" nodeType="withEffect">
                                  <p:stCondLst>
                                    <p:cond delay="0"/>
                                  </p:stCondLst>
                                  <p:childTnLst>
                                    <p:set>
                                      <p:cBhvr>
                                        <p:cTn id="35" dur="1" fill="hold">
                                          <p:stCondLst>
                                            <p:cond delay="0"/>
                                          </p:stCondLst>
                                        </p:cTn>
                                        <p:tgtEl>
                                          <p:spTgt spid="3">
                                            <p:txEl>
                                              <p:pRg st="9" end="9"/>
                                            </p:txEl>
                                          </p:spTgt>
                                        </p:tgtEl>
                                        <p:attrNameLst>
                                          <p:attrName>style.visibility</p:attrName>
                                        </p:attrNameLst>
                                      </p:cBhvr>
                                      <p:to>
                                        <p:strVal val="visible"/>
                                      </p:to>
                                    </p:set>
                                    <p:animEffect transition="in" filter="circle(in)">
                                      <p:cBhvr>
                                        <p:cTn id="36" dur="2000"/>
                                        <p:tgtEl>
                                          <p:spTgt spid="3">
                                            <p:txEl>
                                              <p:pRg st="9" end="9"/>
                                            </p:txEl>
                                          </p:spTgt>
                                        </p:tgtEl>
                                      </p:cBhvr>
                                    </p:animEffect>
                                  </p:childTnLst>
                                </p:cTn>
                              </p:par>
                              <p:par>
                                <p:cTn id="37" presetID="6" presetClass="entr" presetSubtype="16" fill="hold" nodeType="with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animEffect transition="in" filter="circle(in)">
                                      <p:cBhvr>
                                        <p:cTn id="39" dur="2000"/>
                                        <p:tgtEl>
                                          <p:spTgt spid="3">
                                            <p:txEl>
                                              <p:pRg st="10" end="10"/>
                                            </p:txEl>
                                          </p:spTgt>
                                        </p:tgtEl>
                                      </p:cBhvr>
                                    </p:animEffect>
                                  </p:childTnLst>
                                </p:cTn>
                              </p:par>
                              <p:par>
                                <p:cTn id="40" presetID="6" presetClass="entr" presetSubtype="16" fill="hold" nodeType="withEffect">
                                  <p:stCondLst>
                                    <p:cond delay="0"/>
                                  </p:stCondLst>
                                  <p:childTnLst>
                                    <p:set>
                                      <p:cBhvr>
                                        <p:cTn id="41" dur="1" fill="hold">
                                          <p:stCondLst>
                                            <p:cond delay="0"/>
                                          </p:stCondLst>
                                        </p:cTn>
                                        <p:tgtEl>
                                          <p:spTgt spid="3">
                                            <p:txEl>
                                              <p:pRg st="11" end="11"/>
                                            </p:txEl>
                                          </p:spTgt>
                                        </p:tgtEl>
                                        <p:attrNameLst>
                                          <p:attrName>style.visibility</p:attrName>
                                        </p:attrNameLst>
                                      </p:cBhvr>
                                      <p:to>
                                        <p:strVal val="visible"/>
                                      </p:to>
                                    </p:set>
                                    <p:animEffect transition="in" filter="circle(in)">
                                      <p:cBhvr>
                                        <p:cTn id="42" dur="2000"/>
                                        <p:tgtEl>
                                          <p:spTgt spid="3">
                                            <p:txEl>
                                              <p:pRg st="11" end="11"/>
                                            </p:txEl>
                                          </p:spTgt>
                                        </p:tgtEl>
                                      </p:cBhvr>
                                    </p:animEffect>
                                  </p:childTnLst>
                                </p:cTn>
                              </p:par>
                              <p:par>
                                <p:cTn id="43" presetID="6" presetClass="entr" presetSubtype="16" fill="hold" nodeType="withEffect">
                                  <p:stCondLst>
                                    <p:cond delay="0"/>
                                  </p:stCondLst>
                                  <p:childTnLst>
                                    <p:set>
                                      <p:cBhvr>
                                        <p:cTn id="44" dur="1" fill="hold">
                                          <p:stCondLst>
                                            <p:cond delay="0"/>
                                          </p:stCondLst>
                                        </p:cTn>
                                        <p:tgtEl>
                                          <p:spTgt spid="3">
                                            <p:txEl>
                                              <p:pRg st="12" end="12"/>
                                            </p:txEl>
                                          </p:spTgt>
                                        </p:tgtEl>
                                        <p:attrNameLst>
                                          <p:attrName>style.visibility</p:attrName>
                                        </p:attrNameLst>
                                      </p:cBhvr>
                                      <p:to>
                                        <p:strVal val="visible"/>
                                      </p:to>
                                    </p:set>
                                    <p:animEffect transition="in" filter="circle(in)">
                                      <p:cBhvr>
                                        <p:cTn id="45" dur="2000"/>
                                        <p:tgtEl>
                                          <p:spTgt spid="3">
                                            <p:txEl>
                                              <p:pRg st="12" end="12"/>
                                            </p:txEl>
                                          </p:spTgt>
                                        </p:tgtEl>
                                      </p:cBhvr>
                                    </p:animEffect>
                                  </p:childTnLst>
                                </p:cTn>
                              </p:par>
                              <p:par>
                                <p:cTn id="46" presetID="6" presetClass="entr" presetSubtype="16" fill="hold" nodeType="withEffect">
                                  <p:stCondLst>
                                    <p:cond delay="0"/>
                                  </p:stCondLst>
                                  <p:childTnLst>
                                    <p:set>
                                      <p:cBhvr>
                                        <p:cTn id="47" dur="1" fill="hold">
                                          <p:stCondLst>
                                            <p:cond delay="0"/>
                                          </p:stCondLst>
                                        </p:cTn>
                                        <p:tgtEl>
                                          <p:spTgt spid="3">
                                            <p:txEl>
                                              <p:pRg st="13" end="13"/>
                                            </p:txEl>
                                          </p:spTgt>
                                        </p:tgtEl>
                                        <p:attrNameLst>
                                          <p:attrName>style.visibility</p:attrName>
                                        </p:attrNameLst>
                                      </p:cBhvr>
                                      <p:to>
                                        <p:strVal val="visible"/>
                                      </p:to>
                                    </p:set>
                                    <p:animEffect transition="in" filter="circle(in)">
                                      <p:cBhvr>
                                        <p:cTn id="48" dur="2000"/>
                                        <p:tgtEl>
                                          <p:spTgt spid="3">
                                            <p:txEl>
                                              <p:pRg st="13" end="13"/>
                                            </p:txEl>
                                          </p:spTgt>
                                        </p:tgtEl>
                                      </p:cBhvr>
                                    </p:animEffect>
                                  </p:childTnLst>
                                </p:cTn>
                              </p:par>
                              <p:par>
                                <p:cTn id="49" presetID="6" presetClass="entr" presetSubtype="16" fill="hold" nodeType="withEffect">
                                  <p:stCondLst>
                                    <p:cond delay="0"/>
                                  </p:stCondLst>
                                  <p:childTnLst>
                                    <p:set>
                                      <p:cBhvr>
                                        <p:cTn id="50" dur="1" fill="hold">
                                          <p:stCondLst>
                                            <p:cond delay="0"/>
                                          </p:stCondLst>
                                        </p:cTn>
                                        <p:tgtEl>
                                          <p:spTgt spid="3">
                                            <p:txEl>
                                              <p:pRg st="14" end="14"/>
                                            </p:txEl>
                                          </p:spTgt>
                                        </p:tgtEl>
                                        <p:attrNameLst>
                                          <p:attrName>style.visibility</p:attrName>
                                        </p:attrNameLst>
                                      </p:cBhvr>
                                      <p:to>
                                        <p:strVal val="visible"/>
                                      </p:to>
                                    </p:set>
                                    <p:animEffect transition="in" filter="circle(in)">
                                      <p:cBhvr>
                                        <p:cTn id="51" dur="2000"/>
                                        <p:tgtEl>
                                          <p:spTgt spid="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57200" y="228600"/>
            <a:ext cx="8382000" cy="6324600"/>
          </a:xfrm>
        </p:spPr>
        <p:txBody>
          <a:bodyPr>
            <a:normAutofit/>
          </a:bodyPr>
          <a:lstStyle/>
          <a:p>
            <a:pPr marL="0" indent="0">
              <a:buNone/>
            </a:pPr>
            <a:r>
              <a:rPr lang="en-US" sz="2800" b="1" smtClean="0">
                <a:latin typeface="Times New Roman" pitchFamily="18" charset="0"/>
                <a:cs typeface="Times New Roman" pitchFamily="18" charset="0"/>
              </a:rPr>
              <a:t>Nhận định</a:t>
            </a:r>
            <a:endParaRPr lang="en-US" sz="2800" smtClean="0">
              <a:latin typeface="Times New Roman" pitchFamily="18" charset="0"/>
              <a:cs typeface="Times New Roman" pitchFamily="18" charset="0"/>
            </a:endParaRPr>
          </a:p>
          <a:p>
            <a:pPr marL="0" indent="0">
              <a:buNone/>
            </a:pPr>
            <a:r>
              <a:rPr lang="vi-VN" sz="2400" smtClean="0"/>
              <a:t>-</a:t>
            </a:r>
            <a:r>
              <a:rPr lang="vi-VN" sz="2400"/>
              <a:t>  </a:t>
            </a:r>
            <a:r>
              <a:rPr lang="vi-VN" sz="2400">
                <a:latin typeface="+mj-lt"/>
              </a:rPr>
              <a:t>Quan sát bệnh nhân.          </a:t>
            </a:r>
          </a:p>
          <a:p>
            <a:pPr marL="0" indent="0">
              <a:buNone/>
            </a:pPr>
            <a:r>
              <a:rPr lang="vi-VN" sz="2400">
                <a:latin typeface="+mj-lt"/>
              </a:rPr>
              <a:t>- Đánh giá mức độ hôn mê.</a:t>
            </a:r>
          </a:p>
          <a:p>
            <a:pPr marL="0" indent="0">
              <a:buNone/>
            </a:pPr>
            <a:r>
              <a:rPr lang="vi-VN" sz="2400">
                <a:latin typeface="+mj-lt"/>
              </a:rPr>
              <a:t>- Phân loại được hôn mê có triệu chứng thần kinh chỉ điểm hay không?</a:t>
            </a:r>
          </a:p>
          <a:p>
            <a:pPr marL="0" indent="0">
              <a:buNone/>
            </a:pPr>
            <a:r>
              <a:rPr lang="vi-VN" sz="2400">
                <a:latin typeface="+mj-lt"/>
              </a:rPr>
              <a:t>- Lấy mạch, nhiệt độ, HA.</a:t>
            </a:r>
          </a:p>
          <a:p>
            <a:pPr marL="0" indent="0">
              <a:buNone/>
            </a:pPr>
            <a:r>
              <a:rPr lang="vi-VN" sz="2400">
                <a:latin typeface="+mj-lt"/>
              </a:rPr>
              <a:t>- Nhịp thở, tần số, kiểu thở có rối loạn không?</a:t>
            </a:r>
          </a:p>
          <a:p>
            <a:pPr marL="0" indent="0">
              <a:buNone/>
            </a:pPr>
            <a:r>
              <a:rPr lang="vi-VN" sz="2400">
                <a:latin typeface="+mj-lt"/>
              </a:rPr>
              <a:t>- Có các dấu hiệu cơ năng: Nhức đầu, nôn.</a:t>
            </a:r>
          </a:p>
          <a:p>
            <a:pPr marL="0" indent="0">
              <a:buNone/>
            </a:pPr>
            <a:r>
              <a:rPr lang="vi-VN" sz="2400">
                <a:latin typeface="+mj-lt"/>
              </a:rPr>
              <a:t>Hỏi : Tiền sử bệnh nhân có mắc bệnh gì không</a:t>
            </a:r>
            <a:r>
              <a:rPr lang="vi-VN" sz="2400" smtClean="0">
                <a:latin typeface="+mj-lt"/>
              </a:rPr>
              <a:t>?</a:t>
            </a:r>
            <a:endParaRPr lang="en-US" sz="2400" smtClean="0">
              <a:latin typeface="+mj-lt"/>
            </a:endParaRPr>
          </a:p>
          <a:p>
            <a:pPr marL="0" indent="0">
              <a:buNone/>
            </a:pPr>
            <a:r>
              <a:rPr lang="vi-VN" sz="2400" smtClean="0">
                <a:latin typeface="+mj-lt"/>
              </a:rPr>
              <a:t> </a:t>
            </a:r>
            <a:r>
              <a:rPr lang="vi-VN" sz="2400">
                <a:latin typeface="+mj-lt"/>
              </a:rPr>
              <a:t>Có vướng mắc gì về tình cảm trong gia đình và xã hội không?</a:t>
            </a:r>
          </a:p>
          <a:p>
            <a:pPr marL="0" indent="0">
              <a:buNone/>
            </a:pPr>
            <a:endParaRPr lang="en-US" sz="2200">
              <a:latin typeface="Times New Roman" pitchFamily="18" charset="0"/>
              <a:cs typeface="Times New Roman" pitchFamily="18" charset="0"/>
            </a:endParaRPr>
          </a:p>
        </p:txBody>
      </p:sp>
    </p:spTree>
    <p:extLst>
      <p:ext uri="{BB962C8B-B14F-4D97-AF65-F5344CB8AC3E}">
        <p14:creationId xmlns:p14="http://schemas.microsoft.com/office/powerpoint/2010/main" val="3565935814"/>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quarter" idx="13"/>
            <p:extLst>
              <p:ext uri="{D42A27DB-BD31-4B8C-83A1-F6EECF244321}">
                <p14:modId xmlns:p14="http://schemas.microsoft.com/office/powerpoint/2010/main" val="1069201495"/>
              </p:ext>
            </p:extLst>
          </p:nvPr>
        </p:nvGraphicFramePr>
        <p:xfrm>
          <a:off x="457200" y="381000"/>
          <a:ext cx="8229600" cy="6096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73541477"/>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57200" y="381000"/>
            <a:ext cx="8458200" cy="6096000"/>
          </a:xfrm>
        </p:spPr>
        <p:txBody>
          <a:bodyPr>
            <a:normAutofit/>
          </a:bodyPr>
          <a:lstStyle/>
          <a:p>
            <a:pPr marL="0" indent="0">
              <a:buNone/>
            </a:pPr>
            <a:r>
              <a:rPr lang="en-US" sz="3000" b="1" smtClean="0">
                <a:latin typeface="Times New Roman" pitchFamily="18" charset="0"/>
                <a:cs typeface="Times New Roman" pitchFamily="18" charset="0"/>
              </a:rPr>
              <a:t>Lập kế hoạch chăm sóc.</a:t>
            </a:r>
          </a:p>
          <a:p>
            <a:r>
              <a:rPr lang="vi-VN" sz="2400" smtClean="0">
                <a:latin typeface="Times New Roman" pitchFamily="18" charset="0"/>
                <a:cs typeface="Times New Roman" pitchFamily="18" charset="0"/>
              </a:rPr>
              <a:t>Theo </a:t>
            </a:r>
            <a:r>
              <a:rPr lang="vi-VN" sz="2400">
                <a:latin typeface="Times New Roman" pitchFamily="18" charset="0"/>
                <a:cs typeface="Times New Roman" pitchFamily="18" charset="0"/>
              </a:rPr>
              <a:t>dõi các chức năng sống phát hiện dấu hiệu bất thường để xử lý kịp thời.</a:t>
            </a:r>
          </a:p>
          <a:p>
            <a:r>
              <a:rPr lang="vi-VN" sz="2400" smtClean="0">
                <a:latin typeface="Times New Roman" pitchFamily="18" charset="0"/>
                <a:cs typeface="Times New Roman" pitchFamily="18" charset="0"/>
              </a:rPr>
              <a:t>Thực </a:t>
            </a:r>
            <a:r>
              <a:rPr lang="vi-VN" sz="2400">
                <a:latin typeface="Times New Roman" pitchFamily="18" charset="0"/>
                <a:cs typeface="Times New Roman" pitchFamily="18" charset="0"/>
              </a:rPr>
              <a:t>hiện y lệnh của bác sĩ .</a:t>
            </a:r>
          </a:p>
          <a:p>
            <a:r>
              <a:rPr lang="vi-VN" sz="2400" smtClean="0">
                <a:latin typeface="Times New Roman" pitchFamily="18" charset="0"/>
                <a:cs typeface="Times New Roman" pitchFamily="18" charset="0"/>
              </a:rPr>
              <a:t>Vệ </a:t>
            </a:r>
            <a:r>
              <a:rPr lang="vi-VN" sz="2400">
                <a:latin typeface="Times New Roman" pitchFamily="18" charset="0"/>
                <a:cs typeface="Times New Roman" pitchFamily="18" charset="0"/>
              </a:rPr>
              <a:t>sinh thân thể.</a:t>
            </a:r>
          </a:p>
          <a:p>
            <a:r>
              <a:rPr lang="vi-VN" sz="2400" smtClean="0">
                <a:latin typeface="Times New Roman" pitchFamily="18" charset="0"/>
                <a:cs typeface="Times New Roman" pitchFamily="18" charset="0"/>
              </a:rPr>
              <a:t>Phòng </a:t>
            </a:r>
            <a:r>
              <a:rPr lang="vi-VN" sz="2400">
                <a:latin typeface="Times New Roman" pitchFamily="18" charset="0"/>
                <a:cs typeface="Times New Roman" pitchFamily="18" charset="0"/>
              </a:rPr>
              <a:t>chống loét.</a:t>
            </a:r>
          </a:p>
          <a:p>
            <a:r>
              <a:rPr lang="vi-VN" sz="2400" smtClean="0">
                <a:latin typeface="Times New Roman" pitchFamily="18" charset="0"/>
                <a:cs typeface="Times New Roman" pitchFamily="18" charset="0"/>
              </a:rPr>
              <a:t>Nuôi </a:t>
            </a:r>
            <a:r>
              <a:rPr lang="vi-VN" sz="2400">
                <a:latin typeface="Times New Roman" pitchFamily="18" charset="0"/>
                <a:cs typeface="Times New Roman" pitchFamily="18" charset="0"/>
              </a:rPr>
              <a:t>dưỡng.</a:t>
            </a:r>
          </a:p>
          <a:p>
            <a:r>
              <a:rPr lang="vi-VN" sz="2400" smtClean="0">
                <a:latin typeface="Times New Roman" pitchFamily="18" charset="0"/>
                <a:cs typeface="Times New Roman" pitchFamily="18" charset="0"/>
              </a:rPr>
              <a:t>Phục </a:t>
            </a:r>
            <a:r>
              <a:rPr lang="vi-VN" sz="2400">
                <a:latin typeface="Times New Roman" pitchFamily="18" charset="0"/>
                <a:cs typeface="Times New Roman" pitchFamily="18" charset="0"/>
              </a:rPr>
              <a:t>hồi chức năng, hạn chế di chứng.</a:t>
            </a:r>
          </a:p>
          <a:p>
            <a:r>
              <a:rPr lang="vi-VN" sz="2400" smtClean="0">
                <a:latin typeface="Times New Roman" pitchFamily="18" charset="0"/>
                <a:cs typeface="Times New Roman" pitchFamily="18" charset="0"/>
              </a:rPr>
              <a:t>Giáo </a:t>
            </a:r>
            <a:r>
              <a:rPr lang="vi-VN" sz="2400">
                <a:latin typeface="Times New Roman" pitchFamily="18" charset="0"/>
                <a:cs typeface="Times New Roman" pitchFamily="18" charset="0"/>
              </a:rPr>
              <a:t>dục sức khoẻ, hướng dẫn chăm sóc và luyện tập.</a:t>
            </a:r>
          </a:p>
          <a:p>
            <a:pPr marL="0" indent="0">
              <a:buNone/>
            </a:pPr>
            <a:endParaRPr lang="en-US" sz="2400" smtClean="0">
              <a:latin typeface="Times New Roman" pitchFamily="18" charset="0"/>
              <a:cs typeface="Times New Roman" pitchFamily="18" charset="0"/>
            </a:endParaRPr>
          </a:p>
        </p:txBody>
      </p:sp>
    </p:spTree>
    <p:extLst>
      <p:ext uri="{BB962C8B-B14F-4D97-AF65-F5344CB8AC3E}">
        <p14:creationId xmlns:p14="http://schemas.microsoft.com/office/powerpoint/2010/main" val="1410249451"/>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42910" y="1357298"/>
            <a:ext cx="7858180" cy="5286412"/>
          </a:xfrm>
        </p:spPr>
        <p:txBody>
          <a:bodyPr>
            <a:normAutofit fontScale="55000" lnSpcReduction="20000"/>
          </a:bodyPr>
          <a:lstStyle/>
          <a:p>
            <a:pPr algn="l"/>
            <a:r>
              <a:rPr lang="pt-BR" sz="4300" dirty="0">
                <a:latin typeface="Times New Roman" pitchFamily="18" charset="0"/>
                <a:cs typeface="Times New Roman" pitchFamily="18" charset="0"/>
              </a:rPr>
              <a:t>-Dấu hiệu sinh tồn: theo dõi dấu hiệu sinh tồn nhiều lần trong ngày, huyết áp và nhịp tim cũng có liên quan tới các thay đổi ở não trong hôn mê (nhịp chậm dưới 30lần/phút có thể gây thiếu máu não, nhịp nhanh thường có trong các bệnh tim phổi và nhiễm khuẩn).</a:t>
            </a:r>
            <a:endParaRPr lang="en-US" sz="4300" dirty="0">
              <a:latin typeface="Times New Roman" pitchFamily="18" charset="0"/>
              <a:cs typeface="Times New Roman" pitchFamily="18" charset="0"/>
            </a:endParaRPr>
          </a:p>
          <a:p>
            <a:pPr algn="l"/>
            <a:r>
              <a:rPr lang="en-US" sz="4300" dirty="0">
                <a:latin typeface="Times New Roman" pitchFamily="18" charset="0"/>
                <a:cs typeface="Times New Roman" pitchFamily="18" charset="0"/>
              </a:rPr>
              <a:t> </a:t>
            </a:r>
          </a:p>
          <a:p>
            <a:pPr algn="l"/>
            <a:r>
              <a:rPr lang="pt-BR" sz="4300" dirty="0">
                <a:latin typeface="Times New Roman" pitchFamily="18" charset="0"/>
                <a:cs typeface="Times New Roman" pitchFamily="18" charset="0"/>
              </a:rPr>
              <a:t>-Thực hiện y lệnh: thuốc men theo đúng chỉ định của thầy thuốc. Kết hợp khám chuyên khoa như soi đáy mắt, xét nghiệm sinh hoá và huyết học, chọc dò nước não tuỷ, chụp sọ, chụp echo não, chụp CT scan, điện não đồ, chụp động mạch </a:t>
            </a:r>
            <a:r>
              <a:rPr lang="pt-BR" sz="4300" dirty="0" smtClean="0">
                <a:latin typeface="Times New Roman" pitchFamily="18" charset="0"/>
                <a:cs typeface="Times New Roman" pitchFamily="18" charset="0"/>
              </a:rPr>
              <a:t>não</a:t>
            </a:r>
            <a:r>
              <a:rPr lang="pt-BR" sz="4300" dirty="0">
                <a:latin typeface="Times New Roman" pitchFamily="18" charset="0"/>
                <a:cs typeface="Times New Roman" pitchFamily="18" charset="0"/>
              </a:rPr>
              <a:t> </a:t>
            </a:r>
            <a:r>
              <a:rPr lang="pt-BR" sz="4300" dirty="0" smtClean="0">
                <a:latin typeface="Times New Roman" pitchFamily="18" charset="0"/>
                <a:cs typeface="Times New Roman" pitchFamily="18" charset="0"/>
              </a:rPr>
              <a:t>                                                                                             -Theo </a:t>
            </a:r>
            <a:r>
              <a:rPr lang="pt-BR" sz="4300" dirty="0">
                <a:latin typeface="Times New Roman" pitchFamily="18" charset="0"/>
                <a:cs typeface="Times New Roman" pitchFamily="18" charset="0"/>
              </a:rPr>
              <a:t>dõi lượng nước tiểu để có kế hoạch bù nước.</a:t>
            </a:r>
            <a:endParaRPr lang="en-US" sz="4300" dirty="0">
              <a:latin typeface="Times New Roman" pitchFamily="18" charset="0"/>
              <a:cs typeface="Times New Roman" pitchFamily="18" charset="0"/>
            </a:endParaRPr>
          </a:p>
          <a:p>
            <a:pPr algn="l"/>
            <a:r>
              <a:rPr lang="en-US" sz="4300" dirty="0">
                <a:latin typeface="Times New Roman" pitchFamily="18" charset="0"/>
                <a:cs typeface="Times New Roman" pitchFamily="18" charset="0"/>
              </a:rPr>
              <a:t> </a:t>
            </a:r>
          </a:p>
          <a:p>
            <a:pPr algn="l"/>
            <a:r>
              <a:rPr lang="pt-BR" sz="4300" dirty="0">
                <a:latin typeface="Times New Roman" pitchFamily="18" charset="0"/>
                <a:cs typeface="Times New Roman" pitchFamily="18" charset="0"/>
              </a:rPr>
              <a:t>-Đảm bảo vệ sinh hàng ngày để chống viêm nhiễm, chú ý các hốc tự nhiên trong cơ thể. Đối với bệnh nhân hôn mê sâu phải tra thuốc mỡ vào kết mạc và che phủ  mắt bằng băng rèm.</a:t>
            </a:r>
            <a:endParaRPr lang="en-US" sz="4300" dirty="0">
              <a:latin typeface="Times New Roman" pitchFamily="18" charset="0"/>
              <a:cs typeface="Times New Roman" pitchFamily="18" charset="0"/>
            </a:endParaRPr>
          </a:p>
          <a:p>
            <a:endParaRPr lang="en-US" dirty="0"/>
          </a:p>
        </p:txBody>
      </p:sp>
      <p:sp>
        <p:nvSpPr>
          <p:cNvPr id="2" name="Title 1"/>
          <p:cNvSpPr>
            <a:spLocks noGrp="1"/>
          </p:cNvSpPr>
          <p:nvPr>
            <p:ph type="ctrTitle"/>
          </p:nvPr>
        </p:nvSpPr>
        <p:spPr>
          <a:xfrm>
            <a:off x="500034" y="381000"/>
            <a:ext cx="7386662" cy="1143000"/>
          </a:xfrm>
        </p:spPr>
        <p:txBody>
          <a:bodyPr>
            <a:normAutofit fontScale="90000"/>
          </a:bodyPr>
          <a:lstStyle/>
          <a:p>
            <a:r>
              <a:rPr lang="en-US" sz="3800" dirty="0" smtClean="0">
                <a:latin typeface="Times New Roman" pitchFamily="18" charset="0"/>
                <a:cs typeface="Times New Roman" pitchFamily="18" charset="0"/>
              </a:rPr>
              <a:t>4. </a:t>
            </a:r>
            <a:r>
              <a:rPr lang="en-US" sz="3800" dirty="0" err="1" smtClean="0">
                <a:latin typeface="Times New Roman" pitchFamily="18" charset="0"/>
                <a:cs typeface="Times New Roman" pitchFamily="18" charset="0"/>
              </a:rPr>
              <a:t>Thực</a:t>
            </a:r>
            <a:r>
              <a:rPr lang="en-US" sz="3800" dirty="0" smtClean="0">
                <a:latin typeface="Times New Roman" pitchFamily="18" charset="0"/>
                <a:cs typeface="Times New Roman" pitchFamily="18" charset="0"/>
              </a:rPr>
              <a:t> </a:t>
            </a:r>
            <a:r>
              <a:rPr lang="en-US" sz="3800" dirty="0" err="1" smtClean="0">
                <a:latin typeface="Times New Roman" pitchFamily="18" charset="0"/>
                <a:cs typeface="Times New Roman" pitchFamily="18" charset="0"/>
              </a:rPr>
              <a:t>hiện</a:t>
            </a:r>
            <a:r>
              <a:rPr lang="en-US" sz="3800" dirty="0" smtClean="0">
                <a:latin typeface="Times New Roman" pitchFamily="18" charset="0"/>
                <a:cs typeface="Times New Roman" pitchFamily="18" charset="0"/>
              </a:rPr>
              <a:t> </a:t>
            </a:r>
            <a:r>
              <a:rPr lang="en-US" sz="3800" dirty="0" err="1" smtClean="0">
                <a:latin typeface="Times New Roman" pitchFamily="18" charset="0"/>
                <a:cs typeface="Times New Roman" pitchFamily="18" charset="0"/>
              </a:rPr>
              <a:t>kế</a:t>
            </a:r>
            <a:r>
              <a:rPr lang="en-US" sz="3800" dirty="0" smtClean="0">
                <a:latin typeface="Times New Roman" pitchFamily="18" charset="0"/>
                <a:cs typeface="Times New Roman" pitchFamily="18" charset="0"/>
              </a:rPr>
              <a:t> </a:t>
            </a:r>
            <a:r>
              <a:rPr lang="en-US" sz="3800" dirty="0" err="1" smtClean="0">
                <a:latin typeface="Times New Roman" pitchFamily="18" charset="0"/>
                <a:cs typeface="Times New Roman" pitchFamily="18" charset="0"/>
              </a:rPr>
              <a:t>hoạch</a:t>
            </a:r>
            <a:r>
              <a:rPr lang="en-US" sz="3800" dirty="0" smtClean="0">
                <a:latin typeface="Times New Roman" pitchFamily="18" charset="0"/>
                <a:cs typeface="Times New Roman" pitchFamily="18" charset="0"/>
              </a:rPr>
              <a:t> </a:t>
            </a:r>
            <a:r>
              <a:rPr lang="en-US" sz="3800" dirty="0" err="1" smtClean="0">
                <a:latin typeface="Times New Roman" pitchFamily="18" charset="0"/>
                <a:cs typeface="Times New Roman" pitchFamily="18" charset="0"/>
              </a:rPr>
              <a:t>chăm</a:t>
            </a:r>
            <a:r>
              <a:rPr lang="en-US" sz="3800" dirty="0" smtClean="0">
                <a:latin typeface="Times New Roman" pitchFamily="18" charset="0"/>
                <a:cs typeface="Times New Roman" pitchFamily="18" charset="0"/>
              </a:rPr>
              <a:t> </a:t>
            </a:r>
            <a:r>
              <a:rPr lang="en-US" sz="3800" dirty="0" err="1" smtClean="0">
                <a:latin typeface="Times New Roman" pitchFamily="18" charset="0"/>
                <a:cs typeface="Times New Roman" pitchFamily="18" charset="0"/>
              </a:rPr>
              <a:t>sóc</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950241774"/>
      </p:ext>
    </p:extLst>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500034" y="642918"/>
            <a:ext cx="8229600" cy="5483245"/>
          </a:xfrm>
        </p:spPr>
        <p:txBody>
          <a:bodyPr>
            <a:normAutofit/>
          </a:bodyPr>
          <a:lstStyle/>
          <a:p>
            <a:pPr>
              <a:buNone/>
            </a:pPr>
            <a:r>
              <a:rPr lang="pt-BR" sz="2600" dirty="0" smtClean="0">
                <a:latin typeface="Times New Roman" pitchFamily="18" charset="0"/>
                <a:cs typeface="Times New Roman" pitchFamily="18" charset="0"/>
              </a:rPr>
              <a:t>-  Phòng </a:t>
            </a:r>
            <a:r>
              <a:rPr lang="pt-BR" sz="2600" dirty="0">
                <a:latin typeface="Times New Roman" pitchFamily="18" charset="0"/>
                <a:cs typeface="Times New Roman" pitchFamily="18" charset="0"/>
              </a:rPr>
              <a:t>và chống loét: luôn thay đổi tư thế nằm cho bệnh nhân hàng giờ, mỗi lần trở mình dùng bông thấm khô nơi tỳ, rắc bột tal và xoa nhẹ. Trong trường hợp thấy những vùng dễ bị loét (xương sườn, đầu gối, mắc cá, khuỷu tay, gót chân . . . ) đỏ dần lên hoặc có nốt phỏng phải cứu chữa kịp thời.</a:t>
            </a:r>
            <a:endParaRPr lang="en-US" sz="2600" dirty="0">
              <a:latin typeface="Times New Roman" pitchFamily="18" charset="0"/>
              <a:cs typeface="Times New Roman" pitchFamily="18" charset="0"/>
            </a:endParaRPr>
          </a:p>
          <a:p>
            <a:pPr>
              <a:buNone/>
            </a:pPr>
            <a:r>
              <a:rPr lang="en-US" sz="2600" dirty="0">
                <a:latin typeface="Times New Roman" pitchFamily="18" charset="0"/>
                <a:cs typeface="Times New Roman" pitchFamily="18" charset="0"/>
              </a:rPr>
              <a:t> </a:t>
            </a:r>
          </a:p>
          <a:p>
            <a:pPr>
              <a:buNone/>
            </a:pPr>
            <a:r>
              <a:rPr lang="pt-BR" sz="2600" dirty="0" smtClean="0">
                <a:latin typeface="Times New Roman" pitchFamily="18" charset="0"/>
                <a:cs typeface="Times New Roman" pitchFamily="18" charset="0"/>
              </a:rPr>
              <a:t>-  Nuôi </a:t>
            </a:r>
            <a:r>
              <a:rPr lang="pt-BR" sz="2600" dirty="0">
                <a:latin typeface="Times New Roman" pitchFamily="18" charset="0"/>
                <a:cs typeface="Times New Roman" pitchFamily="18" charset="0"/>
              </a:rPr>
              <a:t>dưỡng: để tăng cường sức đề kháng, bù đắp lại những tổn thương và cung cấp nhiệt lượng cho cơ thể. Thức ăn cần nhiều đạm, đường, vitamin, muối khoáng và đưa thẳng vào dạ dày qua ống thông.</a:t>
            </a:r>
            <a:endParaRPr lang="en-US" sz="2600"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1942873575"/>
      </p:ext>
    </p:extLst>
  </p:cSld>
  <p:clrMapOvr>
    <a:masterClrMapping/>
  </p:clrMapOvr>
  <p:transition>
    <p:wedg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sz="quarter" idx="13"/>
            <p:extLst>
              <p:ext uri="{D42A27DB-BD31-4B8C-83A1-F6EECF244321}">
                <p14:modId xmlns:p14="http://schemas.microsoft.com/office/powerpoint/2010/main" val="145760187"/>
              </p:ext>
            </p:extLst>
          </p:nvPr>
        </p:nvGraphicFramePr>
        <p:xfrm>
          <a:off x="685800" y="304800"/>
          <a:ext cx="7772400" cy="6096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38330286"/>
      </p:ext>
    </p:extLst>
  </p:cSld>
  <p:clrMapOvr>
    <a:masterClrMapping/>
  </p:clrMapOvr>
  <p:transition>
    <p:wipe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81000"/>
            <a:ext cx="7620000" cy="762000"/>
          </a:xfrm>
        </p:spPr>
        <p:txBody>
          <a:bodyPr>
            <a:normAutofit/>
          </a:bodyPr>
          <a:lstStyle/>
          <a:p>
            <a:pPr marL="0" indent="0">
              <a:buNone/>
            </a:pPr>
            <a:r>
              <a:rPr lang="en-US" sz="3000" dirty="0" smtClean="0">
                <a:latin typeface="Times New Roman" pitchFamily="18" charset="0"/>
                <a:cs typeface="Times New Roman" pitchFamily="18" charset="0"/>
              </a:rPr>
              <a:t>6. </a:t>
            </a:r>
            <a:r>
              <a:rPr lang="en-US" sz="3000" dirty="0" err="1" smtClean="0">
                <a:latin typeface="Times New Roman" pitchFamily="18" charset="0"/>
                <a:cs typeface="Times New Roman" pitchFamily="18" charset="0"/>
              </a:rPr>
              <a:t>Hướng</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dẫn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khi</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ra</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viện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và</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chăm</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sóc</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tại</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nhà</a:t>
            </a:r>
            <a:r>
              <a:rPr lang="en-US" sz="3000" dirty="0" smtClean="0">
                <a:latin typeface="Times New Roman" pitchFamily="18" charset="0"/>
                <a:cs typeface="Times New Roman" pitchFamily="18" charset="0"/>
              </a:rPr>
              <a:t> </a:t>
            </a:r>
            <a:endParaRPr lang="en-US" sz="3000" dirty="0">
              <a:latin typeface="Times New Roman" pitchFamily="18" charset="0"/>
              <a:cs typeface="Times New Roman" pitchFamily="18" charset="0"/>
            </a:endParaRPr>
          </a:p>
        </p:txBody>
      </p:sp>
      <p:sp>
        <p:nvSpPr>
          <p:cNvPr id="3" name="Content Placeholder 2"/>
          <p:cNvSpPr>
            <a:spLocks noGrp="1"/>
          </p:cNvSpPr>
          <p:nvPr>
            <p:ph sz="quarter" idx="13"/>
          </p:nvPr>
        </p:nvSpPr>
        <p:spPr>
          <a:xfrm>
            <a:off x="609600" y="1447800"/>
            <a:ext cx="7924800" cy="4922520"/>
          </a:xfrm>
        </p:spPr>
        <p:txBody>
          <a:bodyPr>
            <a:normAutofit/>
          </a:bodyPr>
          <a:lstStyle/>
          <a:p>
            <a:pPr>
              <a:buNone/>
            </a:pPr>
            <a:r>
              <a:rPr lang="en-US" dirty="0" smtClean="0">
                <a:latin typeface="Times New Roman" pitchFamily="18" charset="0"/>
                <a:cs typeface="Times New Roman" pitchFamily="18" charset="0"/>
              </a:rPr>
              <a:t> </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Luôn</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giữ</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tinh</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thần</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thoải</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mái</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vui</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vẻ</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tránh</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kích</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thích</a:t>
            </a:r>
            <a:r>
              <a:rPr lang="en-US" sz="2600" dirty="0" smtClean="0">
                <a:latin typeface="Times New Roman" pitchFamily="18" charset="0"/>
                <a:cs typeface="Times New Roman" pitchFamily="18" charset="0"/>
              </a:rPr>
              <a:t>, lo </a:t>
            </a:r>
            <a:r>
              <a:rPr lang="en-US" sz="2600" dirty="0" err="1" smtClean="0">
                <a:latin typeface="Times New Roman" pitchFamily="18" charset="0"/>
                <a:cs typeface="Times New Roman" pitchFamily="18" charset="0"/>
              </a:rPr>
              <a:t>sợ</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căng</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thẳng</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mệt</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mỏi</a:t>
            </a:r>
            <a:r>
              <a:rPr lang="en-US" sz="2600" dirty="0" smtClean="0">
                <a:latin typeface="Times New Roman" pitchFamily="18" charset="0"/>
                <a:cs typeface="Times New Roman" pitchFamily="18" charset="0"/>
              </a:rPr>
              <a:t>.</a:t>
            </a:r>
          </a:p>
          <a:p>
            <a:pPr>
              <a:buNone/>
            </a:pPr>
            <a:r>
              <a:rPr lang="en-US" sz="2600" dirty="0" smtClean="0">
                <a:latin typeface="Times New Roman" pitchFamily="18" charset="0"/>
                <a:cs typeface="Times New Roman" pitchFamily="18" charset="0"/>
              </a:rPr>
              <a:t>  - </a:t>
            </a:r>
            <a:r>
              <a:rPr lang="en-US" sz="2600" dirty="0" err="1" smtClean="0">
                <a:latin typeface="Times New Roman" pitchFamily="18" charset="0"/>
                <a:cs typeface="Times New Roman" pitchFamily="18" charset="0"/>
              </a:rPr>
              <a:t>Ngủ</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đủ</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giấc</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chế</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độ</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ăn</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uống</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hợp</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lý</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khoa</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học</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uống</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thuốc</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đúng</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giờ</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theo</a:t>
            </a:r>
            <a:r>
              <a:rPr lang="en-US" sz="2600" dirty="0" smtClean="0">
                <a:latin typeface="Times New Roman" pitchFamily="18" charset="0"/>
                <a:cs typeface="Times New Roman" pitchFamily="18" charset="0"/>
              </a:rPr>
              <a:t> y </a:t>
            </a:r>
            <a:r>
              <a:rPr lang="en-US" sz="2600" dirty="0" err="1" smtClean="0">
                <a:latin typeface="Times New Roman" pitchFamily="18" charset="0"/>
                <a:cs typeface="Times New Roman" pitchFamily="18" charset="0"/>
              </a:rPr>
              <a:t>lệnh</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của</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B.sĩ</a:t>
            </a:r>
            <a:endParaRPr lang="en-US" sz="2600" dirty="0" smtClean="0">
              <a:latin typeface="Times New Roman" pitchFamily="18" charset="0"/>
              <a:cs typeface="Times New Roman" pitchFamily="18" charset="0"/>
            </a:endParaRPr>
          </a:p>
          <a:p>
            <a:pPr>
              <a:buNone/>
            </a:pPr>
            <a:r>
              <a:rPr lang="en-US" sz="2600" dirty="0" smtClean="0">
                <a:latin typeface="Times New Roman" pitchFamily="18" charset="0"/>
                <a:cs typeface="Times New Roman" pitchFamily="18" charset="0"/>
              </a:rPr>
              <a:t>  - </a:t>
            </a:r>
            <a:r>
              <a:rPr lang="en-US" sz="2600" dirty="0" err="1" smtClean="0">
                <a:latin typeface="Times New Roman" pitchFamily="18" charset="0"/>
                <a:cs typeface="Times New Roman" pitchFamily="18" charset="0"/>
              </a:rPr>
              <a:t>Vận</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động</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nhẹ</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nhàng</a:t>
            </a:r>
            <a:r>
              <a:rPr lang="en-US" sz="2600" dirty="0" smtClean="0">
                <a:latin typeface="Times New Roman" pitchFamily="18" charset="0"/>
                <a:cs typeface="Times New Roman" pitchFamily="18" charset="0"/>
              </a:rPr>
              <a:t>.</a:t>
            </a:r>
          </a:p>
          <a:p>
            <a:pPr>
              <a:buNone/>
            </a:pPr>
            <a:r>
              <a:rPr lang="en-US" sz="2600" dirty="0" smtClean="0">
                <a:latin typeface="Times New Roman" pitchFamily="18" charset="0"/>
                <a:cs typeface="Times New Roman" pitchFamily="18" charset="0"/>
              </a:rPr>
              <a:t>  -  </a:t>
            </a:r>
            <a:r>
              <a:rPr lang="en-US" sz="2600" dirty="0" err="1" smtClean="0">
                <a:latin typeface="Times New Roman" pitchFamily="18" charset="0"/>
                <a:cs typeface="Times New Roman" pitchFamily="18" charset="0"/>
              </a:rPr>
              <a:t>Tái</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khám</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đúng</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hẹn</a:t>
            </a:r>
            <a:r>
              <a:rPr lang="en-US" sz="2600" dirty="0" smtClean="0">
                <a:latin typeface="Times New Roman" pitchFamily="18" charset="0"/>
                <a:cs typeface="Times New Roman" pitchFamily="18" charset="0"/>
              </a:rPr>
              <a:t> </a:t>
            </a:r>
          </a:p>
          <a:p>
            <a:pPr>
              <a:buNone/>
            </a:pPr>
            <a:r>
              <a:rPr lang="en-US" sz="2600" dirty="0" smtClean="0">
                <a:latin typeface="Times New Roman" pitchFamily="18" charset="0"/>
                <a:cs typeface="Times New Roman" pitchFamily="18" charset="0"/>
              </a:rPr>
              <a:t> -   </a:t>
            </a:r>
            <a:r>
              <a:rPr lang="en-US" sz="2600" dirty="0" err="1" smtClean="0">
                <a:latin typeface="Times New Roman" pitchFamily="18" charset="0"/>
                <a:cs typeface="Times New Roman" pitchFamily="18" charset="0"/>
              </a:rPr>
              <a:t>Khi</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có</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những</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biểu</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hiện</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như</a:t>
            </a:r>
            <a:r>
              <a:rPr lang="en-US" sz="2600" dirty="0" smtClean="0">
                <a:latin typeface="Times New Roman" pitchFamily="18" charset="0"/>
                <a:cs typeface="Times New Roman" pitchFamily="18" charset="0"/>
              </a:rPr>
              <a:t> :</a:t>
            </a:r>
            <a:r>
              <a:rPr lang="vi-VN" sz="2600" dirty="0" smtClean="0">
                <a:latin typeface="Times New Roman" pitchFamily="18" charset="0"/>
                <a:cs typeface="Times New Roman" pitchFamily="18" charset="0"/>
              </a:rPr>
              <a:t>Cơn khó thở xuất hiệ</a:t>
            </a:r>
            <a:r>
              <a:rPr lang="en-US" sz="2600" dirty="0" smtClean="0">
                <a:latin typeface="Times New Roman" pitchFamily="18" charset="0"/>
                <a:cs typeface="Times New Roman" pitchFamily="18" charset="0"/>
              </a:rPr>
              <a:t>n</a:t>
            </a:r>
            <a:r>
              <a:rPr lang="vi-VN"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kèm</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theo</a:t>
            </a:r>
            <a:r>
              <a:rPr lang="vi-VN" sz="2600" dirty="0" smtClean="0">
                <a:latin typeface="Times New Roman" pitchFamily="18" charset="0"/>
                <a:cs typeface="Times New Roman" pitchFamily="18" charset="0"/>
              </a:rPr>
              <a:t> tái, vã mồ hôi</a:t>
            </a:r>
            <a:r>
              <a:rPr lang="en-US" sz="2600" dirty="0" smtClean="0">
                <a:latin typeface="Times New Roman" pitchFamily="18" charset="0"/>
                <a:cs typeface="Times New Roman" pitchFamily="18" charset="0"/>
              </a:rPr>
              <a:t>, v</a:t>
            </a:r>
            <a:r>
              <a:rPr lang="vi-VN" sz="2600" dirty="0" smtClean="0">
                <a:latin typeface="Times New Roman" pitchFamily="18" charset="0"/>
                <a:cs typeface="Times New Roman" pitchFamily="18" charset="0"/>
              </a:rPr>
              <a:t>ật vã, hoảng hốt</a:t>
            </a:r>
            <a:r>
              <a:rPr lang="en-US" sz="2600" dirty="0" smtClean="0">
                <a:latin typeface="Times New Roman" pitchFamily="18" charset="0"/>
                <a:cs typeface="Times New Roman" pitchFamily="18" charset="0"/>
              </a:rPr>
              <a:t>, k</a:t>
            </a:r>
            <a:r>
              <a:rPr lang="vi-VN" sz="2600" dirty="0" smtClean="0">
                <a:latin typeface="Times New Roman" pitchFamily="18" charset="0"/>
                <a:cs typeface="Times New Roman" pitchFamily="18" charset="0"/>
              </a:rPr>
              <a:t>hạc bọt hồng</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nhanh</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chóng</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tái</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khám</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hặc</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tới</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trung</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tâm</a:t>
            </a:r>
            <a:r>
              <a:rPr lang="en-US" sz="2600" dirty="0" smtClean="0">
                <a:latin typeface="Times New Roman" pitchFamily="18" charset="0"/>
                <a:cs typeface="Times New Roman" pitchFamily="18" charset="0"/>
              </a:rPr>
              <a:t> y </a:t>
            </a:r>
            <a:r>
              <a:rPr lang="en-US" sz="2600" dirty="0" err="1" smtClean="0">
                <a:latin typeface="Times New Roman" pitchFamily="18" charset="0"/>
                <a:cs typeface="Times New Roman" pitchFamily="18" charset="0"/>
              </a:rPr>
              <a:t>tế</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gần</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nhất</a:t>
            </a:r>
            <a:r>
              <a:rPr lang="en-US" sz="2600" dirty="0" smtClean="0">
                <a:latin typeface="Times New Roman" pitchFamily="18" charset="0"/>
                <a:cs typeface="Times New Roman" pitchFamily="18" charset="0"/>
              </a:rPr>
              <a:t>.</a:t>
            </a:r>
            <a:endParaRPr lang="vi-VN" sz="2600" dirty="0" smtClean="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3371548534"/>
      </p:ext>
    </p:extLst>
  </p:cSld>
  <p:clrMapOvr>
    <a:masterClrMapping/>
  </p:clrMapOvr>
  <p:transition>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1.bp.blogspot.com/-X9mXntIOU9o/U7RMtPutPHI/AAAAAAAABEo/MeHwHQ0SMrs/s1600/h%C3%ACnh+%E1%BA%A3nh+%C4%91%E1%BA%B9p.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a:xfrm>
            <a:off x="0" y="0"/>
            <a:ext cx="9144000" cy="6858000"/>
          </a:xfrm>
        </p:spPr>
        <p:txBody>
          <a:bodyPr>
            <a:normAutofit/>
            <a:scene3d>
              <a:camera prst="isometricOffAxis1Right"/>
              <a:lightRig rig="threePt" dir="t"/>
            </a:scene3d>
          </a:bodyPr>
          <a:lstStyle/>
          <a:p>
            <a:r>
              <a:rPr lang="en-US" sz="6000" b="1" dirty="0" smtClean="0">
                <a:solidFill>
                  <a:srgbClr val="FF0000"/>
                </a:solidFill>
                <a:effectLst>
                  <a:glow rad="228600">
                    <a:schemeClr val="accent3">
                      <a:satMod val="175000"/>
                      <a:alpha val="40000"/>
                    </a:schemeClr>
                  </a:glow>
                </a:effectLst>
              </a:rPr>
              <a:t>CẢM ƠN THẦY VÀ CÁC BẠN ĐÃ LẮNG NGHE</a:t>
            </a:r>
            <a:endParaRPr lang="en-US" sz="6000" b="1" dirty="0">
              <a:solidFill>
                <a:srgbClr val="FF0000"/>
              </a:solidFill>
              <a:effectLst>
                <a:glow rad="228600">
                  <a:schemeClr val="accent3">
                    <a:satMod val="175000"/>
                    <a:alpha val="40000"/>
                  </a:schemeClr>
                </a:glow>
              </a:effectLst>
            </a:endParaRPr>
          </a:p>
        </p:txBody>
      </p:sp>
      <p:pic>
        <p:nvPicPr>
          <p:cNvPr id="14338" name="Picture 2" descr="http://image.17173.com/bbs/v1/2010/07/08/1278559835911.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40832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4294967295"/>
          </p:nvPr>
        </p:nvSpPr>
        <p:spPr>
          <a:xfrm>
            <a:off x="457200" y="1600200"/>
            <a:ext cx="7620000" cy="4800600"/>
          </a:xfrm>
          <a:prstGeom prst="rect">
            <a:avLst/>
          </a:prstGeom>
        </p:spPr>
        <p:txBody>
          <a:bodyPr/>
          <a:lstStyle/>
          <a:p>
            <a:pPr marL="0" lvl="0" indent="0" algn="ctr">
              <a:spcBef>
                <a:spcPts val="0"/>
              </a:spcBef>
              <a:buClrTx/>
              <a:buNone/>
            </a:pPr>
            <a:r>
              <a:rPr lang="en-US" sz="6000" b="1" u="sng" dirty="0">
                <a:solidFill>
                  <a:schemeClr val="bg2">
                    <a:lumMod val="25000"/>
                  </a:schemeClr>
                </a:solidFill>
                <a:latin typeface="Times New Roman" pitchFamily="18" charset="0"/>
                <a:cs typeface="Times New Roman" pitchFamily="18" charset="0"/>
              </a:rPr>
              <a:t>ĐỀ TÀI: </a:t>
            </a:r>
            <a:r>
              <a:rPr lang="en-US" sz="6000" dirty="0">
                <a:solidFill>
                  <a:schemeClr val="bg2">
                    <a:lumMod val="50000"/>
                  </a:schemeClr>
                </a:solidFill>
                <a:latin typeface="Times New Roman" pitchFamily="18" charset="0"/>
                <a:cs typeface="Times New Roman" pitchFamily="18" charset="0"/>
              </a:rPr>
              <a:t>CHĂM SÓC </a:t>
            </a:r>
            <a:r>
              <a:rPr lang="en-US" sz="6000" dirty="0" smtClean="0">
                <a:solidFill>
                  <a:schemeClr val="bg2">
                    <a:lumMod val="50000"/>
                  </a:schemeClr>
                </a:solidFill>
                <a:latin typeface="Times New Roman" pitchFamily="18" charset="0"/>
                <a:cs typeface="Times New Roman" pitchFamily="18" charset="0"/>
              </a:rPr>
              <a:t>BỆNH NHÂN HÔN MÊ</a:t>
            </a:r>
            <a:endParaRPr lang="en-US" sz="6000" dirty="0">
              <a:solidFill>
                <a:schemeClr val="bg2">
                  <a:lumMod val="50000"/>
                </a:schemeClr>
              </a:solidFill>
              <a:latin typeface="Times New Roman" pitchFamily="18" charset="0"/>
              <a:cs typeface="Times New Roman" pitchFamily="18" charset="0"/>
            </a:endParaRPr>
          </a:p>
          <a:p>
            <a:endParaRPr lang="en-US" dirty="0"/>
          </a:p>
        </p:txBody>
      </p:sp>
      <p:pic>
        <p:nvPicPr>
          <p:cNvPr id="4" name="Picture 2" descr="http://i114.photobucket.com/albums/n264/jjfan06/butterflies/flyingbutterflies.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20782"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909845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a:xfrm>
            <a:off x="1981200" y="0"/>
            <a:ext cx="4114800" cy="838200"/>
          </a:xfrm>
        </p:spPr>
        <p:txBody>
          <a:bodyPr/>
          <a:lstStyle/>
          <a:p>
            <a:pPr marL="0" indent="0">
              <a:buNone/>
            </a:pPr>
            <a:r>
              <a:rPr lang="en-US" dirty="0" err="1" smtClean="0">
                <a:latin typeface="Times New Roman" pitchFamily="18" charset="0"/>
                <a:cs typeface="Times New Roman" pitchFamily="18" charset="0"/>
              </a:rPr>
              <a:t>Định</a:t>
            </a:r>
            <a:r>
              <a:rPr lang="en-US" smtClean="0">
                <a:latin typeface="Times New Roman" pitchFamily="18" charset="0"/>
                <a:cs typeface="Times New Roman" pitchFamily="18" charset="0"/>
              </a:rPr>
              <a:t> nghĩa</a:t>
            </a:r>
          </a:p>
        </p:txBody>
      </p:sp>
      <p:graphicFrame>
        <p:nvGraphicFramePr>
          <p:cNvPr id="6" name="Diagram 5"/>
          <p:cNvGraphicFramePr/>
          <p:nvPr/>
        </p:nvGraphicFramePr>
        <p:xfrm>
          <a:off x="0" y="762000"/>
          <a:ext cx="9144000" cy="5791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51743291"/>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838200" y="0"/>
            <a:ext cx="8304213" cy="762000"/>
          </a:xfrm>
        </p:spPr>
        <p:txBody>
          <a:bodyPr/>
          <a:lstStyle/>
          <a:p>
            <a:r>
              <a:rPr lang="en-US" smtClean="0"/>
              <a:t>Nguyên nhân</a:t>
            </a:r>
          </a:p>
        </p:txBody>
      </p:sp>
      <p:graphicFrame>
        <p:nvGraphicFramePr>
          <p:cNvPr id="9" name="Content Placeholder 8"/>
          <p:cNvGraphicFramePr>
            <a:graphicFrameLocks noGrp="1"/>
          </p:cNvGraphicFramePr>
          <p:nvPr>
            <p:ph sz="quarter" idx="13"/>
          </p:nvPr>
        </p:nvGraphicFramePr>
        <p:xfrm>
          <a:off x="0" y="762000"/>
          <a:ext cx="8915400" cy="6096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63073736"/>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447800" y="0"/>
            <a:ext cx="5943599" cy="1143000"/>
          </a:xfrm>
        </p:spPr>
        <p:txBody>
          <a:bodyPr/>
          <a:lstStyle/>
          <a:p>
            <a:pPr marL="0" indent="0">
              <a:buNone/>
            </a:pPr>
            <a:r>
              <a:rPr lang="en-US" smtClean="0">
                <a:latin typeface="Times New Roman" pitchFamily="18" charset="0"/>
                <a:cs typeface="Times New Roman" pitchFamily="18" charset="0"/>
              </a:rPr>
              <a:t>Triệu chứng lâm sàng</a:t>
            </a:r>
          </a:p>
        </p:txBody>
      </p:sp>
      <p:sp>
        <p:nvSpPr>
          <p:cNvPr id="3" name="Content Placeholder 2"/>
          <p:cNvSpPr>
            <a:spLocks noGrp="1"/>
          </p:cNvSpPr>
          <p:nvPr>
            <p:ph sz="quarter" idx="13"/>
          </p:nvPr>
        </p:nvSpPr>
        <p:spPr>
          <a:xfrm>
            <a:off x="76200" y="1143000"/>
            <a:ext cx="9067800" cy="5715000"/>
          </a:xfrm>
        </p:spPr>
        <p:txBody>
          <a:bodyPr>
            <a:noAutofit/>
          </a:bodyPr>
          <a:lstStyle/>
          <a:p>
            <a:pPr>
              <a:buFont typeface="Times New Roman" pitchFamily="18" charset="0"/>
              <a:buNone/>
              <a:defRPr/>
            </a:pPr>
            <a:r>
              <a:rPr lang="vi-VN" sz="2600" b="1" i="1" smtClean="0">
                <a:latin typeface="Times New Roman" pitchFamily="18" charset="0"/>
                <a:cs typeface="Times New Roman" pitchFamily="18" charset="0"/>
              </a:rPr>
              <a:t>Giảm, mất thức tỉnh:</a:t>
            </a:r>
            <a:endParaRPr lang="en-US" sz="2600" b="1" i="1" smtClean="0">
              <a:latin typeface="Times New Roman" pitchFamily="18" charset="0"/>
              <a:cs typeface="Times New Roman" pitchFamily="18" charset="0"/>
            </a:endParaRPr>
          </a:p>
          <a:p>
            <a:pPr>
              <a:buFont typeface="Times New Roman" pitchFamily="18" charset="0"/>
              <a:buNone/>
              <a:defRPr/>
            </a:pPr>
            <a:r>
              <a:rPr lang="vi-VN" sz="2600" i="1" smtClean="0">
                <a:latin typeface="Times New Roman" pitchFamily="18" charset="0"/>
                <a:cs typeface="Times New Roman" pitchFamily="18" charset="0"/>
              </a:rPr>
              <a:t>Lờ đờ, u ám, ngủ gà hoặc không còn</a:t>
            </a:r>
            <a:r>
              <a:rPr lang="en-US" sz="2600" i="1" smtClean="0">
                <a:latin typeface="Times New Roman" pitchFamily="18" charset="0"/>
                <a:cs typeface="Times New Roman" pitchFamily="18" charset="0"/>
              </a:rPr>
              <a:t> </a:t>
            </a:r>
            <a:r>
              <a:rPr lang="vi-VN" sz="2600" i="1" smtClean="0">
                <a:latin typeface="Times New Roman" pitchFamily="18" charset="0"/>
                <a:cs typeface="Times New Roman" pitchFamily="18" charset="0"/>
              </a:rPr>
              <a:t>thức tỉnh dù được kích thích.</a:t>
            </a:r>
          </a:p>
          <a:p>
            <a:pPr marL="0" indent="0">
              <a:buFont typeface="Times New Roman" pitchFamily="18" charset="0"/>
              <a:buNone/>
              <a:defRPr/>
            </a:pPr>
            <a:r>
              <a:rPr lang="vi-VN" sz="2600" b="1" i="1" smtClean="0">
                <a:latin typeface="Times New Roman" pitchFamily="18" charset="0"/>
                <a:cs typeface="Times New Roman" pitchFamily="18" charset="0"/>
              </a:rPr>
              <a:t>Đáp ứng mở mắt (theo mức độ rối loạn tăng dần):</a:t>
            </a:r>
          </a:p>
          <a:p>
            <a:pPr marL="0" indent="0">
              <a:buFont typeface="Times New Roman" pitchFamily="18" charset="0"/>
              <a:buNone/>
              <a:defRPr/>
            </a:pPr>
            <a:r>
              <a:rPr lang="en-US" sz="2600" i="1" smtClean="0">
                <a:latin typeface="Times New Roman" pitchFamily="18" charset="0"/>
                <a:cs typeface="Times New Roman" pitchFamily="18" charset="0"/>
              </a:rPr>
              <a:t>- </a:t>
            </a:r>
            <a:r>
              <a:rPr lang="vi-VN" sz="2600" i="1" smtClean="0">
                <a:latin typeface="Times New Roman" pitchFamily="18" charset="0"/>
                <a:cs typeface="Times New Roman" pitchFamily="18" charset="0"/>
              </a:rPr>
              <a:t>Mắt chỉ mở khi gọi to, tiếng động mạnh.</a:t>
            </a:r>
          </a:p>
          <a:p>
            <a:pPr>
              <a:buFont typeface="Times New Roman" pitchFamily="18" charset="0"/>
              <a:buNone/>
              <a:defRPr/>
            </a:pPr>
            <a:r>
              <a:rPr lang="en-US" sz="2600" i="1" smtClean="0">
                <a:latin typeface="Times New Roman" pitchFamily="18" charset="0"/>
                <a:cs typeface="Times New Roman" pitchFamily="18" charset="0"/>
              </a:rPr>
              <a:t>- </a:t>
            </a:r>
            <a:r>
              <a:rPr lang="vi-VN" sz="2600" i="1" smtClean="0">
                <a:latin typeface="Times New Roman" pitchFamily="18" charset="0"/>
                <a:cs typeface="Times New Roman" pitchFamily="18" charset="0"/>
              </a:rPr>
              <a:t>Mắt chỉ mở khi gây đau.</a:t>
            </a:r>
          </a:p>
          <a:p>
            <a:pPr marL="0" indent="0">
              <a:buFont typeface="Times New Roman" pitchFamily="18" charset="0"/>
              <a:buNone/>
              <a:defRPr/>
            </a:pPr>
            <a:r>
              <a:rPr lang="en-US" sz="2600" i="1" smtClean="0">
                <a:latin typeface="Times New Roman" pitchFamily="18" charset="0"/>
                <a:cs typeface="Times New Roman" pitchFamily="18" charset="0"/>
              </a:rPr>
              <a:t>- </a:t>
            </a:r>
            <a:r>
              <a:rPr lang="vi-VN" sz="2600" i="1" smtClean="0">
                <a:latin typeface="Times New Roman" pitchFamily="18" charset="0"/>
                <a:cs typeface="Times New Roman" pitchFamily="18" charset="0"/>
              </a:rPr>
              <a:t>Mắt không mở dù được kích thích hoặc mắt mở tự nhiên vô thức, không định hướng. (phân biệt với  bình thường:  mắt mở tự nhiên và có định hướng).</a:t>
            </a:r>
            <a:endParaRPr lang="vi-VN" sz="2600" i="1"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3074959275"/>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371600" y="0"/>
            <a:ext cx="6323013" cy="990600"/>
          </a:xfrm>
        </p:spPr>
        <p:txBody>
          <a:bodyPr/>
          <a:lstStyle/>
          <a:p>
            <a:pPr marL="0" indent="0">
              <a:buNone/>
            </a:pPr>
            <a:r>
              <a:rPr lang="en-US" smtClean="0"/>
              <a:t>Triệu chứng lâm sàng</a:t>
            </a:r>
          </a:p>
        </p:txBody>
      </p:sp>
      <p:sp>
        <p:nvSpPr>
          <p:cNvPr id="3" name="Content Placeholder 2"/>
          <p:cNvSpPr>
            <a:spLocks noGrp="1"/>
          </p:cNvSpPr>
          <p:nvPr>
            <p:ph sz="quarter" idx="13"/>
          </p:nvPr>
        </p:nvSpPr>
        <p:spPr>
          <a:xfrm>
            <a:off x="0" y="838200"/>
            <a:ext cx="9144000" cy="6019800"/>
          </a:xfrm>
        </p:spPr>
        <p:txBody>
          <a:bodyPr>
            <a:noAutofit/>
          </a:bodyPr>
          <a:lstStyle/>
          <a:p>
            <a:pPr>
              <a:buFont typeface="Times New Roman" pitchFamily="18" charset="0"/>
              <a:buNone/>
              <a:defRPr/>
            </a:pPr>
            <a:r>
              <a:rPr lang="en-US" sz="3400" b="1" i="1" dirty="0" smtClean="0">
                <a:latin typeface="+mj-lt"/>
              </a:rPr>
              <a:t>		</a:t>
            </a:r>
            <a:r>
              <a:rPr lang="vi-VN" sz="2400" b="1" i="1" dirty="0" smtClean="0">
                <a:latin typeface="Times New Roman" pitchFamily="18" charset="0"/>
                <a:cs typeface="Times New Roman" pitchFamily="18" charset="0"/>
              </a:rPr>
              <a:t>Rối loạn ý thức:</a:t>
            </a:r>
          </a:p>
          <a:p>
            <a:pPr marL="0" indent="0">
              <a:buFont typeface="Times New Roman" pitchFamily="18" charset="0"/>
              <a:buNone/>
              <a:defRPr/>
            </a:pPr>
            <a:r>
              <a:rPr lang="en-US" sz="2400" i="1" dirty="0" smtClean="0">
                <a:latin typeface="Times New Roman" pitchFamily="18" charset="0"/>
                <a:cs typeface="Times New Roman" pitchFamily="18" charset="0"/>
              </a:rPr>
              <a:t>- </a:t>
            </a:r>
            <a:r>
              <a:rPr lang="vi-VN" sz="2400" i="1" dirty="0" smtClean="0">
                <a:latin typeface="Times New Roman" pitchFamily="18" charset="0"/>
                <a:cs typeface="Times New Roman" pitchFamily="18" charset="0"/>
              </a:rPr>
              <a:t>Đáp ứng vận động và lời nói chậm chạp, lẫn lộn hoặc không đáp ứng. (cách khám: thầy thuốc đặt câu hỏi, ra các lệnh đơn giản hoặc gây kích thích đau, sau đó đánh giá đáp ứng trả lời của bệnh nhân (gồm: đáp ứng lời nói và đáp ứng vận động) về độ chính xác và độ nhanh nhạy:</a:t>
            </a:r>
          </a:p>
          <a:p>
            <a:pPr marL="0" indent="0">
              <a:buFont typeface="Times New Roman" pitchFamily="18" charset="0"/>
              <a:buNone/>
              <a:defRPr/>
            </a:pPr>
            <a:r>
              <a:rPr lang="en-US" sz="2400" i="1" dirty="0" smtClean="0">
                <a:latin typeface="Times New Roman" pitchFamily="18" charset="0"/>
                <a:cs typeface="Times New Roman" pitchFamily="18" charset="0"/>
              </a:rPr>
              <a:t>- </a:t>
            </a:r>
            <a:r>
              <a:rPr lang="vi-VN" sz="2400" i="1" dirty="0" smtClean="0">
                <a:latin typeface="Times New Roman" pitchFamily="18" charset="0"/>
                <a:cs typeface="Times New Roman" pitchFamily="18" charset="0"/>
              </a:rPr>
              <a:t>Hỏi: tên, tuổi, nhận biết người thân - ngày, tháng(thời gian) - địa điểm, địa chỉ (không gian).</a:t>
            </a:r>
          </a:p>
          <a:p>
            <a:pPr>
              <a:buFont typeface="Times New Roman" pitchFamily="18" charset="0"/>
              <a:buNone/>
              <a:defRPr/>
            </a:pPr>
            <a:r>
              <a:rPr lang="en-US" sz="2400" i="1" dirty="0" smtClean="0">
                <a:latin typeface="Times New Roman" pitchFamily="18" charset="0"/>
                <a:cs typeface="Times New Roman" pitchFamily="18" charset="0"/>
              </a:rPr>
              <a:t>- </a:t>
            </a:r>
            <a:r>
              <a:rPr lang="vi-VN" sz="2400" i="1" dirty="0" smtClean="0">
                <a:latin typeface="Times New Roman" pitchFamily="18" charset="0"/>
                <a:cs typeface="Times New Roman" pitchFamily="18" charset="0"/>
              </a:rPr>
              <a:t>Lệnh đơn giản: nhắm, mở mắt, bắt tay...</a:t>
            </a:r>
          </a:p>
          <a:p>
            <a:pPr marL="0" indent="0">
              <a:buFont typeface="Times New Roman" pitchFamily="18" charset="0"/>
              <a:buNone/>
              <a:defRPr/>
            </a:pPr>
            <a:r>
              <a:rPr lang="en-US" sz="2400" i="1" dirty="0" smtClean="0">
                <a:latin typeface="Times New Roman" pitchFamily="18" charset="0"/>
                <a:cs typeface="Times New Roman" pitchFamily="18" charset="0"/>
              </a:rPr>
              <a:t>- </a:t>
            </a:r>
            <a:r>
              <a:rPr lang="vi-VN" sz="2400" i="1" dirty="0" smtClean="0">
                <a:latin typeface="Times New Roman" pitchFamily="18" charset="0"/>
                <a:cs typeface="Times New Roman" pitchFamily="18" charset="0"/>
              </a:rPr>
              <a:t>Gây đau: nghiệm pháp Pierre Marie và Foix, ấn vào mặt trước xương ức, bóp vào các khối cơ, bóp vào ngón tay, móng tay...).</a:t>
            </a:r>
            <a:endParaRPr lang="en-US" sz="2400" i="1" dirty="0" smtClean="0">
              <a:latin typeface="Times New Roman" pitchFamily="18" charset="0"/>
              <a:cs typeface="Times New Roman" pitchFamily="18" charset="0"/>
            </a:endParaRPr>
          </a:p>
          <a:p>
            <a:pPr marL="0" indent="0">
              <a:buFont typeface="Times New Roman" pitchFamily="18" charset="0"/>
              <a:buNone/>
              <a:defRPr/>
            </a:pPr>
            <a:r>
              <a:rPr lang="en-US" sz="2400" i="1" dirty="0" smtClean="0">
                <a:latin typeface="Times New Roman" pitchFamily="18" charset="0"/>
                <a:cs typeface="Times New Roman" pitchFamily="18" charset="0"/>
              </a:rPr>
              <a:t>- </a:t>
            </a:r>
            <a:r>
              <a:rPr lang="vi-VN" sz="2400" i="1" dirty="0" smtClean="0">
                <a:latin typeface="Times New Roman" pitchFamily="18" charset="0"/>
                <a:cs typeface="Times New Roman" pitchFamily="18" charset="0"/>
              </a:rPr>
              <a:t>Triệu chứng của các tổn thương thần kinh phối hợp hoặc của bệnh nguyên nhân (khác nhau tuỳ theo nguyên nhân).</a:t>
            </a:r>
          </a:p>
        </p:txBody>
      </p:sp>
    </p:spTree>
    <p:extLst>
      <p:ext uri="{BB962C8B-B14F-4D97-AF65-F5344CB8AC3E}">
        <p14:creationId xmlns:p14="http://schemas.microsoft.com/office/powerpoint/2010/main" val="1038834312"/>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838200"/>
            <a:ext cx="8610600" cy="6019800"/>
          </a:xfrm>
        </p:spPr>
        <p:txBody>
          <a:bodyPr>
            <a:normAutofit/>
          </a:bodyPr>
          <a:lstStyle/>
          <a:p>
            <a:pPr algn="l">
              <a:defRPr/>
            </a:pPr>
            <a:r>
              <a:rPr lang="en-US" smtClean="0"/>
              <a:t>	</a:t>
            </a:r>
            <a:r>
              <a:rPr lang="vi-VN" sz="2800" i="1" smtClean="0">
                <a:latin typeface="Times New Roman" pitchFamily="18" charset="0"/>
                <a:cs typeface="Times New Roman" pitchFamily="18" charset="0"/>
              </a:rPr>
              <a:t>Khai thông đường thở: hút đờm dãi, lấy dị vật từ miệng và đường hô hấp, đặt tư thế đầu nghiêng an toàn tránh tụt lưỡi,sặc.</a:t>
            </a:r>
            <a:endParaRPr lang="en-US" sz="2800" i="1" smtClean="0">
              <a:latin typeface="Times New Roman" pitchFamily="18" charset="0"/>
              <a:cs typeface="Times New Roman" pitchFamily="18" charset="0"/>
            </a:endParaRPr>
          </a:p>
          <a:p>
            <a:pPr algn="l">
              <a:defRPr/>
            </a:pPr>
            <a:r>
              <a:rPr lang="en-US" sz="2800" i="1" smtClean="0">
                <a:latin typeface="Times New Roman" pitchFamily="18" charset="0"/>
                <a:cs typeface="Times New Roman" pitchFamily="18" charset="0"/>
              </a:rPr>
              <a:t>	</a:t>
            </a:r>
            <a:r>
              <a:rPr lang="vi-VN" sz="2800" i="1" smtClean="0">
                <a:latin typeface="Times New Roman" pitchFamily="18" charset="0"/>
                <a:cs typeface="Times New Roman" pitchFamily="18" charset="0"/>
              </a:rPr>
              <a:t>Cung cấp oxy: cho bệnh nhân thở oxy kính mũi hoặc mặt nạ, theo dõi sat tình trạng hô hấp, nhịp thở, độ bão hòa oxy mao mạch (SpO2).</a:t>
            </a:r>
          </a:p>
          <a:p>
            <a:pPr algn="l">
              <a:defRPr/>
            </a:pPr>
            <a:r>
              <a:rPr lang="en-US" sz="2800" i="1" smtClean="0">
                <a:latin typeface="Times New Roman" pitchFamily="18" charset="0"/>
                <a:cs typeface="Times New Roman" pitchFamily="18" charset="0"/>
              </a:rPr>
              <a:t>	</a:t>
            </a:r>
            <a:r>
              <a:rPr lang="vi-VN" sz="2800" i="1" smtClean="0">
                <a:latin typeface="Times New Roman" pitchFamily="18" charset="0"/>
                <a:cs typeface="Times New Roman" pitchFamily="18" charset="0"/>
              </a:rPr>
              <a:t>Đặt ống nội khí quản: nếu bệnh nhân thở oxy không có kết quả, bệnh nhân hôn mê sâu (Glasgow &lt;=8điểm), ứ đọng đờm dãi</a:t>
            </a:r>
            <a:r>
              <a:rPr lang="en-US" sz="2800" i="1" smtClean="0">
                <a:latin typeface="Times New Roman" pitchFamily="18" charset="0"/>
                <a:cs typeface="Times New Roman" pitchFamily="18" charset="0"/>
              </a:rPr>
              <a:t>.</a:t>
            </a:r>
          </a:p>
          <a:p>
            <a:pPr algn="l">
              <a:defRPr/>
            </a:pPr>
            <a:r>
              <a:rPr lang="en-US" sz="2800" i="1" smtClean="0">
                <a:latin typeface="Times New Roman" pitchFamily="18" charset="0"/>
                <a:cs typeface="Times New Roman" pitchFamily="18" charset="0"/>
              </a:rPr>
              <a:t>	</a:t>
            </a:r>
            <a:r>
              <a:rPr lang="vi-VN" sz="2800" i="1" smtClean="0">
                <a:latin typeface="Times New Roman" pitchFamily="18" charset="0"/>
                <a:cs typeface="Times New Roman" pitchFamily="18" charset="0"/>
              </a:rPr>
              <a:t>Cân bằng nước và natri là quan trọng nhất, nhưng tránh điều chỉnh quá nhanh, vì sẽ gây phù não. Nên cân bệnh nhân hàng ngày để điều chỉnh</a:t>
            </a:r>
            <a:r>
              <a:rPr lang="en-US" sz="2800" b="1" i="1" smtClean="0">
                <a:latin typeface="Times New Roman" pitchFamily="18" charset="0"/>
                <a:cs typeface="Times New Roman" pitchFamily="18" charset="0"/>
              </a:rPr>
              <a:t>.</a:t>
            </a:r>
          </a:p>
          <a:p>
            <a:pPr algn="l">
              <a:defRPr/>
            </a:pPr>
            <a:endParaRPr lang="vi-VN" sz="3000" b="1" i="1" dirty="0" smtClean="0">
              <a:latin typeface="+mj-lt"/>
            </a:endParaRPr>
          </a:p>
          <a:p>
            <a:pPr algn="l">
              <a:defRPr/>
            </a:pPr>
            <a:endParaRPr lang="en-US" sz="2600" b="1" dirty="0" smtClean="0">
              <a:latin typeface="+mj-lt"/>
            </a:endParaRPr>
          </a:p>
        </p:txBody>
      </p:sp>
      <p:sp>
        <p:nvSpPr>
          <p:cNvPr id="2" name="Title 1"/>
          <p:cNvSpPr>
            <a:spLocks noGrp="1"/>
          </p:cNvSpPr>
          <p:nvPr>
            <p:ph type="ctrTitle"/>
          </p:nvPr>
        </p:nvSpPr>
        <p:spPr>
          <a:xfrm>
            <a:off x="609600" y="76200"/>
            <a:ext cx="7772400" cy="762000"/>
          </a:xfrm>
        </p:spPr>
        <p:txBody>
          <a:bodyPr/>
          <a:lstStyle/>
          <a:p>
            <a:r>
              <a:rPr lang="en-US" smtClean="0"/>
              <a:t>Xử trí</a:t>
            </a:r>
          </a:p>
        </p:txBody>
      </p:sp>
    </p:spTree>
    <p:extLst>
      <p:ext uri="{BB962C8B-B14F-4D97-AF65-F5344CB8AC3E}">
        <p14:creationId xmlns:p14="http://schemas.microsoft.com/office/powerpoint/2010/main" val="22931828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ox(in)">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209800" y="-55418"/>
            <a:ext cx="4265613" cy="1065213"/>
          </a:xfrm>
        </p:spPr>
        <p:txBody>
          <a:bodyPr/>
          <a:lstStyle/>
          <a:p>
            <a:pPr marL="0" indent="0">
              <a:buNone/>
            </a:pPr>
            <a:r>
              <a:rPr lang="en-US" smtClean="0"/>
              <a:t>Biến Chứng</a:t>
            </a:r>
          </a:p>
        </p:txBody>
      </p:sp>
      <p:sp>
        <p:nvSpPr>
          <p:cNvPr id="3" name="Content Placeholder 2"/>
          <p:cNvSpPr>
            <a:spLocks noGrp="1"/>
          </p:cNvSpPr>
          <p:nvPr>
            <p:ph sz="quarter" idx="13"/>
          </p:nvPr>
        </p:nvSpPr>
        <p:spPr>
          <a:xfrm>
            <a:off x="304800" y="733425"/>
            <a:ext cx="8458200" cy="5819775"/>
          </a:xfrm>
        </p:spPr>
        <p:txBody>
          <a:bodyPr>
            <a:noAutofit/>
          </a:bodyPr>
          <a:lstStyle/>
          <a:p>
            <a:pPr marL="0" indent="0">
              <a:buFont typeface="Times New Roman" pitchFamily="18" charset="0"/>
              <a:buNone/>
              <a:defRPr/>
            </a:pPr>
            <a:r>
              <a:rPr lang="en-US" sz="3200" b="1" i="1" smtClean="0">
                <a:latin typeface="+mj-lt"/>
              </a:rPr>
              <a:t>	</a:t>
            </a:r>
            <a:r>
              <a:rPr lang="vi-VN" sz="2600" b="1" i="1" smtClean="0">
                <a:latin typeface="Times New Roman" pitchFamily="18" charset="0"/>
                <a:cs typeface="Times New Roman" pitchFamily="18" charset="0"/>
              </a:rPr>
              <a:t>Hôn mê sâu dẫn đến tụt não, rối loạn các chức năng sống.</a:t>
            </a:r>
          </a:p>
          <a:p>
            <a:pPr>
              <a:buFont typeface="Times New Roman" pitchFamily="18" charset="0"/>
              <a:buNone/>
              <a:defRPr/>
            </a:pPr>
            <a:r>
              <a:rPr lang="en-US" sz="2600" b="1" i="1" smtClean="0">
                <a:latin typeface="Times New Roman" pitchFamily="18" charset="0"/>
                <a:cs typeface="Times New Roman" pitchFamily="18" charset="0"/>
              </a:rPr>
              <a:t>	</a:t>
            </a:r>
            <a:r>
              <a:rPr lang="vi-VN" sz="2600" b="1" i="1" smtClean="0">
                <a:latin typeface="Times New Roman" pitchFamily="18" charset="0"/>
                <a:cs typeface="Times New Roman" pitchFamily="18" charset="0"/>
              </a:rPr>
              <a:t>Hô hấp:</a:t>
            </a:r>
            <a:endParaRPr lang="en-US" sz="2600" b="1" i="1" smtClean="0">
              <a:latin typeface="Times New Roman" pitchFamily="18" charset="0"/>
              <a:cs typeface="Times New Roman" pitchFamily="18" charset="0"/>
            </a:endParaRPr>
          </a:p>
          <a:p>
            <a:pPr>
              <a:buFont typeface="Times New Roman" pitchFamily="18" charset="0"/>
              <a:buNone/>
              <a:defRPr/>
            </a:pPr>
            <a:r>
              <a:rPr lang="en-US" sz="2600" b="1" i="1" smtClean="0">
                <a:latin typeface="Times New Roman" pitchFamily="18" charset="0"/>
                <a:cs typeface="Times New Roman" pitchFamily="18" charset="0"/>
              </a:rPr>
              <a:t>- </a:t>
            </a:r>
            <a:r>
              <a:rPr lang="vi-VN" sz="2600" b="1" i="1" smtClean="0">
                <a:latin typeface="Times New Roman" pitchFamily="18" charset="0"/>
                <a:cs typeface="Times New Roman" pitchFamily="18" charset="0"/>
              </a:rPr>
              <a:t>Đường thở: tụt lưỡi, ứ đọng đờm giãi?.</a:t>
            </a:r>
          </a:p>
          <a:p>
            <a:pPr>
              <a:buFont typeface="Times New Roman" pitchFamily="18" charset="0"/>
              <a:buNone/>
              <a:defRPr/>
            </a:pPr>
            <a:r>
              <a:rPr lang="en-US" sz="2600" b="1" i="1" smtClean="0">
                <a:latin typeface="Times New Roman" pitchFamily="18" charset="0"/>
                <a:cs typeface="Times New Roman" pitchFamily="18" charset="0"/>
              </a:rPr>
              <a:t>- </a:t>
            </a:r>
            <a:r>
              <a:rPr lang="vi-VN" sz="2600" b="1" i="1" smtClean="0">
                <a:latin typeface="Times New Roman" pitchFamily="18" charset="0"/>
                <a:cs typeface="Times New Roman" pitchFamily="18" charset="0"/>
              </a:rPr>
              <a:t>Sặc vào phổi.</a:t>
            </a:r>
          </a:p>
          <a:p>
            <a:pPr>
              <a:buFont typeface="Times New Roman" pitchFamily="18" charset="0"/>
              <a:buNone/>
              <a:defRPr/>
            </a:pPr>
            <a:r>
              <a:rPr lang="en-US" sz="2600" b="1" i="1" smtClean="0">
                <a:latin typeface="Times New Roman" pitchFamily="18" charset="0"/>
                <a:cs typeface="Times New Roman" pitchFamily="18" charset="0"/>
              </a:rPr>
              <a:t>- </a:t>
            </a:r>
            <a:r>
              <a:rPr lang="vi-VN" sz="2600" b="1" i="1" smtClean="0">
                <a:latin typeface="Times New Roman" pitchFamily="18" charset="0"/>
                <a:cs typeface="Times New Roman" pitchFamily="18" charset="0"/>
              </a:rPr>
              <a:t>Rối loạn nhịp thở, ngừng thở.</a:t>
            </a:r>
          </a:p>
          <a:p>
            <a:pPr>
              <a:buFont typeface="Times New Roman" pitchFamily="18" charset="0"/>
              <a:buNone/>
              <a:defRPr/>
            </a:pPr>
            <a:r>
              <a:rPr lang="en-US" sz="2600" b="1" i="1" smtClean="0">
                <a:latin typeface="Times New Roman" pitchFamily="18" charset="0"/>
                <a:cs typeface="Times New Roman" pitchFamily="18" charset="0"/>
              </a:rPr>
              <a:t>	</a:t>
            </a:r>
            <a:r>
              <a:rPr lang="vi-VN" sz="2600" b="1" i="1" smtClean="0">
                <a:latin typeface="Times New Roman" pitchFamily="18" charset="0"/>
                <a:cs typeface="Times New Roman" pitchFamily="18" charset="0"/>
              </a:rPr>
              <a:t>Tuần hoàn:</a:t>
            </a:r>
          </a:p>
          <a:p>
            <a:pPr marL="0" indent="0">
              <a:buFont typeface="Times New Roman" pitchFamily="18" charset="0"/>
              <a:buNone/>
              <a:defRPr/>
            </a:pPr>
            <a:r>
              <a:rPr lang="en-US" sz="2600" b="1" i="1" smtClean="0">
                <a:latin typeface="Times New Roman" pitchFamily="18" charset="0"/>
                <a:cs typeface="Times New Roman" pitchFamily="18" charset="0"/>
              </a:rPr>
              <a:t>- </a:t>
            </a:r>
            <a:r>
              <a:rPr lang="vi-VN" sz="2600" b="1" i="1" smtClean="0">
                <a:latin typeface="Times New Roman" pitchFamily="18" charset="0"/>
                <a:cs typeface="Times New Roman" pitchFamily="18" charset="0"/>
              </a:rPr>
              <a:t>Rối loạn nhịp tim, thay đổi huyết áp (cơn tăng huyết áp hoặc tụt huyết áp).</a:t>
            </a:r>
          </a:p>
          <a:p>
            <a:pPr>
              <a:buFont typeface="Times New Roman" pitchFamily="18" charset="0"/>
              <a:buNone/>
              <a:defRPr/>
            </a:pPr>
            <a:r>
              <a:rPr lang="en-US" sz="2600" b="1" i="1" smtClean="0">
                <a:latin typeface="Times New Roman" pitchFamily="18" charset="0"/>
                <a:cs typeface="Times New Roman" pitchFamily="18" charset="0"/>
              </a:rPr>
              <a:t>- </a:t>
            </a:r>
            <a:r>
              <a:rPr lang="vi-VN" sz="2600" b="1" i="1" smtClean="0">
                <a:latin typeface="Times New Roman" pitchFamily="18" charset="0"/>
                <a:cs typeface="Times New Roman" pitchFamily="18" charset="0"/>
              </a:rPr>
              <a:t>Rối loạn thân nhiệt.</a:t>
            </a:r>
          </a:p>
          <a:p>
            <a:pPr>
              <a:buFont typeface="Times New Roman" pitchFamily="18" charset="0"/>
              <a:buNone/>
              <a:defRPr/>
            </a:pPr>
            <a:r>
              <a:rPr lang="en-US" sz="2600" b="1" i="1" smtClean="0">
                <a:latin typeface="Times New Roman" pitchFamily="18" charset="0"/>
                <a:cs typeface="Times New Roman" pitchFamily="18" charset="0"/>
              </a:rPr>
              <a:t>- </a:t>
            </a:r>
            <a:r>
              <a:rPr lang="vi-VN" sz="2600" b="1" i="1" smtClean="0">
                <a:latin typeface="Times New Roman" pitchFamily="18" charset="0"/>
                <a:cs typeface="Times New Roman" pitchFamily="18" charset="0"/>
              </a:rPr>
              <a:t>Loét mục vùng tỳ đè.</a:t>
            </a:r>
          </a:p>
          <a:p>
            <a:pPr>
              <a:buFont typeface="Times New Roman" pitchFamily="18" charset="0"/>
              <a:buNone/>
              <a:defRPr/>
            </a:pPr>
            <a:r>
              <a:rPr lang="en-US" sz="2600" b="1" i="1" smtClean="0">
                <a:latin typeface="Times New Roman" pitchFamily="18" charset="0"/>
                <a:cs typeface="Times New Roman" pitchFamily="18" charset="0"/>
              </a:rPr>
              <a:t>- </a:t>
            </a:r>
            <a:r>
              <a:rPr lang="vi-VN" sz="2600" b="1" i="1" smtClean="0">
                <a:latin typeface="Times New Roman" pitchFamily="18" charset="0"/>
                <a:cs typeface="Times New Roman" pitchFamily="18" charset="0"/>
              </a:rPr>
              <a:t>Bội nhiễm, tắc mạch..</a:t>
            </a:r>
            <a:endParaRPr lang="en-US" sz="2600" b="1" i="1"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1547790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ox(in)">
                                      <p:cBhvr>
                                        <p:cTn id="27" dur="500"/>
                                        <p:tgtEl>
                                          <p:spTgt spid="3">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ox(in)">
                                      <p:cBhvr>
                                        <p:cTn id="32" dur="500"/>
                                        <p:tgtEl>
                                          <p:spTgt spid="3">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ox(in)">
                                      <p:cBhvr>
                                        <p:cTn id="37" dur="500"/>
                                        <p:tgtEl>
                                          <p:spTgt spid="3">
                                            <p:txEl>
                                              <p:pRg st="5" end="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box(in)">
                                      <p:cBhvr>
                                        <p:cTn id="42" dur="500"/>
                                        <p:tgtEl>
                                          <p:spTgt spid="3">
                                            <p:txEl>
                                              <p:pRg st="6" end="6"/>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box(in)">
                                      <p:cBhvr>
                                        <p:cTn id="47" dur="500"/>
                                        <p:tgtEl>
                                          <p:spTgt spid="3">
                                            <p:txEl>
                                              <p:pRg st="7" end="7"/>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4" presetClass="entr" presetSubtype="16" fill="hold" grpId="0"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box(in)">
                                      <p:cBhvr>
                                        <p:cTn id="52" dur="500"/>
                                        <p:tgtEl>
                                          <p:spTgt spid="3">
                                            <p:txEl>
                                              <p:pRg st="8" end="8"/>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4" presetClass="entr" presetSubtype="16" fill="hold" grpId="0" nodeType="clickEffect">
                                  <p:stCondLst>
                                    <p:cond delay="0"/>
                                  </p:stCondLst>
                                  <p:childTnLst>
                                    <p:set>
                                      <p:cBhvr>
                                        <p:cTn id="56" dur="1" fill="hold">
                                          <p:stCondLst>
                                            <p:cond delay="0"/>
                                          </p:stCondLst>
                                        </p:cTn>
                                        <p:tgtEl>
                                          <p:spTgt spid="3">
                                            <p:txEl>
                                              <p:pRg st="9" end="9"/>
                                            </p:txEl>
                                          </p:spTgt>
                                        </p:tgtEl>
                                        <p:attrNameLst>
                                          <p:attrName>style.visibility</p:attrName>
                                        </p:attrNameLst>
                                      </p:cBhvr>
                                      <p:to>
                                        <p:strVal val="visible"/>
                                      </p:to>
                                    </p:set>
                                    <p:animEffect transition="in" filter="box(in)">
                                      <p:cBhvr>
                                        <p:cTn id="5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3"/>
          </p:nvPr>
        </p:nvSpPr>
        <p:spPr>
          <a:xfrm>
            <a:off x="457200" y="533400"/>
            <a:ext cx="8229600" cy="5592763"/>
          </a:xfrm>
        </p:spPr>
        <p:txBody>
          <a:bodyPr>
            <a:normAutofit/>
          </a:bodyPr>
          <a:lstStyle/>
          <a:p>
            <a:pPr marL="0" indent="0">
              <a:buNone/>
            </a:pPr>
            <a:r>
              <a:rPr lang="en-US" sz="2400" smtClean="0">
                <a:latin typeface="Times New Roman" pitchFamily="18" charset="0"/>
                <a:cs typeface="Times New Roman" pitchFamily="18" charset="0"/>
              </a:rPr>
              <a:t>II. Chăm sóc bệnh nhân hôn mê.</a:t>
            </a:r>
          </a:p>
          <a:p>
            <a:pPr marL="0" indent="0">
              <a:buNone/>
            </a:pPr>
            <a:endParaRPr lang="en-US" sz="2400">
              <a:latin typeface="Times New Roman" pitchFamily="18" charset="0"/>
              <a:cs typeface="Times New Roman" pitchFamily="18" charset="0"/>
            </a:endParaRPr>
          </a:p>
        </p:txBody>
      </p:sp>
      <p:sp>
        <p:nvSpPr>
          <p:cNvPr id="8" name="Oval 7"/>
          <p:cNvSpPr/>
          <p:nvPr/>
        </p:nvSpPr>
        <p:spPr>
          <a:xfrm>
            <a:off x="990600" y="1752600"/>
            <a:ext cx="1600200" cy="3276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smtClean="0">
                <a:latin typeface="Times New Roman" pitchFamily="18" charset="0"/>
                <a:cs typeface="Times New Roman" pitchFamily="18" charset="0"/>
              </a:rPr>
              <a:t>Nhằm: </a:t>
            </a:r>
            <a:endParaRPr lang="en-US" sz="2400">
              <a:latin typeface="Times New Roman" pitchFamily="18" charset="0"/>
              <a:cs typeface="Times New Roman" pitchFamily="18" charset="0"/>
            </a:endParaRPr>
          </a:p>
        </p:txBody>
      </p:sp>
      <p:cxnSp>
        <p:nvCxnSpPr>
          <p:cNvPr id="10" name="Straight Connector 9"/>
          <p:cNvCxnSpPr>
            <a:endCxn id="23" idx="1"/>
          </p:cNvCxnSpPr>
          <p:nvPr/>
        </p:nvCxnSpPr>
        <p:spPr>
          <a:xfrm flipV="1">
            <a:off x="2601191" y="2209800"/>
            <a:ext cx="1056409" cy="1153392"/>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2590800" y="3039341"/>
            <a:ext cx="1219200" cy="32385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2590800" y="3363191"/>
            <a:ext cx="1295400" cy="457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a:endCxn id="28" idx="1"/>
          </p:cNvCxnSpPr>
          <p:nvPr/>
        </p:nvCxnSpPr>
        <p:spPr>
          <a:xfrm>
            <a:off x="2590800" y="3363191"/>
            <a:ext cx="1066800" cy="1351684"/>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8" idx="6"/>
            <a:endCxn id="29" idx="1"/>
          </p:cNvCxnSpPr>
          <p:nvPr/>
        </p:nvCxnSpPr>
        <p:spPr>
          <a:xfrm>
            <a:off x="2590800" y="3390900"/>
            <a:ext cx="1066800" cy="2133600"/>
          </a:xfrm>
          <a:prstGeom prst="line">
            <a:avLst/>
          </a:prstGeom>
        </p:spPr>
        <p:style>
          <a:lnRef idx="1">
            <a:schemeClr val="accent1"/>
          </a:lnRef>
          <a:fillRef idx="0">
            <a:schemeClr val="accent1"/>
          </a:fillRef>
          <a:effectRef idx="0">
            <a:schemeClr val="accent1"/>
          </a:effectRef>
          <a:fontRef idx="minor">
            <a:schemeClr val="tx1"/>
          </a:fontRef>
        </p:style>
      </p:cxnSp>
      <p:sp>
        <p:nvSpPr>
          <p:cNvPr id="23" name="Rectangle 22"/>
          <p:cNvSpPr/>
          <p:nvPr/>
        </p:nvSpPr>
        <p:spPr>
          <a:xfrm>
            <a:off x="3657600" y="1905000"/>
            <a:ext cx="48006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400">
                <a:latin typeface="Times New Roman" pitchFamily="18" charset="0"/>
                <a:cs typeface="Times New Roman" pitchFamily="18" charset="0"/>
              </a:rPr>
              <a:t>Ngăn chặn tử vong.</a:t>
            </a:r>
            <a:endParaRPr lang="en-US" sz="2400">
              <a:latin typeface="Times New Roman" pitchFamily="18" charset="0"/>
              <a:cs typeface="Times New Roman" pitchFamily="18" charset="0"/>
            </a:endParaRPr>
          </a:p>
        </p:txBody>
      </p:sp>
      <p:sp>
        <p:nvSpPr>
          <p:cNvPr id="24" name="Rectangle 23"/>
          <p:cNvSpPr/>
          <p:nvPr/>
        </p:nvSpPr>
        <p:spPr>
          <a:xfrm>
            <a:off x="3657600" y="2824595"/>
            <a:ext cx="4800600" cy="5385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a:latin typeface="Times New Roman" pitchFamily="18" charset="0"/>
                <a:cs typeface="Times New Roman" pitchFamily="18" charset="0"/>
              </a:rPr>
              <a:t>Duy trì hô hấp, tuần hoàn, bài </a:t>
            </a:r>
            <a:r>
              <a:rPr lang="en-US" sz="2400" smtClean="0">
                <a:latin typeface="Times New Roman" pitchFamily="18" charset="0"/>
                <a:cs typeface="Times New Roman" pitchFamily="18" charset="0"/>
              </a:rPr>
              <a:t>tiết.</a:t>
            </a:r>
            <a:endParaRPr lang="en-US" sz="2400">
              <a:latin typeface="Times New Roman" pitchFamily="18" charset="0"/>
              <a:cs typeface="Times New Roman" pitchFamily="18" charset="0"/>
            </a:endParaRPr>
          </a:p>
        </p:txBody>
      </p:sp>
      <p:sp>
        <p:nvSpPr>
          <p:cNvPr id="27" name="Rectangle 26"/>
          <p:cNvSpPr/>
          <p:nvPr/>
        </p:nvSpPr>
        <p:spPr>
          <a:xfrm>
            <a:off x="3657600" y="3591791"/>
            <a:ext cx="4800600" cy="52300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a:latin typeface="Times New Roman" pitchFamily="18" charset="0"/>
                <a:cs typeface="Times New Roman" pitchFamily="18" charset="0"/>
              </a:rPr>
              <a:t>Phòng ngừa biến </a:t>
            </a:r>
            <a:r>
              <a:rPr lang="en-US" sz="2400" smtClean="0">
                <a:latin typeface="Times New Roman" pitchFamily="18" charset="0"/>
                <a:cs typeface="Times New Roman" pitchFamily="18" charset="0"/>
              </a:rPr>
              <a:t>chứng.</a:t>
            </a:r>
            <a:endParaRPr lang="en-US" sz="2400">
              <a:latin typeface="Times New Roman" pitchFamily="18" charset="0"/>
              <a:cs typeface="Times New Roman" pitchFamily="18" charset="0"/>
            </a:endParaRPr>
          </a:p>
        </p:txBody>
      </p:sp>
      <p:sp>
        <p:nvSpPr>
          <p:cNvPr id="28" name="Rectangle 27"/>
          <p:cNvSpPr/>
          <p:nvPr/>
        </p:nvSpPr>
        <p:spPr>
          <a:xfrm>
            <a:off x="3657600" y="4400550"/>
            <a:ext cx="4800600" cy="6286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400">
                <a:latin typeface="Times New Roman" pitchFamily="18" charset="0"/>
                <a:cs typeface="Times New Roman" pitchFamily="18" charset="0"/>
              </a:rPr>
              <a:t>Phục hồi chức năng.</a:t>
            </a:r>
            <a:endParaRPr lang="en-US" sz="2400">
              <a:latin typeface="Times New Roman" pitchFamily="18" charset="0"/>
              <a:cs typeface="Times New Roman" pitchFamily="18" charset="0"/>
            </a:endParaRPr>
          </a:p>
        </p:txBody>
      </p:sp>
      <p:sp>
        <p:nvSpPr>
          <p:cNvPr id="29" name="Rectangle 28"/>
          <p:cNvSpPr/>
          <p:nvPr/>
        </p:nvSpPr>
        <p:spPr>
          <a:xfrm>
            <a:off x="3657600" y="5257800"/>
            <a:ext cx="48006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400">
                <a:latin typeface="Times New Roman" pitchFamily="18" charset="0"/>
                <a:cs typeface="Times New Roman" pitchFamily="18" charset="0"/>
              </a:rPr>
              <a:t>Giáo dục sức khoẻ và các biện pháp tự theo dõi, chăm sóc cho gia đình sau khi xuất viện.</a:t>
            </a:r>
            <a:endParaRPr lang="en-US" sz="2400">
              <a:latin typeface="Times New Roman" pitchFamily="18" charset="0"/>
              <a:cs typeface="Times New Roman" pitchFamily="18" charset="0"/>
            </a:endParaRPr>
          </a:p>
        </p:txBody>
      </p:sp>
    </p:spTree>
    <p:extLst>
      <p:ext uri="{BB962C8B-B14F-4D97-AF65-F5344CB8AC3E}">
        <p14:creationId xmlns:p14="http://schemas.microsoft.com/office/powerpoint/2010/main" val="2097275004"/>
      </p:ext>
    </p:extLst>
  </p:cSld>
  <p:clrMapOvr>
    <a:masterClrMapping/>
  </p:clrMapOvr>
  <p:transition spd="slow">
    <p:push dir="u"/>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8.0&quot;&gt;&lt;object type=&quot;1&quot; unique_id=&quot;10001&quot;&gt;&lt;object type=&quot;2&quot; unique_id=&quot;10148&quot;&gt;&lt;object type=&quot;3&quot; unique_id=&quot;10149&quot;&gt;&lt;property id=&quot;20148&quot; value=&quot;5&quot;/&gt;&lt;property id=&quot;20300&quot; value=&quot;Slide 1 - &amp;quot;KÍNH CHÀO THẦY VÀ CÁC BẠN&amp;quot;&quot;/&gt;&lt;property id=&quot;20307&quot; value=&quot;271&quot;/&gt;&lt;/object&gt;&lt;object type=&quot;3&quot; unique_id=&quot;10150&quot;&gt;&lt;property id=&quot;20148&quot; value=&quot;5&quot;/&gt;&lt;property id=&quot;20300&quot; value=&quot;Slide 2&quot;/&gt;&lt;property id=&quot;20307&quot; value=&quot;272&quot;/&gt;&lt;/object&gt;&lt;object type=&quot;3&quot; unique_id=&quot;10151&quot;&gt;&lt;property id=&quot;20148&quot; value=&quot;5&quot;/&gt;&lt;property id=&quot;20300&quot; value=&quot;Slide 3 - &amp;quot;Định nghĩa&amp;quot;&quot;/&gt;&lt;property id=&quot;20307&quot; value=&quot;265&quot;/&gt;&lt;/object&gt;&lt;object type=&quot;3&quot; unique_id=&quot;10152&quot;&gt;&lt;property id=&quot;20148&quot; value=&quot;5&quot;/&gt;&lt;property id=&quot;20300&quot; value=&quot;Slide 4 - &amp;quot;Nguyên nhân&amp;quot;&quot;/&gt;&lt;property id=&quot;20307&quot; value=&quot;266&quot;/&gt;&lt;/object&gt;&lt;object type=&quot;3&quot; unique_id=&quot;10153&quot;&gt;&lt;property id=&quot;20148&quot; value=&quot;5&quot;/&gt;&lt;property id=&quot;20300&quot; value=&quot;Slide 5 - &amp;quot;Triệu chứng lâm sàng&amp;quot;&quot;/&gt;&lt;property id=&quot;20307&quot; value=&quot;267&quot;/&gt;&lt;/object&gt;&lt;object type=&quot;3&quot; unique_id=&quot;10154&quot;&gt;&lt;property id=&quot;20148&quot; value=&quot;5&quot;/&gt;&lt;property id=&quot;20300&quot; value=&quot;Slide 6 - &amp;quot;Triệu chứng lâm sàng&amp;quot;&quot;/&gt;&lt;property id=&quot;20307&quot; value=&quot;268&quot;/&gt;&lt;/object&gt;&lt;object type=&quot;3&quot; unique_id=&quot;10155&quot;&gt;&lt;property id=&quot;20148&quot; value=&quot;5&quot;/&gt;&lt;property id=&quot;20300&quot; value=&quot;Slide 7 - &amp;quot;Xử trí&amp;quot;&quot;/&gt;&lt;property id=&quot;20307&quot; value=&quot;269&quot;/&gt;&lt;/object&gt;&lt;object type=&quot;3&quot; unique_id=&quot;10156&quot;&gt;&lt;property id=&quot;20148&quot; value=&quot;5&quot;/&gt;&lt;property id=&quot;20300&quot; value=&quot;Slide 8 - &amp;quot;Biến Chứng&amp;quot;&quot;/&gt;&lt;property id=&quot;20307&quot; value=&quot;270&quot;/&gt;&lt;/object&gt;&lt;object type=&quot;3&quot; unique_id=&quot;10157&quot;&gt;&lt;property id=&quot;20148&quot; value=&quot;5&quot;/&gt;&lt;property id=&quot;20300&quot; value=&quot;Slide 9&quot;/&gt;&lt;property id=&quot;20307&quot; value=&quot;256&quot;/&gt;&lt;/object&gt;&lt;object type=&quot;3&quot; unique_id=&quot;10158&quot;&gt;&lt;property id=&quot;20148&quot; value=&quot;5&quot;/&gt;&lt;property id=&quot;20300&quot; value=&quot;Slide 10&quot;/&gt;&lt;property id=&quot;20307&quot; value=&quot;257&quot;/&gt;&lt;/object&gt;&lt;object type=&quot;3&quot; unique_id=&quot;10159&quot;&gt;&lt;property id=&quot;20148&quot; value=&quot;5&quot;/&gt;&lt;property id=&quot;20300&quot; value=&quot;Slide 11&quot;/&gt;&lt;property id=&quot;20307&quot; value=&quot;258&quot;/&gt;&lt;/object&gt;&lt;object type=&quot;3&quot; unique_id=&quot;10160&quot;&gt;&lt;property id=&quot;20148&quot; value=&quot;5&quot;/&gt;&lt;property id=&quot;20300&quot; value=&quot;Slide 12&quot;/&gt;&lt;property id=&quot;20307&quot; value=&quot;259&quot;/&gt;&lt;/object&gt;&lt;object type=&quot;3&quot; unique_id=&quot;10161&quot;&gt;&lt;property id=&quot;20148&quot; value=&quot;5&quot;/&gt;&lt;property id=&quot;20300&quot; value=&quot;Slide 13 - &amp;quot;4. Thực hiện kế hoạch chăm sóc &amp;quot;&quot;/&gt;&lt;property id=&quot;20307&quot; value=&quot;261&quot;/&gt;&lt;/object&gt;&lt;object type=&quot;3&quot; unique_id=&quot;10162&quot;&gt;&lt;property id=&quot;20148&quot; value=&quot;5&quot;/&gt;&lt;property id=&quot;20300&quot; value=&quot;Slide 14&quot;/&gt;&lt;property id=&quot;20307&quot; value=&quot;262&quot;/&gt;&lt;/object&gt;&lt;object type=&quot;3&quot; unique_id=&quot;10163&quot;&gt;&lt;property id=&quot;20148&quot; value=&quot;5&quot;/&gt;&lt;property id=&quot;20300&quot; value=&quot;Slide 15&quot;/&gt;&lt;property id=&quot;20307&quot; value=&quot;263&quot;/&gt;&lt;/object&gt;&lt;object type=&quot;3&quot; unique_id=&quot;10164&quot;&gt;&lt;property id=&quot;20148&quot; value=&quot;5&quot;/&gt;&lt;property id=&quot;20300&quot; value=&quot;Slide 16 - &amp;quot;6. Hướng dẫn khi ra viện và chăm sóc tại nhà &amp;quot;&quot;/&gt;&lt;property id=&quot;20307&quot; value=&quot;264&quot;/&gt;&lt;/object&gt;&lt;object type=&quot;3&quot; unique_id=&quot;10165&quot;&gt;&lt;property id=&quot;20148&quot; value=&quot;5&quot;/&gt;&lt;property id=&quot;20300&quot; value=&quot;Slide 17 - &amp;quot;CẢM ƠN THẦY VÀ CÁC BẠN ĐÃ LẮNG NGHE&amp;quot;&quot;/&gt;&lt;property id=&quot;20307&quot; value=&quot;273&quot;/&gt;&lt;/object&gt;&lt;/object&gt;&lt;object type=&quot;8&quot; unique_id=&quot;10184&quot;&gt;&lt;/object&gt;&lt;/object&gt;&lt;/database&gt;"/>
  <p:tag name="MMPROD_NEXTUNIQUEID" val="10009"/>
  <p:tag name="SECTOMILLISECCONVERTED" val="1"/>
</p:tagLst>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57</TotalTime>
  <Words>840</Words>
  <Application>Microsoft Office PowerPoint</Application>
  <PresentationFormat>On-screen Show (4:3)</PresentationFormat>
  <Paragraphs>119</Paragraphs>
  <Slides>17</Slides>
  <Notes>1</Notes>
  <HiddenSlides>0</HiddenSlides>
  <MMClips>0</MMClips>
  <ScaleCrop>false</ScaleCrop>
  <HeadingPairs>
    <vt:vector size="4" baseType="variant">
      <vt:variant>
        <vt:lpstr>Theme</vt:lpstr>
      </vt:variant>
      <vt:variant>
        <vt:i4>2</vt:i4>
      </vt:variant>
      <vt:variant>
        <vt:lpstr>Slide Titles</vt:lpstr>
      </vt:variant>
      <vt:variant>
        <vt:i4>17</vt:i4>
      </vt:variant>
    </vt:vector>
  </HeadingPairs>
  <TitlesOfParts>
    <vt:vector size="19" baseType="lpstr">
      <vt:lpstr>Slipstream</vt:lpstr>
      <vt:lpstr>Waveform</vt:lpstr>
      <vt:lpstr>KÍNH CHÀO THẦY VÀ CÁC BẠN</vt:lpstr>
      <vt:lpstr>PowerPoint Presentation</vt:lpstr>
      <vt:lpstr>Định nghĩa</vt:lpstr>
      <vt:lpstr>Nguyên nhân</vt:lpstr>
      <vt:lpstr>Triệu chứng lâm sàng</vt:lpstr>
      <vt:lpstr>Triệu chứng lâm sàng</vt:lpstr>
      <vt:lpstr>Xử trí</vt:lpstr>
      <vt:lpstr>Biến Chứng</vt:lpstr>
      <vt:lpstr>PowerPoint Presentation</vt:lpstr>
      <vt:lpstr>PowerPoint Presentation</vt:lpstr>
      <vt:lpstr>PowerPoint Presentation</vt:lpstr>
      <vt:lpstr>PowerPoint Presentation</vt:lpstr>
      <vt:lpstr>4. Thực hiện kế hoạch chăm sóc </vt:lpstr>
      <vt:lpstr>PowerPoint Presentation</vt:lpstr>
      <vt:lpstr>PowerPoint Presentation</vt:lpstr>
      <vt:lpstr>6. Hướng dẫn khi ra viện và chăm sóc tại nhà </vt:lpstr>
      <vt:lpstr>CẢM ƠN THẦY VÀ CÁC BẠN ĐÃ LẮNG NGHE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PhiLong</dc:creator>
  <cp:lastModifiedBy>windows</cp:lastModifiedBy>
  <cp:revision>11</cp:revision>
  <dcterms:created xsi:type="dcterms:W3CDTF">2016-09-10T15:57:15Z</dcterms:created>
  <dcterms:modified xsi:type="dcterms:W3CDTF">2016-09-20T02:19:52Z</dcterms:modified>
</cp:coreProperties>
</file>