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B88FD8-2770-40A9-BBA8-F27F67DE0822}">
          <p14:sldIdLst>
            <p14:sldId id="256"/>
            <p14:sldId id="257"/>
            <p14:sldId id="258"/>
            <p14:sldId id="262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1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F682F-CAD6-49B1-BDE5-2B5629F3E2FB}" type="doc">
      <dgm:prSet loTypeId="urn:microsoft.com/office/officeart/2005/8/layout/cycle5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EC439E-D817-4BE0-A32F-9E38C590829B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Vi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khuẩn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4AA3650-B1B2-4464-88D3-67920CD1758B}" type="parTrans" cxnId="{36F9CA4E-7861-48E5-93DC-C6B657854AAA}">
      <dgm:prSet/>
      <dgm:spPr/>
      <dgm:t>
        <a:bodyPr/>
        <a:lstStyle/>
        <a:p>
          <a:endParaRPr lang="en-US"/>
        </a:p>
      </dgm:t>
    </dgm:pt>
    <dgm:pt modelId="{8A6907E8-14BD-4B60-8D6B-30B558A37826}" type="sibTrans" cxnId="{36F9CA4E-7861-48E5-93DC-C6B657854AAA}">
      <dgm:prSet/>
      <dgm:spPr/>
      <dgm:t>
        <a:bodyPr/>
        <a:lstStyle/>
        <a:p>
          <a:endParaRPr lang="en-US"/>
        </a:p>
      </dgm:t>
    </dgm:pt>
    <dgm:pt modelId="{161E66D8-4DCD-4E21-BA1A-55FAF5250219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Virus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D2F00AC7-6F53-44E6-9C34-4F383C19B813}" type="parTrans" cxnId="{D5AD39D9-38AF-40D9-B30A-D3B450EBABBE}">
      <dgm:prSet/>
      <dgm:spPr/>
      <dgm:t>
        <a:bodyPr/>
        <a:lstStyle/>
        <a:p>
          <a:endParaRPr lang="en-US"/>
        </a:p>
      </dgm:t>
    </dgm:pt>
    <dgm:pt modelId="{23213747-72CC-474A-9180-CCC6A8AAF308}" type="sibTrans" cxnId="{D5AD39D9-38AF-40D9-B30A-D3B450EBABBE}">
      <dgm:prSet/>
      <dgm:spPr/>
      <dgm:t>
        <a:bodyPr/>
        <a:lstStyle/>
        <a:p>
          <a:endParaRPr lang="en-US"/>
        </a:p>
      </dgm:t>
    </dgm:pt>
    <dgm:pt modelId="{8BE28268-3CB1-4416-8EFA-33BEBE288436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Ký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sinh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trùng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7A2D0D3-0163-4535-9E91-D38AA8B5E599}" type="parTrans" cxnId="{512B8098-7A33-4275-AF8B-D68405D19E6E}">
      <dgm:prSet/>
      <dgm:spPr/>
      <dgm:t>
        <a:bodyPr/>
        <a:lstStyle/>
        <a:p>
          <a:endParaRPr lang="en-US"/>
        </a:p>
      </dgm:t>
    </dgm:pt>
    <dgm:pt modelId="{280841E1-6A47-4965-ACD4-8DF757E76B7E}" type="sibTrans" cxnId="{512B8098-7A33-4275-AF8B-D68405D19E6E}">
      <dgm:prSet/>
      <dgm:spPr/>
      <dgm:t>
        <a:bodyPr/>
        <a:lstStyle/>
        <a:p>
          <a:endParaRPr lang="en-US"/>
        </a:p>
      </dgm:t>
    </dgm:pt>
    <dgm:pt modelId="{028C4BF5-CA39-48D9-A8AB-A09A5F01173A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tự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nhiên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E53AF9FA-0A54-453C-8CC6-4755DFA77ECF}" type="parTrans" cxnId="{B06C3A15-E615-48AF-8369-3EC6D35F533E}">
      <dgm:prSet/>
      <dgm:spPr/>
      <dgm:t>
        <a:bodyPr/>
        <a:lstStyle/>
        <a:p>
          <a:endParaRPr lang="en-US"/>
        </a:p>
      </dgm:t>
    </dgm:pt>
    <dgm:pt modelId="{4AD22572-3BC2-4CF0-B462-6BC4183E1F0F}" type="sibTrans" cxnId="{B06C3A15-E615-48AF-8369-3EC6D35F533E}">
      <dgm:prSet/>
      <dgm:spPr/>
      <dgm:t>
        <a:bodyPr/>
        <a:lstStyle/>
        <a:p>
          <a:endParaRPr lang="en-US"/>
        </a:p>
      </dgm:t>
    </dgm:pt>
    <dgm:pt modelId="{8A3DD716-0317-4D2E-AC78-6B508876882B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khác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68422A1-3E9A-4996-B2AF-4E5FBDB0BF01}" type="parTrans" cxnId="{63997010-70C1-4A71-9C9D-52949AAFE0F7}">
      <dgm:prSet/>
      <dgm:spPr/>
      <dgm:t>
        <a:bodyPr/>
        <a:lstStyle/>
        <a:p>
          <a:endParaRPr lang="en-US"/>
        </a:p>
      </dgm:t>
    </dgm:pt>
    <dgm:pt modelId="{811955C2-4763-4213-BE73-F2BF546D7622}" type="sibTrans" cxnId="{63997010-70C1-4A71-9C9D-52949AAFE0F7}">
      <dgm:prSet/>
      <dgm:spPr/>
      <dgm:t>
        <a:bodyPr/>
        <a:lstStyle/>
        <a:p>
          <a:endParaRPr lang="en-US"/>
        </a:p>
      </dgm:t>
    </dgm:pt>
    <dgm:pt modelId="{B1569D9B-5863-42DF-A25F-B1816A2FCE24}">
      <dgm:prSet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Ngoại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tố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AB567DFB-7C0A-4FDC-B5DD-04B99D4A1759}" type="parTrans" cxnId="{6A10B5C8-0166-4144-A153-6FCC9BCA35B0}">
      <dgm:prSet/>
      <dgm:spPr/>
      <dgm:t>
        <a:bodyPr/>
        <a:lstStyle/>
        <a:p>
          <a:endParaRPr lang="en-US"/>
        </a:p>
      </dgm:t>
    </dgm:pt>
    <dgm:pt modelId="{539F28A6-87F7-42DA-AD17-7D7D41AB6950}" type="sibTrans" cxnId="{6A10B5C8-0166-4144-A153-6FCC9BCA35B0}">
      <dgm:prSet/>
      <dgm:spPr/>
      <dgm:t>
        <a:bodyPr/>
        <a:lstStyle/>
        <a:p>
          <a:endParaRPr lang="en-US"/>
        </a:p>
      </dgm:t>
    </dgm:pt>
    <dgm:pt modelId="{EA94543F-47E2-4365-AFAE-89EF7B55D19A}">
      <dgm:prSet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vi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nấm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6F7D48B-FDED-45DD-8A9E-0383FD385126}" type="parTrans" cxnId="{F2255E91-8494-487B-AF11-DB797DBC4B13}">
      <dgm:prSet/>
      <dgm:spPr/>
      <dgm:t>
        <a:bodyPr/>
        <a:lstStyle/>
        <a:p>
          <a:endParaRPr lang="en-US"/>
        </a:p>
      </dgm:t>
    </dgm:pt>
    <dgm:pt modelId="{5550B469-479C-44F3-A8FF-5CFC1C0EC376}" type="sibTrans" cxnId="{F2255E91-8494-487B-AF11-DB797DBC4B13}">
      <dgm:prSet/>
      <dgm:spPr/>
      <dgm:t>
        <a:bodyPr/>
        <a:lstStyle/>
        <a:p>
          <a:endParaRPr lang="en-US"/>
        </a:p>
      </dgm:t>
    </dgm:pt>
    <dgm:pt modelId="{2D5208D1-C313-447C-9DEA-F04ACABC5D94}" type="pres">
      <dgm:prSet presAssocID="{E6DF682F-CAD6-49B1-BDE5-2B5629F3E2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68BC5D-F775-44CC-AE04-178CF699FBFC}" type="pres">
      <dgm:prSet presAssocID="{1CEC439E-D817-4BE0-A32F-9E38C590829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EBAAE-C105-4D2A-AF78-E2E0C93573DD}" type="pres">
      <dgm:prSet presAssocID="{1CEC439E-D817-4BE0-A32F-9E38C590829B}" presName="spNode" presStyleCnt="0"/>
      <dgm:spPr/>
    </dgm:pt>
    <dgm:pt modelId="{E19F9A98-E162-46AF-AB3A-D6AE97692286}" type="pres">
      <dgm:prSet presAssocID="{8A6907E8-14BD-4B60-8D6B-30B558A37826}" presName="sibTrans" presStyleLbl="sibTrans1D1" presStyleIdx="0" presStyleCnt="7"/>
      <dgm:spPr/>
      <dgm:t>
        <a:bodyPr/>
        <a:lstStyle/>
        <a:p>
          <a:endParaRPr lang="en-US"/>
        </a:p>
      </dgm:t>
    </dgm:pt>
    <dgm:pt modelId="{CEBBFB7B-FC44-432A-ACA1-95EC709F8A0B}" type="pres">
      <dgm:prSet presAssocID="{B1569D9B-5863-42DF-A25F-B1816A2FCE2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66210-D4E7-47E7-BED2-80BBA57B262F}" type="pres">
      <dgm:prSet presAssocID="{B1569D9B-5863-42DF-A25F-B1816A2FCE24}" presName="spNode" presStyleCnt="0"/>
      <dgm:spPr/>
    </dgm:pt>
    <dgm:pt modelId="{AC9DFCD2-0676-4785-8447-C534673FDFC3}" type="pres">
      <dgm:prSet presAssocID="{539F28A6-87F7-42DA-AD17-7D7D41AB6950}" presName="sibTrans" presStyleLbl="sibTrans1D1" presStyleIdx="1" presStyleCnt="7"/>
      <dgm:spPr/>
      <dgm:t>
        <a:bodyPr/>
        <a:lstStyle/>
        <a:p>
          <a:endParaRPr lang="en-US"/>
        </a:p>
      </dgm:t>
    </dgm:pt>
    <dgm:pt modelId="{BC9E319E-6F05-43B1-B24C-944A80807D55}" type="pres">
      <dgm:prSet presAssocID="{EA94543F-47E2-4365-AFAE-89EF7B55D19A}" presName="node" presStyleLbl="node1" presStyleIdx="2" presStyleCnt="7" custScaleY="149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90A78-C6D8-4490-B177-14BE10D5BDBD}" type="pres">
      <dgm:prSet presAssocID="{EA94543F-47E2-4365-AFAE-89EF7B55D19A}" presName="spNode" presStyleCnt="0"/>
      <dgm:spPr/>
    </dgm:pt>
    <dgm:pt modelId="{B0F963EC-4F0E-4B5C-A583-7C32B31EEA4A}" type="pres">
      <dgm:prSet presAssocID="{5550B469-479C-44F3-A8FF-5CFC1C0EC376}" presName="sibTrans" presStyleLbl="sibTrans1D1" presStyleIdx="2" presStyleCnt="7"/>
      <dgm:spPr/>
      <dgm:t>
        <a:bodyPr/>
        <a:lstStyle/>
        <a:p>
          <a:endParaRPr lang="en-US"/>
        </a:p>
      </dgm:t>
    </dgm:pt>
    <dgm:pt modelId="{91A8A823-EB5A-4925-A970-B3572BC13FFC}" type="pres">
      <dgm:prSet presAssocID="{161E66D8-4DCD-4E21-BA1A-55FAF5250219}" presName="node" presStyleLbl="node1" presStyleIdx="3" presStyleCnt="7" custScaleX="90734" custScaleY="130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52E46-489D-4AD0-80CA-361DA1685AF5}" type="pres">
      <dgm:prSet presAssocID="{161E66D8-4DCD-4E21-BA1A-55FAF5250219}" presName="spNode" presStyleCnt="0"/>
      <dgm:spPr/>
    </dgm:pt>
    <dgm:pt modelId="{CC6138B8-D47F-4DB8-92E1-470A672C3FF1}" type="pres">
      <dgm:prSet presAssocID="{23213747-72CC-474A-9180-CCC6A8AAF308}" presName="sibTrans" presStyleLbl="sibTrans1D1" presStyleIdx="3" presStyleCnt="7"/>
      <dgm:spPr/>
      <dgm:t>
        <a:bodyPr/>
        <a:lstStyle/>
        <a:p>
          <a:endParaRPr lang="en-US"/>
        </a:p>
      </dgm:t>
    </dgm:pt>
    <dgm:pt modelId="{551FE631-D3D7-4B08-9F23-487E3C8EDE13}" type="pres">
      <dgm:prSet presAssocID="{8BE28268-3CB1-4416-8EFA-33BEBE288436}" presName="node" presStyleLbl="node1" presStyleIdx="4" presStyleCnt="7" custScaleX="98898" custScaleY="156186" custRadScaleRad="98884" custRadScaleInc="6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68DD6-1F31-4110-B5B7-7A5219A9D7A5}" type="pres">
      <dgm:prSet presAssocID="{8BE28268-3CB1-4416-8EFA-33BEBE288436}" presName="spNode" presStyleCnt="0"/>
      <dgm:spPr/>
    </dgm:pt>
    <dgm:pt modelId="{D0CBA253-762E-4D3A-90C2-5BC8C342D81E}" type="pres">
      <dgm:prSet presAssocID="{280841E1-6A47-4965-ACD4-8DF757E76B7E}" presName="sibTrans" presStyleLbl="sibTrans1D1" presStyleIdx="4" presStyleCnt="7"/>
      <dgm:spPr/>
      <dgm:t>
        <a:bodyPr/>
        <a:lstStyle/>
        <a:p>
          <a:endParaRPr lang="en-US"/>
        </a:p>
      </dgm:t>
    </dgm:pt>
    <dgm:pt modelId="{4230BDC8-E28E-4127-9D68-3607894C42FF}" type="pres">
      <dgm:prSet presAssocID="{028C4BF5-CA39-48D9-A8AB-A09A5F01173A}" presName="node" presStyleLbl="node1" presStyleIdx="5" presStyleCnt="7" custScaleX="125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5D8B5-8ACF-401C-8909-FE087E4088CB}" type="pres">
      <dgm:prSet presAssocID="{028C4BF5-CA39-48D9-A8AB-A09A5F01173A}" presName="spNode" presStyleCnt="0"/>
      <dgm:spPr/>
    </dgm:pt>
    <dgm:pt modelId="{6890ECA3-0221-4141-8032-177F16293099}" type="pres">
      <dgm:prSet presAssocID="{4AD22572-3BC2-4CF0-B462-6BC4183E1F0F}" presName="sibTrans" presStyleLbl="sibTrans1D1" presStyleIdx="5" presStyleCnt="7"/>
      <dgm:spPr/>
      <dgm:t>
        <a:bodyPr/>
        <a:lstStyle/>
        <a:p>
          <a:endParaRPr lang="en-US"/>
        </a:p>
      </dgm:t>
    </dgm:pt>
    <dgm:pt modelId="{4AFB40D6-ED54-45E6-831B-7C9A762B6B34}" type="pres">
      <dgm:prSet presAssocID="{8A3DD716-0317-4D2E-AC78-6B508876882B}" presName="node" presStyleLbl="node1" presStyleIdx="6" presStyleCnt="7" custScaleY="147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DE0ED-16EF-4C0A-8F99-2615658F499C}" type="pres">
      <dgm:prSet presAssocID="{8A3DD716-0317-4D2E-AC78-6B508876882B}" presName="spNode" presStyleCnt="0"/>
      <dgm:spPr/>
    </dgm:pt>
    <dgm:pt modelId="{C5BFA60F-F325-4504-ADF6-5A9E42E56386}" type="pres">
      <dgm:prSet presAssocID="{811955C2-4763-4213-BE73-F2BF546D7622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CF21A875-AFA9-4A7F-B24B-ADAA7FAF99F3}" type="presOf" srcId="{8A6907E8-14BD-4B60-8D6B-30B558A37826}" destId="{E19F9A98-E162-46AF-AB3A-D6AE97692286}" srcOrd="0" destOrd="0" presId="urn:microsoft.com/office/officeart/2005/8/layout/cycle5"/>
    <dgm:cxn modelId="{B3A254B5-1EB3-4523-9520-4688FDA69322}" type="presOf" srcId="{5550B469-479C-44F3-A8FF-5CFC1C0EC376}" destId="{B0F963EC-4F0E-4B5C-A583-7C32B31EEA4A}" srcOrd="0" destOrd="0" presId="urn:microsoft.com/office/officeart/2005/8/layout/cycle5"/>
    <dgm:cxn modelId="{23E1E1A8-A02D-404E-9EDC-D28096A7042F}" type="presOf" srcId="{811955C2-4763-4213-BE73-F2BF546D7622}" destId="{C5BFA60F-F325-4504-ADF6-5A9E42E56386}" srcOrd="0" destOrd="0" presId="urn:microsoft.com/office/officeart/2005/8/layout/cycle5"/>
    <dgm:cxn modelId="{D5AD39D9-38AF-40D9-B30A-D3B450EBABBE}" srcId="{E6DF682F-CAD6-49B1-BDE5-2B5629F3E2FB}" destId="{161E66D8-4DCD-4E21-BA1A-55FAF5250219}" srcOrd="3" destOrd="0" parTransId="{D2F00AC7-6F53-44E6-9C34-4F383C19B813}" sibTransId="{23213747-72CC-474A-9180-CCC6A8AAF308}"/>
    <dgm:cxn modelId="{5B2D0BF6-0160-499D-BC44-1958A3F402B8}" type="presOf" srcId="{8BE28268-3CB1-4416-8EFA-33BEBE288436}" destId="{551FE631-D3D7-4B08-9F23-487E3C8EDE13}" srcOrd="0" destOrd="0" presId="urn:microsoft.com/office/officeart/2005/8/layout/cycle5"/>
    <dgm:cxn modelId="{0F15DD41-9190-4674-8D5A-F58AE4EBE70C}" type="presOf" srcId="{028C4BF5-CA39-48D9-A8AB-A09A5F01173A}" destId="{4230BDC8-E28E-4127-9D68-3607894C42FF}" srcOrd="0" destOrd="0" presId="urn:microsoft.com/office/officeart/2005/8/layout/cycle5"/>
    <dgm:cxn modelId="{B56A1A8C-C3FD-42BD-8209-AF64F0DE8016}" type="presOf" srcId="{161E66D8-4DCD-4E21-BA1A-55FAF5250219}" destId="{91A8A823-EB5A-4925-A970-B3572BC13FFC}" srcOrd="0" destOrd="0" presId="urn:microsoft.com/office/officeart/2005/8/layout/cycle5"/>
    <dgm:cxn modelId="{A5BC038B-237F-4B90-9AA4-075ABBABB2CC}" type="presOf" srcId="{539F28A6-87F7-42DA-AD17-7D7D41AB6950}" destId="{AC9DFCD2-0676-4785-8447-C534673FDFC3}" srcOrd="0" destOrd="0" presId="urn:microsoft.com/office/officeart/2005/8/layout/cycle5"/>
    <dgm:cxn modelId="{6A10B5C8-0166-4144-A153-6FCC9BCA35B0}" srcId="{E6DF682F-CAD6-49B1-BDE5-2B5629F3E2FB}" destId="{B1569D9B-5863-42DF-A25F-B1816A2FCE24}" srcOrd="1" destOrd="0" parTransId="{AB567DFB-7C0A-4FDC-B5DD-04B99D4A1759}" sibTransId="{539F28A6-87F7-42DA-AD17-7D7D41AB6950}"/>
    <dgm:cxn modelId="{A2DC377C-CEF0-4727-BC3F-37ED69863403}" type="presOf" srcId="{280841E1-6A47-4965-ACD4-8DF757E76B7E}" destId="{D0CBA253-762E-4D3A-90C2-5BC8C342D81E}" srcOrd="0" destOrd="0" presId="urn:microsoft.com/office/officeart/2005/8/layout/cycle5"/>
    <dgm:cxn modelId="{C14D8C56-1B97-4351-8823-691B9DC8A102}" type="presOf" srcId="{1CEC439E-D817-4BE0-A32F-9E38C590829B}" destId="{BF68BC5D-F775-44CC-AE04-178CF699FBFC}" srcOrd="0" destOrd="0" presId="urn:microsoft.com/office/officeart/2005/8/layout/cycle5"/>
    <dgm:cxn modelId="{EC13BA37-BA0C-42D8-9341-A0AD1D10C9DE}" type="presOf" srcId="{8A3DD716-0317-4D2E-AC78-6B508876882B}" destId="{4AFB40D6-ED54-45E6-831B-7C9A762B6B34}" srcOrd="0" destOrd="0" presId="urn:microsoft.com/office/officeart/2005/8/layout/cycle5"/>
    <dgm:cxn modelId="{26F5922F-37AC-4F94-9E85-FC7A5D20EBAB}" type="presOf" srcId="{4AD22572-3BC2-4CF0-B462-6BC4183E1F0F}" destId="{6890ECA3-0221-4141-8032-177F16293099}" srcOrd="0" destOrd="0" presId="urn:microsoft.com/office/officeart/2005/8/layout/cycle5"/>
    <dgm:cxn modelId="{B06C3A15-E615-48AF-8369-3EC6D35F533E}" srcId="{E6DF682F-CAD6-49B1-BDE5-2B5629F3E2FB}" destId="{028C4BF5-CA39-48D9-A8AB-A09A5F01173A}" srcOrd="5" destOrd="0" parTransId="{E53AF9FA-0A54-453C-8CC6-4755DFA77ECF}" sibTransId="{4AD22572-3BC2-4CF0-B462-6BC4183E1F0F}"/>
    <dgm:cxn modelId="{F2255E91-8494-487B-AF11-DB797DBC4B13}" srcId="{E6DF682F-CAD6-49B1-BDE5-2B5629F3E2FB}" destId="{EA94543F-47E2-4365-AFAE-89EF7B55D19A}" srcOrd="2" destOrd="0" parTransId="{76F7D48B-FDED-45DD-8A9E-0383FD385126}" sibTransId="{5550B469-479C-44F3-A8FF-5CFC1C0EC376}"/>
    <dgm:cxn modelId="{71F9617D-BA1F-4620-A8C6-4D8D61591460}" type="presOf" srcId="{B1569D9B-5863-42DF-A25F-B1816A2FCE24}" destId="{CEBBFB7B-FC44-432A-ACA1-95EC709F8A0B}" srcOrd="0" destOrd="0" presId="urn:microsoft.com/office/officeart/2005/8/layout/cycle5"/>
    <dgm:cxn modelId="{131AAD37-AE42-47DB-A941-D07C3A5D5AC3}" type="presOf" srcId="{EA94543F-47E2-4365-AFAE-89EF7B55D19A}" destId="{BC9E319E-6F05-43B1-B24C-944A80807D55}" srcOrd="0" destOrd="0" presId="urn:microsoft.com/office/officeart/2005/8/layout/cycle5"/>
    <dgm:cxn modelId="{63997010-70C1-4A71-9C9D-52949AAFE0F7}" srcId="{E6DF682F-CAD6-49B1-BDE5-2B5629F3E2FB}" destId="{8A3DD716-0317-4D2E-AC78-6B508876882B}" srcOrd="6" destOrd="0" parTransId="{768422A1-3E9A-4996-B2AF-4E5FBDB0BF01}" sibTransId="{811955C2-4763-4213-BE73-F2BF546D7622}"/>
    <dgm:cxn modelId="{45B7DBAA-AB35-47D9-9AA6-E40111352D7A}" type="presOf" srcId="{E6DF682F-CAD6-49B1-BDE5-2B5629F3E2FB}" destId="{2D5208D1-C313-447C-9DEA-F04ACABC5D94}" srcOrd="0" destOrd="0" presId="urn:microsoft.com/office/officeart/2005/8/layout/cycle5"/>
    <dgm:cxn modelId="{36F9CA4E-7861-48E5-93DC-C6B657854AAA}" srcId="{E6DF682F-CAD6-49B1-BDE5-2B5629F3E2FB}" destId="{1CEC439E-D817-4BE0-A32F-9E38C590829B}" srcOrd="0" destOrd="0" parTransId="{74AA3650-B1B2-4464-88D3-67920CD1758B}" sibTransId="{8A6907E8-14BD-4B60-8D6B-30B558A37826}"/>
    <dgm:cxn modelId="{512B8098-7A33-4275-AF8B-D68405D19E6E}" srcId="{E6DF682F-CAD6-49B1-BDE5-2B5629F3E2FB}" destId="{8BE28268-3CB1-4416-8EFA-33BEBE288436}" srcOrd="4" destOrd="0" parTransId="{17A2D0D3-0163-4535-9E91-D38AA8B5E599}" sibTransId="{280841E1-6A47-4965-ACD4-8DF757E76B7E}"/>
    <dgm:cxn modelId="{A211CCE6-2CFE-4FD1-9A16-B05C3C3AC120}" type="presOf" srcId="{23213747-72CC-474A-9180-CCC6A8AAF308}" destId="{CC6138B8-D47F-4DB8-92E1-470A672C3FF1}" srcOrd="0" destOrd="0" presId="urn:microsoft.com/office/officeart/2005/8/layout/cycle5"/>
    <dgm:cxn modelId="{5AD97D2A-690A-49B0-B58A-1F7E397A8AF4}" type="presParOf" srcId="{2D5208D1-C313-447C-9DEA-F04ACABC5D94}" destId="{BF68BC5D-F775-44CC-AE04-178CF699FBFC}" srcOrd="0" destOrd="0" presId="urn:microsoft.com/office/officeart/2005/8/layout/cycle5"/>
    <dgm:cxn modelId="{946D940F-5B5C-4ADF-8B88-FFDC95D3F935}" type="presParOf" srcId="{2D5208D1-C313-447C-9DEA-F04ACABC5D94}" destId="{ADEEBAAE-C105-4D2A-AF78-E2E0C93573DD}" srcOrd="1" destOrd="0" presId="urn:microsoft.com/office/officeart/2005/8/layout/cycle5"/>
    <dgm:cxn modelId="{AD881C5D-BB05-45EA-B86B-4068838E121A}" type="presParOf" srcId="{2D5208D1-C313-447C-9DEA-F04ACABC5D94}" destId="{E19F9A98-E162-46AF-AB3A-D6AE97692286}" srcOrd="2" destOrd="0" presId="urn:microsoft.com/office/officeart/2005/8/layout/cycle5"/>
    <dgm:cxn modelId="{83584B7B-87C5-482D-A013-58EA1BEC2448}" type="presParOf" srcId="{2D5208D1-C313-447C-9DEA-F04ACABC5D94}" destId="{CEBBFB7B-FC44-432A-ACA1-95EC709F8A0B}" srcOrd="3" destOrd="0" presId="urn:microsoft.com/office/officeart/2005/8/layout/cycle5"/>
    <dgm:cxn modelId="{F69CEDEB-797E-4E98-868D-7CC689626A35}" type="presParOf" srcId="{2D5208D1-C313-447C-9DEA-F04ACABC5D94}" destId="{82F66210-D4E7-47E7-BED2-80BBA57B262F}" srcOrd="4" destOrd="0" presId="urn:microsoft.com/office/officeart/2005/8/layout/cycle5"/>
    <dgm:cxn modelId="{BE6424E6-85B1-466F-86D8-55884DBAE697}" type="presParOf" srcId="{2D5208D1-C313-447C-9DEA-F04ACABC5D94}" destId="{AC9DFCD2-0676-4785-8447-C534673FDFC3}" srcOrd="5" destOrd="0" presId="urn:microsoft.com/office/officeart/2005/8/layout/cycle5"/>
    <dgm:cxn modelId="{71FADE35-C41C-4E9A-B0F6-94F642E02080}" type="presParOf" srcId="{2D5208D1-C313-447C-9DEA-F04ACABC5D94}" destId="{BC9E319E-6F05-43B1-B24C-944A80807D55}" srcOrd="6" destOrd="0" presId="urn:microsoft.com/office/officeart/2005/8/layout/cycle5"/>
    <dgm:cxn modelId="{9BC4F73B-2A13-46A7-87A1-54D0CDB39F95}" type="presParOf" srcId="{2D5208D1-C313-447C-9DEA-F04ACABC5D94}" destId="{05F90A78-C6D8-4490-B177-14BE10D5BDBD}" srcOrd="7" destOrd="0" presId="urn:microsoft.com/office/officeart/2005/8/layout/cycle5"/>
    <dgm:cxn modelId="{4E7D1F32-2CF3-46FF-B504-7F337E8C2B10}" type="presParOf" srcId="{2D5208D1-C313-447C-9DEA-F04ACABC5D94}" destId="{B0F963EC-4F0E-4B5C-A583-7C32B31EEA4A}" srcOrd="8" destOrd="0" presId="urn:microsoft.com/office/officeart/2005/8/layout/cycle5"/>
    <dgm:cxn modelId="{6315048C-95CB-4DEE-AC6B-E00F199591DC}" type="presParOf" srcId="{2D5208D1-C313-447C-9DEA-F04ACABC5D94}" destId="{91A8A823-EB5A-4925-A970-B3572BC13FFC}" srcOrd="9" destOrd="0" presId="urn:microsoft.com/office/officeart/2005/8/layout/cycle5"/>
    <dgm:cxn modelId="{49940775-A29B-457C-94D9-2B98F97DF653}" type="presParOf" srcId="{2D5208D1-C313-447C-9DEA-F04ACABC5D94}" destId="{18052E46-489D-4AD0-80CA-361DA1685AF5}" srcOrd="10" destOrd="0" presId="urn:microsoft.com/office/officeart/2005/8/layout/cycle5"/>
    <dgm:cxn modelId="{5DF1696B-70BD-4BE2-B52B-61BA139601B2}" type="presParOf" srcId="{2D5208D1-C313-447C-9DEA-F04ACABC5D94}" destId="{CC6138B8-D47F-4DB8-92E1-470A672C3FF1}" srcOrd="11" destOrd="0" presId="urn:microsoft.com/office/officeart/2005/8/layout/cycle5"/>
    <dgm:cxn modelId="{AE8CF990-480D-4852-A976-FFF3C4FA2D75}" type="presParOf" srcId="{2D5208D1-C313-447C-9DEA-F04ACABC5D94}" destId="{551FE631-D3D7-4B08-9F23-487E3C8EDE13}" srcOrd="12" destOrd="0" presId="urn:microsoft.com/office/officeart/2005/8/layout/cycle5"/>
    <dgm:cxn modelId="{14EDAA8F-B21F-4DDD-AC4F-BE3E998A6ECF}" type="presParOf" srcId="{2D5208D1-C313-447C-9DEA-F04ACABC5D94}" destId="{E0068DD6-1F31-4110-B5B7-7A5219A9D7A5}" srcOrd="13" destOrd="0" presId="urn:microsoft.com/office/officeart/2005/8/layout/cycle5"/>
    <dgm:cxn modelId="{E12B752F-4BA1-4A45-9D4A-9B04445C88D8}" type="presParOf" srcId="{2D5208D1-C313-447C-9DEA-F04ACABC5D94}" destId="{D0CBA253-762E-4D3A-90C2-5BC8C342D81E}" srcOrd="14" destOrd="0" presId="urn:microsoft.com/office/officeart/2005/8/layout/cycle5"/>
    <dgm:cxn modelId="{01372E14-BEAC-439C-8514-83A4AB3E6008}" type="presParOf" srcId="{2D5208D1-C313-447C-9DEA-F04ACABC5D94}" destId="{4230BDC8-E28E-4127-9D68-3607894C42FF}" srcOrd="15" destOrd="0" presId="urn:microsoft.com/office/officeart/2005/8/layout/cycle5"/>
    <dgm:cxn modelId="{DE242F3B-F724-4DFF-AD6B-6204CB66BB19}" type="presParOf" srcId="{2D5208D1-C313-447C-9DEA-F04ACABC5D94}" destId="{9E25D8B5-8ACF-401C-8909-FE087E4088CB}" srcOrd="16" destOrd="0" presId="urn:microsoft.com/office/officeart/2005/8/layout/cycle5"/>
    <dgm:cxn modelId="{7171CC9C-AC6E-4487-9229-81B3FD8DE2EE}" type="presParOf" srcId="{2D5208D1-C313-447C-9DEA-F04ACABC5D94}" destId="{6890ECA3-0221-4141-8032-177F16293099}" srcOrd="17" destOrd="0" presId="urn:microsoft.com/office/officeart/2005/8/layout/cycle5"/>
    <dgm:cxn modelId="{CEAD0A51-A9E7-47D6-B93C-869950D9EB34}" type="presParOf" srcId="{2D5208D1-C313-447C-9DEA-F04ACABC5D94}" destId="{4AFB40D6-ED54-45E6-831B-7C9A762B6B34}" srcOrd="18" destOrd="0" presId="urn:microsoft.com/office/officeart/2005/8/layout/cycle5"/>
    <dgm:cxn modelId="{3FFA10DA-5233-4C2B-93B1-389783997C83}" type="presParOf" srcId="{2D5208D1-C313-447C-9DEA-F04ACABC5D94}" destId="{F96DE0ED-16EF-4C0A-8F99-2615658F499C}" srcOrd="19" destOrd="0" presId="urn:microsoft.com/office/officeart/2005/8/layout/cycle5"/>
    <dgm:cxn modelId="{84344D68-B029-4016-AC50-6F25EA273C98}" type="presParOf" srcId="{2D5208D1-C313-447C-9DEA-F04ACABC5D94}" destId="{C5BFA60F-F325-4504-ADF6-5A9E42E56386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58FBB7-9B1E-475A-B2B1-E840D2AFE7AC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86D3CE8-D554-4175-AE70-05826BA681B1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7AD97C71-59F8-4F70-BF4E-294C205BB7B0}" type="parTrans" cxnId="{DB7B3E53-0CF0-4907-A0D3-4BB78340FF4C}">
      <dgm:prSet/>
      <dgm:spPr/>
      <dgm:t>
        <a:bodyPr/>
        <a:lstStyle/>
        <a:p>
          <a:endParaRPr lang="en-US"/>
        </a:p>
      </dgm:t>
    </dgm:pt>
    <dgm:pt modelId="{ECAAE00E-4025-4881-8E62-BD420E787A60}" type="sibTrans" cxnId="{DB7B3E53-0CF0-4907-A0D3-4BB78340FF4C}">
      <dgm:prSet/>
      <dgm:spPr/>
      <dgm:t>
        <a:bodyPr/>
        <a:lstStyle/>
        <a:p>
          <a:endParaRPr lang="en-US"/>
        </a:p>
      </dgm:t>
    </dgm:pt>
    <dgm:pt modelId="{62FB25D8-60DC-4DF2-BD63-182BDA7355A5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Airway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F4243FFE-154C-404D-825F-C0E795CEE62D}" type="parTrans" cxnId="{937D470F-001B-4390-9863-93E4DEE2F41D}">
      <dgm:prSet/>
      <dgm:spPr/>
      <dgm:t>
        <a:bodyPr/>
        <a:lstStyle/>
        <a:p>
          <a:endParaRPr lang="en-US"/>
        </a:p>
      </dgm:t>
    </dgm:pt>
    <dgm:pt modelId="{A1F46233-0C33-4FA7-A136-EEB83CCC2176}" type="sibTrans" cxnId="{937D470F-001B-4390-9863-93E4DEE2F41D}">
      <dgm:prSet/>
      <dgm:spPr/>
      <dgm:t>
        <a:bodyPr/>
        <a:lstStyle/>
        <a:p>
          <a:endParaRPr lang="en-US"/>
        </a:p>
      </dgm:t>
    </dgm:pt>
    <dgm:pt modelId="{17DEA94C-CD65-44C7-ACA1-D1A290802A49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Đảm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bảo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đường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thở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EA98E964-0206-4317-837D-1C4BE287208E}" type="parTrans" cxnId="{4C00AC60-96AB-4FD0-89BE-728A10DF8D5A}">
      <dgm:prSet/>
      <dgm:spPr/>
      <dgm:t>
        <a:bodyPr/>
        <a:lstStyle/>
        <a:p>
          <a:endParaRPr lang="en-US"/>
        </a:p>
      </dgm:t>
    </dgm:pt>
    <dgm:pt modelId="{E7838A49-4BAE-4C68-89FC-00246BBEEA58}" type="sibTrans" cxnId="{4C00AC60-96AB-4FD0-89BE-728A10DF8D5A}">
      <dgm:prSet/>
      <dgm:spPr/>
      <dgm:t>
        <a:bodyPr/>
        <a:lstStyle/>
        <a:p>
          <a:endParaRPr lang="en-US"/>
        </a:p>
      </dgm:t>
    </dgm:pt>
    <dgm:pt modelId="{A31B11DA-65CB-4795-8398-F0B98D769ACD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D0925F3F-3B6E-4FE3-8EFD-887AC7533D32}" type="parTrans" cxnId="{4B086545-C2D5-4A95-9D4B-285E3F5A11FF}">
      <dgm:prSet/>
      <dgm:spPr/>
      <dgm:t>
        <a:bodyPr/>
        <a:lstStyle/>
        <a:p>
          <a:endParaRPr lang="en-US"/>
        </a:p>
      </dgm:t>
    </dgm:pt>
    <dgm:pt modelId="{BF06D688-74E7-4718-8E95-D6E1F78C3B04}" type="sibTrans" cxnId="{4B086545-C2D5-4A95-9D4B-285E3F5A11FF}">
      <dgm:prSet/>
      <dgm:spPr/>
      <dgm:t>
        <a:bodyPr/>
        <a:lstStyle/>
        <a:p>
          <a:endParaRPr lang="en-US"/>
        </a:p>
      </dgm:t>
    </dgm:pt>
    <dgm:pt modelId="{C160C571-0594-4258-BF56-0457C5008F02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Breathing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DBAF2507-C718-487B-AFAE-954915912CDC}" type="parTrans" cxnId="{47446290-4709-404E-B2F7-5A6AA41D0B11}">
      <dgm:prSet/>
      <dgm:spPr/>
      <dgm:t>
        <a:bodyPr/>
        <a:lstStyle/>
        <a:p>
          <a:endParaRPr lang="en-US"/>
        </a:p>
      </dgm:t>
    </dgm:pt>
    <dgm:pt modelId="{16349D83-5290-4ECE-A8ED-34015A12C2C8}" type="sibTrans" cxnId="{47446290-4709-404E-B2F7-5A6AA41D0B11}">
      <dgm:prSet/>
      <dgm:spPr/>
      <dgm:t>
        <a:bodyPr/>
        <a:lstStyle/>
        <a:p>
          <a:endParaRPr lang="en-US"/>
        </a:p>
      </dgm:t>
    </dgm:pt>
    <dgm:pt modelId="{ACC424DF-4E60-4AF1-B9E5-5DDF39179CA5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Đảm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bảo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hấp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F16B0116-FA00-41B9-8CA2-6916B58FEE04}" type="parTrans" cxnId="{A7C46999-B33E-47B5-B17C-FD56F38D6E44}">
      <dgm:prSet/>
      <dgm:spPr/>
      <dgm:t>
        <a:bodyPr/>
        <a:lstStyle/>
        <a:p>
          <a:endParaRPr lang="en-US"/>
        </a:p>
      </dgm:t>
    </dgm:pt>
    <dgm:pt modelId="{53E3B49A-0748-4ADA-A5DF-34F2634DAC56}" type="sibTrans" cxnId="{A7C46999-B33E-47B5-B17C-FD56F38D6E44}">
      <dgm:prSet/>
      <dgm:spPr/>
      <dgm:t>
        <a:bodyPr/>
        <a:lstStyle/>
        <a:p>
          <a:endParaRPr lang="en-US"/>
        </a:p>
      </dgm:t>
    </dgm:pt>
    <dgm:pt modelId="{A573D129-8831-4DE0-8E49-C902F6023E2B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6B4EBCE6-14B9-4C95-ADF6-2DB67F19F362}" type="parTrans" cxnId="{DEF59428-6439-42CF-826B-42FCBEE85B24}">
      <dgm:prSet/>
      <dgm:spPr/>
      <dgm:t>
        <a:bodyPr/>
        <a:lstStyle/>
        <a:p>
          <a:endParaRPr lang="en-US"/>
        </a:p>
      </dgm:t>
    </dgm:pt>
    <dgm:pt modelId="{449EF954-E3D5-42D0-BC99-E6761C2FC63B}" type="sibTrans" cxnId="{DEF59428-6439-42CF-826B-42FCBEE85B24}">
      <dgm:prSet/>
      <dgm:spPr/>
      <dgm:t>
        <a:bodyPr/>
        <a:lstStyle/>
        <a:p>
          <a:endParaRPr lang="en-US"/>
        </a:p>
      </dgm:t>
    </dgm:pt>
    <dgm:pt modelId="{6C65E562-E095-4483-929F-59BEAA018932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Circulation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DC283C72-2A36-4581-974B-65BC7BF9B678}" type="parTrans" cxnId="{BD3FF538-B2ED-4201-9E55-E9F99F652FEB}">
      <dgm:prSet/>
      <dgm:spPr/>
      <dgm:t>
        <a:bodyPr/>
        <a:lstStyle/>
        <a:p>
          <a:endParaRPr lang="en-US"/>
        </a:p>
      </dgm:t>
    </dgm:pt>
    <dgm:pt modelId="{DAEDEE5B-EC14-4F84-947D-941FAFF0CF6C}" type="sibTrans" cxnId="{BD3FF538-B2ED-4201-9E55-E9F99F652FEB}">
      <dgm:prSet/>
      <dgm:spPr/>
      <dgm:t>
        <a:bodyPr/>
        <a:lstStyle/>
        <a:p>
          <a:endParaRPr lang="en-US"/>
        </a:p>
      </dgm:t>
    </dgm:pt>
    <dgm:pt modelId="{77572766-3E58-4466-9427-EA6687AD6632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Đảm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bảo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tuần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hoàn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C380A37F-28F8-486D-80A5-467D76BA6713}" type="parTrans" cxnId="{889A067A-FC38-4D64-8120-65988D05F02C}">
      <dgm:prSet/>
      <dgm:spPr/>
      <dgm:t>
        <a:bodyPr/>
        <a:lstStyle/>
        <a:p>
          <a:endParaRPr lang="en-US"/>
        </a:p>
      </dgm:t>
    </dgm:pt>
    <dgm:pt modelId="{B26C8DFB-3262-4B7A-A794-EFAE7478A136}" type="sibTrans" cxnId="{889A067A-FC38-4D64-8120-65988D05F02C}">
      <dgm:prSet/>
      <dgm:spPr/>
      <dgm:t>
        <a:bodyPr/>
        <a:lstStyle/>
        <a:p>
          <a:endParaRPr lang="en-US"/>
        </a:p>
      </dgm:t>
    </dgm:pt>
    <dgm:pt modelId="{EE81A1C0-ED4A-45C3-B481-85243117D538}" type="pres">
      <dgm:prSet presAssocID="{2658FBB7-9B1E-475A-B2B1-E840D2AFE7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7C2728-A9C6-40A2-965F-C6B85FAB1979}" type="pres">
      <dgm:prSet presAssocID="{686D3CE8-D554-4175-AE70-05826BA681B1}" presName="composite" presStyleCnt="0"/>
      <dgm:spPr/>
    </dgm:pt>
    <dgm:pt modelId="{E6A39244-3D22-481C-B78C-A0A5CDDA6B04}" type="pres">
      <dgm:prSet presAssocID="{686D3CE8-D554-4175-AE70-05826BA681B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A437A-CB5C-47D0-A395-7CB8ECD56DDB}" type="pres">
      <dgm:prSet presAssocID="{686D3CE8-D554-4175-AE70-05826BA681B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5E213-9AED-4E31-96FC-E34675E598EF}" type="pres">
      <dgm:prSet presAssocID="{ECAAE00E-4025-4881-8E62-BD420E787A60}" presName="sp" presStyleCnt="0"/>
      <dgm:spPr/>
    </dgm:pt>
    <dgm:pt modelId="{BD06DF3F-B180-4898-8707-2D6AA07D790B}" type="pres">
      <dgm:prSet presAssocID="{A31B11DA-65CB-4795-8398-F0B98D769ACD}" presName="composite" presStyleCnt="0"/>
      <dgm:spPr/>
    </dgm:pt>
    <dgm:pt modelId="{9B764EDC-9A90-449A-BAFC-19706CBDE094}" type="pres">
      <dgm:prSet presAssocID="{A31B11DA-65CB-4795-8398-F0B98D769ACD}" presName="parentText" presStyleLbl="alignNode1" presStyleIdx="1" presStyleCnt="3" custLinFactNeighborX="-19971" custLinFactNeighborY="-104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7A33A-6734-4918-AEB9-296F5529FC83}" type="pres">
      <dgm:prSet presAssocID="{A31B11DA-65CB-4795-8398-F0B98D769ACD}" presName="descendantText" presStyleLbl="alignAcc1" presStyleIdx="1" presStyleCnt="3" custLinFactNeighborX="-3233" custLinFactNeighborY="-5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1978C-E8F2-450A-BF19-0C3C30916DFF}" type="pres">
      <dgm:prSet presAssocID="{BF06D688-74E7-4718-8E95-D6E1F78C3B04}" presName="sp" presStyleCnt="0"/>
      <dgm:spPr/>
    </dgm:pt>
    <dgm:pt modelId="{B6107E14-B748-4A13-9E93-612E4DF760B0}" type="pres">
      <dgm:prSet presAssocID="{A573D129-8831-4DE0-8E49-C902F6023E2B}" presName="composite" presStyleCnt="0"/>
      <dgm:spPr/>
    </dgm:pt>
    <dgm:pt modelId="{48BAA5E8-518D-4240-9953-3222A39E2EA0}" type="pres">
      <dgm:prSet presAssocID="{A573D129-8831-4DE0-8E49-C902F6023E2B}" presName="parentText" presStyleLbl="alignNode1" presStyleIdx="2" presStyleCnt="3" custLinFactNeighborX="-8061" custLinFactNeighborY="-12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43A55-47B0-42F7-A816-A2DABF3C440F}" type="pres">
      <dgm:prSet presAssocID="{A573D129-8831-4DE0-8E49-C902F6023E2B}" presName="descendantText" presStyleLbl="alignAcc1" presStyleIdx="2" presStyleCnt="3" custScaleX="106125" custLinFactNeighborX="549" custLinFactNeighborY="-1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00AC60-96AB-4FD0-89BE-728A10DF8D5A}" srcId="{686D3CE8-D554-4175-AE70-05826BA681B1}" destId="{17DEA94C-CD65-44C7-ACA1-D1A290802A49}" srcOrd="1" destOrd="0" parTransId="{EA98E964-0206-4317-837D-1C4BE287208E}" sibTransId="{E7838A49-4BAE-4C68-89FC-00246BBEEA58}"/>
    <dgm:cxn modelId="{14E9BB50-2522-4A5D-88F7-CE8E7B9F037D}" type="presOf" srcId="{6C65E562-E095-4483-929F-59BEAA018932}" destId="{98643A55-47B0-42F7-A816-A2DABF3C440F}" srcOrd="0" destOrd="0" presId="urn:microsoft.com/office/officeart/2005/8/layout/chevron2"/>
    <dgm:cxn modelId="{CAB73964-B5D5-4E0B-B7CA-0980B96CE2E1}" type="presOf" srcId="{2658FBB7-9B1E-475A-B2B1-E840D2AFE7AC}" destId="{EE81A1C0-ED4A-45C3-B481-85243117D538}" srcOrd="0" destOrd="0" presId="urn:microsoft.com/office/officeart/2005/8/layout/chevron2"/>
    <dgm:cxn modelId="{B731F686-FD24-4A77-8E56-161A5E3C5720}" type="presOf" srcId="{77572766-3E58-4466-9427-EA6687AD6632}" destId="{98643A55-47B0-42F7-A816-A2DABF3C440F}" srcOrd="0" destOrd="1" presId="urn:microsoft.com/office/officeart/2005/8/layout/chevron2"/>
    <dgm:cxn modelId="{819BE265-E35F-47DE-9492-95B94500FE38}" type="presOf" srcId="{A31B11DA-65CB-4795-8398-F0B98D769ACD}" destId="{9B764EDC-9A90-449A-BAFC-19706CBDE094}" srcOrd="0" destOrd="0" presId="urn:microsoft.com/office/officeart/2005/8/layout/chevron2"/>
    <dgm:cxn modelId="{C97D06B9-A0E6-4C66-99F7-5573A1B57EED}" type="presOf" srcId="{C160C571-0594-4258-BF56-0457C5008F02}" destId="{78E7A33A-6734-4918-AEB9-296F5529FC83}" srcOrd="0" destOrd="0" presId="urn:microsoft.com/office/officeart/2005/8/layout/chevron2"/>
    <dgm:cxn modelId="{937D470F-001B-4390-9863-93E4DEE2F41D}" srcId="{686D3CE8-D554-4175-AE70-05826BA681B1}" destId="{62FB25D8-60DC-4DF2-BD63-182BDA7355A5}" srcOrd="0" destOrd="0" parTransId="{F4243FFE-154C-404D-825F-C0E795CEE62D}" sibTransId="{A1F46233-0C33-4FA7-A136-EEB83CCC2176}"/>
    <dgm:cxn modelId="{4CC4091E-E2E0-4E77-9FC2-CE33540F4406}" type="presOf" srcId="{A573D129-8831-4DE0-8E49-C902F6023E2B}" destId="{48BAA5E8-518D-4240-9953-3222A39E2EA0}" srcOrd="0" destOrd="0" presId="urn:microsoft.com/office/officeart/2005/8/layout/chevron2"/>
    <dgm:cxn modelId="{46B4E233-363F-4473-8AAA-1F53A9FDCCA5}" type="presOf" srcId="{17DEA94C-CD65-44C7-ACA1-D1A290802A49}" destId="{F46A437A-CB5C-47D0-A395-7CB8ECD56DDB}" srcOrd="0" destOrd="1" presId="urn:microsoft.com/office/officeart/2005/8/layout/chevron2"/>
    <dgm:cxn modelId="{DEF59428-6439-42CF-826B-42FCBEE85B24}" srcId="{2658FBB7-9B1E-475A-B2B1-E840D2AFE7AC}" destId="{A573D129-8831-4DE0-8E49-C902F6023E2B}" srcOrd="2" destOrd="0" parTransId="{6B4EBCE6-14B9-4C95-ADF6-2DB67F19F362}" sibTransId="{449EF954-E3D5-42D0-BC99-E6761C2FC63B}"/>
    <dgm:cxn modelId="{889A067A-FC38-4D64-8120-65988D05F02C}" srcId="{A573D129-8831-4DE0-8E49-C902F6023E2B}" destId="{77572766-3E58-4466-9427-EA6687AD6632}" srcOrd="1" destOrd="0" parTransId="{C380A37F-28F8-486D-80A5-467D76BA6713}" sibTransId="{B26C8DFB-3262-4B7A-A794-EFAE7478A136}"/>
    <dgm:cxn modelId="{BD3FF538-B2ED-4201-9E55-E9F99F652FEB}" srcId="{A573D129-8831-4DE0-8E49-C902F6023E2B}" destId="{6C65E562-E095-4483-929F-59BEAA018932}" srcOrd="0" destOrd="0" parTransId="{DC283C72-2A36-4581-974B-65BC7BF9B678}" sibTransId="{DAEDEE5B-EC14-4F84-947D-941FAFF0CF6C}"/>
    <dgm:cxn modelId="{4B086545-C2D5-4A95-9D4B-285E3F5A11FF}" srcId="{2658FBB7-9B1E-475A-B2B1-E840D2AFE7AC}" destId="{A31B11DA-65CB-4795-8398-F0B98D769ACD}" srcOrd="1" destOrd="0" parTransId="{D0925F3F-3B6E-4FE3-8EFD-887AC7533D32}" sibTransId="{BF06D688-74E7-4718-8E95-D6E1F78C3B04}"/>
    <dgm:cxn modelId="{DB7B3E53-0CF0-4907-A0D3-4BB78340FF4C}" srcId="{2658FBB7-9B1E-475A-B2B1-E840D2AFE7AC}" destId="{686D3CE8-D554-4175-AE70-05826BA681B1}" srcOrd="0" destOrd="0" parTransId="{7AD97C71-59F8-4F70-BF4E-294C205BB7B0}" sibTransId="{ECAAE00E-4025-4881-8E62-BD420E787A60}"/>
    <dgm:cxn modelId="{A7C46999-B33E-47B5-B17C-FD56F38D6E44}" srcId="{A31B11DA-65CB-4795-8398-F0B98D769ACD}" destId="{ACC424DF-4E60-4AF1-B9E5-5DDF39179CA5}" srcOrd="1" destOrd="0" parTransId="{F16B0116-FA00-41B9-8CA2-6916B58FEE04}" sibTransId="{53E3B49A-0748-4ADA-A5DF-34F2634DAC56}"/>
    <dgm:cxn modelId="{26308E84-55FC-4AC1-B6FC-5E033F82DD72}" type="presOf" srcId="{ACC424DF-4E60-4AF1-B9E5-5DDF39179CA5}" destId="{78E7A33A-6734-4918-AEB9-296F5529FC83}" srcOrd="0" destOrd="1" presId="urn:microsoft.com/office/officeart/2005/8/layout/chevron2"/>
    <dgm:cxn modelId="{56AFB8DF-86E8-435E-B08C-B0EE07E50D60}" type="presOf" srcId="{686D3CE8-D554-4175-AE70-05826BA681B1}" destId="{E6A39244-3D22-481C-B78C-A0A5CDDA6B04}" srcOrd="0" destOrd="0" presId="urn:microsoft.com/office/officeart/2005/8/layout/chevron2"/>
    <dgm:cxn modelId="{47446290-4709-404E-B2F7-5A6AA41D0B11}" srcId="{A31B11DA-65CB-4795-8398-F0B98D769ACD}" destId="{C160C571-0594-4258-BF56-0457C5008F02}" srcOrd="0" destOrd="0" parTransId="{DBAF2507-C718-487B-AFAE-954915912CDC}" sibTransId="{16349D83-5290-4ECE-A8ED-34015A12C2C8}"/>
    <dgm:cxn modelId="{547EBC9A-7A8D-47B7-AA1D-4B49AE614902}" type="presOf" srcId="{62FB25D8-60DC-4DF2-BD63-182BDA7355A5}" destId="{F46A437A-CB5C-47D0-A395-7CB8ECD56DDB}" srcOrd="0" destOrd="0" presId="urn:microsoft.com/office/officeart/2005/8/layout/chevron2"/>
    <dgm:cxn modelId="{F83455D4-7CC9-4E49-996D-5F0EB6E9947C}" type="presParOf" srcId="{EE81A1C0-ED4A-45C3-B481-85243117D538}" destId="{CA7C2728-A9C6-40A2-965F-C6B85FAB1979}" srcOrd="0" destOrd="0" presId="urn:microsoft.com/office/officeart/2005/8/layout/chevron2"/>
    <dgm:cxn modelId="{275388EB-C8D3-498E-B699-CD0F7B3428CB}" type="presParOf" srcId="{CA7C2728-A9C6-40A2-965F-C6B85FAB1979}" destId="{E6A39244-3D22-481C-B78C-A0A5CDDA6B04}" srcOrd="0" destOrd="0" presId="urn:microsoft.com/office/officeart/2005/8/layout/chevron2"/>
    <dgm:cxn modelId="{84948142-88E5-46CD-824D-AD042F236CBA}" type="presParOf" srcId="{CA7C2728-A9C6-40A2-965F-C6B85FAB1979}" destId="{F46A437A-CB5C-47D0-A395-7CB8ECD56DDB}" srcOrd="1" destOrd="0" presId="urn:microsoft.com/office/officeart/2005/8/layout/chevron2"/>
    <dgm:cxn modelId="{7CCAD306-3A0C-441D-873B-8FDECA2B78CE}" type="presParOf" srcId="{EE81A1C0-ED4A-45C3-B481-85243117D538}" destId="{FE25E213-9AED-4E31-96FC-E34675E598EF}" srcOrd="1" destOrd="0" presId="urn:microsoft.com/office/officeart/2005/8/layout/chevron2"/>
    <dgm:cxn modelId="{0CF8AAA8-EE89-4035-8CAF-51F4E2D6CC85}" type="presParOf" srcId="{EE81A1C0-ED4A-45C3-B481-85243117D538}" destId="{BD06DF3F-B180-4898-8707-2D6AA07D790B}" srcOrd="2" destOrd="0" presId="urn:microsoft.com/office/officeart/2005/8/layout/chevron2"/>
    <dgm:cxn modelId="{57C1D30E-C608-460B-AA14-4C5D77728154}" type="presParOf" srcId="{BD06DF3F-B180-4898-8707-2D6AA07D790B}" destId="{9B764EDC-9A90-449A-BAFC-19706CBDE094}" srcOrd="0" destOrd="0" presId="urn:microsoft.com/office/officeart/2005/8/layout/chevron2"/>
    <dgm:cxn modelId="{D60950E7-2166-4CED-9971-2F1978116748}" type="presParOf" srcId="{BD06DF3F-B180-4898-8707-2D6AA07D790B}" destId="{78E7A33A-6734-4918-AEB9-296F5529FC83}" srcOrd="1" destOrd="0" presId="urn:microsoft.com/office/officeart/2005/8/layout/chevron2"/>
    <dgm:cxn modelId="{BF4A0CDF-DD80-4AB0-94C0-02540BB6956A}" type="presParOf" srcId="{EE81A1C0-ED4A-45C3-B481-85243117D538}" destId="{4981978C-E8F2-450A-BF19-0C3C30916DFF}" srcOrd="3" destOrd="0" presId="urn:microsoft.com/office/officeart/2005/8/layout/chevron2"/>
    <dgm:cxn modelId="{7375CBD9-64D9-47ED-A20F-0C0124E8A5BA}" type="presParOf" srcId="{EE81A1C0-ED4A-45C3-B481-85243117D538}" destId="{B6107E14-B748-4A13-9E93-612E4DF760B0}" srcOrd="4" destOrd="0" presId="urn:microsoft.com/office/officeart/2005/8/layout/chevron2"/>
    <dgm:cxn modelId="{D417BAE9-4BC4-43AC-A508-3D0A2C10C6B4}" type="presParOf" srcId="{B6107E14-B748-4A13-9E93-612E4DF760B0}" destId="{48BAA5E8-518D-4240-9953-3222A39E2EA0}" srcOrd="0" destOrd="0" presId="urn:microsoft.com/office/officeart/2005/8/layout/chevron2"/>
    <dgm:cxn modelId="{9BB132DC-242A-44E5-93BF-FDC44E545CBE}" type="presParOf" srcId="{B6107E14-B748-4A13-9E93-612E4DF760B0}" destId="{98643A55-47B0-42F7-A816-A2DABF3C44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B194CC-38CC-46B4-805A-59D2563BC920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58520E-E269-4F3D-BBA2-83FE029A6C81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NHẬN ĐỊNH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D230884-C640-4060-8050-ECE24902A1DA}" type="parTrans" cxnId="{91CBA1A2-B76D-423B-AC49-308EEF8E650C}">
      <dgm:prSet/>
      <dgm:spPr/>
      <dgm:t>
        <a:bodyPr/>
        <a:lstStyle/>
        <a:p>
          <a:endParaRPr lang="en-US"/>
        </a:p>
      </dgm:t>
    </dgm:pt>
    <dgm:pt modelId="{D3B5015B-C553-4044-B658-E2DD36491557}" type="sibTrans" cxnId="{91CBA1A2-B76D-423B-AC49-308EEF8E650C}">
      <dgm:prSet/>
      <dgm:spPr/>
      <dgm:t>
        <a:bodyPr/>
        <a:lstStyle/>
        <a:p>
          <a:endParaRPr lang="en-US"/>
        </a:p>
      </dgm:t>
    </dgm:pt>
    <dgm:pt modelId="{15AA52B4-DF1C-4876-86AF-CD20A80F62C4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ĐÁNH GIÁ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4E3E77F-DBA9-4D80-A407-B3D18E7A4F98}" type="parTrans" cxnId="{4CC7E7C7-576D-4BAF-9002-0C95A1190B26}">
      <dgm:prSet/>
      <dgm:spPr/>
      <dgm:t>
        <a:bodyPr/>
        <a:lstStyle/>
        <a:p>
          <a:endParaRPr lang="en-US"/>
        </a:p>
      </dgm:t>
    </dgm:pt>
    <dgm:pt modelId="{DDD6453C-24EC-4E38-8D76-5C1C8A616B39}" type="sibTrans" cxnId="{4CC7E7C7-576D-4BAF-9002-0C95A1190B26}">
      <dgm:prSet/>
      <dgm:spPr/>
      <dgm:t>
        <a:bodyPr/>
        <a:lstStyle/>
        <a:p>
          <a:endParaRPr lang="en-US"/>
        </a:p>
      </dgm:t>
    </dgm:pt>
    <dgm:pt modelId="{234A7F3D-2ACD-4D24-9C81-845647FBA19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CHẨN ĐOÁN ĐD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5BF0190-F09F-4F23-94D4-7D86F8CCCE23}" type="parTrans" cxnId="{80BCCE48-9CF2-4A04-BA1E-28D70910879B}">
      <dgm:prSet/>
      <dgm:spPr/>
      <dgm:t>
        <a:bodyPr/>
        <a:lstStyle/>
        <a:p>
          <a:endParaRPr lang="en-US"/>
        </a:p>
      </dgm:t>
    </dgm:pt>
    <dgm:pt modelId="{C08E4B17-6DC5-452D-95FA-0643813B972E}" type="sibTrans" cxnId="{80BCCE48-9CF2-4A04-BA1E-28D70910879B}">
      <dgm:prSet/>
      <dgm:spPr/>
      <dgm:t>
        <a:bodyPr/>
        <a:lstStyle/>
        <a:p>
          <a:endParaRPr lang="en-US"/>
        </a:p>
      </dgm:t>
    </dgm:pt>
    <dgm:pt modelId="{E3108CE7-F1B0-4554-BAC5-316E516E3B23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LẬP KHCS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6C82220-FC73-4985-88A2-C46F965D35DE}" type="parTrans" cxnId="{99078A03-922D-43E4-AFB2-2A7331D8C116}">
      <dgm:prSet/>
      <dgm:spPr/>
      <dgm:t>
        <a:bodyPr/>
        <a:lstStyle/>
        <a:p>
          <a:endParaRPr lang="en-US"/>
        </a:p>
      </dgm:t>
    </dgm:pt>
    <dgm:pt modelId="{75B6776A-FA4C-4E53-B6E7-654F16A27B07}" type="sibTrans" cxnId="{99078A03-922D-43E4-AFB2-2A7331D8C116}">
      <dgm:prSet/>
      <dgm:spPr/>
      <dgm:t>
        <a:bodyPr/>
        <a:lstStyle/>
        <a:p>
          <a:endParaRPr lang="en-US"/>
        </a:p>
      </dgm:t>
    </dgm:pt>
    <dgm:pt modelId="{29B7641F-0C4D-495F-8C94-94A8DFBC5A84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THỰC HIỆN KHCS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14B9920-6EF7-4473-8691-6D4159FBA4C6}" type="parTrans" cxnId="{827BA70C-5C96-49B0-B492-4C148CB5BFF2}">
      <dgm:prSet/>
      <dgm:spPr/>
      <dgm:t>
        <a:bodyPr/>
        <a:lstStyle/>
        <a:p>
          <a:endParaRPr lang="en-US"/>
        </a:p>
      </dgm:t>
    </dgm:pt>
    <dgm:pt modelId="{5F3DA890-A48F-43F9-A98C-F27C6006EF39}" type="sibTrans" cxnId="{827BA70C-5C96-49B0-B492-4C148CB5BFF2}">
      <dgm:prSet/>
      <dgm:spPr/>
      <dgm:t>
        <a:bodyPr/>
        <a:lstStyle/>
        <a:p>
          <a:endParaRPr lang="en-US"/>
        </a:p>
      </dgm:t>
    </dgm:pt>
    <dgm:pt modelId="{C170F6B8-5B94-4908-BAF5-9A1383BE0E3F}" type="pres">
      <dgm:prSet presAssocID="{AFB194CC-38CC-46B4-805A-59D2563BC92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B8A577-5CBC-4643-B117-95199CD1B808}" type="pres">
      <dgm:prSet presAssocID="{1158520E-E269-4F3D-BBA2-83FE029A6C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56434-DE6D-47BE-B606-38DA604DD5D3}" type="pres">
      <dgm:prSet presAssocID="{D3B5015B-C553-4044-B658-E2DD3649155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D03C73FE-2987-4C62-812E-01734F722C13}" type="pres">
      <dgm:prSet presAssocID="{D3B5015B-C553-4044-B658-E2DD3649155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C647FE6-6649-4A30-89BB-0CE7CDBFD30E}" type="pres">
      <dgm:prSet presAssocID="{234A7F3D-2ACD-4D24-9C81-845647FBA19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5C458-A12E-458E-858B-16A59BD36509}" type="pres">
      <dgm:prSet presAssocID="{C08E4B17-6DC5-452D-95FA-0643813B972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AD38EF0-2043-4E3C-842A-FA3D5190CF10}" type="pres">
      <dgm:prSet presAssocID="{C08E4B17-6DC5-452D-95FA-0643813B972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95E92A0-A78F-4806-A4CF-C2C3ED4ED01E}" type="pres">
      <dgm:prSet presAssocID="{E3108CE7-F1B0-4554-BAC5-316E516E3B2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9EEA7-1298-402A-B50D-91283677679A}" type="pres">
      <dgm:prSet presAssocID="{75B6776A-FA4C-4E53-B6E7-654F16A27B0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F7CFEBB-E1C1-4E0D-BF83-AC341E01428D}" type="pres">
      <dgm:prSet presAssocID="{75B6776A-FA4C-4E53-B6E7-654F16A27B0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83728848-7B9C-4089-B66C-386D05EF4845}" type="pres">
      <dgm:prSet presAssocID="{29B7641F-0C4D-495F-8C94-94A8DFBC5A8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FF37A-7095-44A4-A8E0-B88EE62FF877}" type="pres">
      <dgm:prSet presAssocID="{5F3DA890-A48F-43F9-A98C-F27C6006EF3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1DBCC3B-9357-4D72-A0C4-75E43CCCA391}" type="pres">
      <dgm:prSet presAssocID="{5F3DA890-A48F-43F9-A98C-F27C6006EF3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5885CDC-C358-4471-8188-67EC7431CE78}" type="pres">
      <dgm:prSet presAssocID="{15AA52B4-DF1C-4876-86AF-CD20A80F62C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8BDCFB-D833-49B3-9901-79065FA41B14}" type="pres">
      <dgm:prSet presAssocID="{DDD6453C-24EC-4E38-8D76-5C1C8A616B3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AF70B99-FA92-42AC-AE5A-3224F69361EF}" type="pres">
      <dgm:prSet presAssocID="{DDD6453C-24EC-4E38-8D76-5C1C8A616B3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5B943AA7-1AEB-4FDE-88C1-B648432BBAA8}" type="presOf" srcId="{DDD6453C-24EC-4E38-8D76-5C1C8A616B39}" destId="{CAF70B99-FA92-42AC-AE5A-3224F69361EF}" srcOrd="1" destOrd="0" presId="urn:microsoft.com/office/officeart/2005/8/layout/cycle2"/>
    <dgm:cxn modelId="{6FE56F18-91C1-48A0-A849-DCA9F80C5E76}" type="presOf" srcId="{75B6776A-FA4C-4E53-B6E7-654F16A27B07}" destId="{EAC9EEA7-1298-402A-B50D-91283677679A}" srcOrd="0" destOrd="0" presId="urn:microsoft.com/office/officeart/2005/8/layout/cycle2"/>
    <dgm:cxn modelId="{72F32AC7-2466-4B91-A199-86D614C19B98}" type="presOf" srcId="{29B7641F-0C4D-495F-8C94-94A8DFBC5A84}" destId="{83728848-7B9C-4089-B66C-386D05EF4845}" srcOrd="0" destOrd="0" presId="urn:microsoft.com/office/officeart/2005/8/layout/cycle2"/>
    <dgm:cxn modelId="{A992C459-1FE9-4FE6-B532-3CC244F6F11B}" type="presOf" srcId="{E3108CE7-F1B0-4554-BAC5-316E516E3B23}" destId="{095E92A0-A78F-4806-A4CF-C2C3ED4ED01E}" srcOrd="0" destOrd="0" presId="urn:microsoft.com/office/officeart/2005/8/layout/cycle2"/>
    <dgm:cxn modelId="{6687FD0E-F4EA-451C-953F-1F9A544019FD}" type="presOf" srcId="{D3B5015B-C553-4044-B658-E2DD36491557}" destId="{70156434-DE6D-47BE-B606-38DA604DD5D3}" srcOrd="0" destOrd="0" presId="urn:microsoft.com/office/officeart/2005/8/layout/cycle2"/>
    <dgm:cxn modelId="{8A6DA943-16B1-4FF3-9198-85EA75B81C01}" type="presOf" srcId="{5F3DA890-A48F-43F9-A98C-F27C6006EF39}" destId="{61DBCC3B-9357-4D72-A0C4-75E43CCCA391}" srcOrd="1" destOrd="0" presId="urn:microsoft.com/office/officeart/2005/8/layout/cycle2"/>
    <dgm:cxn modelId="{91CBA1A2-B76D-423B-AC49-308EEF8E650C}" srcId="{AFB194CC-38CC-46B4-805A-59D2563BC920}" destId="{1158520E-E269-4F3D-BBA2-83FE029A6C81}" srcOrd="0" destOrd="0" parTransId="{9D230884-C640-4060-8050-ECE24902A1DA}" sibTransId="{D3B5015B-C553-4044-B658-E2DD36491557}"/>
    <dgm:cxn modelId="{4CC7E7C7-576D-4BAF-9002-0C95A1190B26}" srcId="{AFB194CC-38CC-46B4-805A-59D2563BC920}" destId="{15AA52B4-DF1C-4876-86AF-CD20A80F62C4}" srcOrd="4" destOrd="0" parTransId="{A4E3E77F-DBA9-4D80-A407-B3D18E7A4F98}" sibTransId="{DDD6453C-24EC-4E38-8D76-5C1C8A616B39}"/>
    <dgm:cxn modelId="{E0BCB653-C367-4A72-85F7-DE9ACB33C241}" type="presOf" srcId="{D3B5015B-C553-4044-B658-E2DD36491557}" destId="{D03C73FE-2987-4C62-812E-01734F722C13}" srcOrd="1" destOrd="0" presId="urn:microsoft.com/office/officeart/2005/8/layout/cycle2"/>
    <dgm:cxn modelId="{FDFA682B-88ED-4BB1-B4A7-BEA700B8444B}" type="presOf" srcId="{15AA52B4-DF1C-4876-86AF-CD20A80F62C4}" destId="{75885CDC-C358-4471-8188-67EC7431CE78}" srcOrd="0" destOrd="0" presId="urn:microsoft.com/office/officeart/2005/8/layout/cycle2"/>
    <dgm:cxn modelId="{84EC0AE9-4A4C-4551-BEB1-602CAA183FC3}" type="presOf" srcId="{1158520E-E269-4F3D-BBA2-83FE029A6C81}" destId="{B6B8A577-5CBC-4643-B117-95199CD1B808}" srcOrd="0" destOrd="0" presId="urn:microsoft.com/office/officeart/2005/8/layout/cycle2"/>
    <dgm:cxn modelId="{56739E58-B84B-406A-87C8-A8DF4D17D639}" type="presOf" srcId="{DDD6453C-24EC-4E38-8D76-5C1C8A616B39}" destId="{698BDCFB-D833-49B3-9901-79065FA41B14}" srcOrd="0" destOrd="0" presId="urn:microsoft.com/office/officeart/2005/8/layout/cycle2"/>
    <dgm:cxn modelId="{0A6D8565-5AC6-497E-81FD-54DADF43A3E9}" type="presOf" srcId="{234A7F3D-2ACD-4D24-9C81-845647FBA19B}" destId="{DC647FE6-6649-4A30-89BB-0CE7CDBFD30E}" srcOrd="0" destOrd="0" presId="urn:microsoft.com/office/officeart/2005/8/layout/cycle2"/>
    <dgm:cxn modelId="{8EA61110-372E-45C2-AD35-D158DC80D00B}" type="presOf" srcId="{AFB194CC-38CC-46B4-805A-59D2563BC920}" destId="{C170F6B8-5B94-4908-BAF5-9A1383BE0E3F}" srcOrd="0" destOrd="0" presId="urn:microsoft.com/office/officeart/2005/8/layout/cycle2"/>
    <dgm:cxn modelId="{2AC7A36E-1616-45D8-9235-146042C215C8}" type="presOf" srcId="{5F3DA890-A48F-43F9-A98C-F27C6006EF39}" destId="{732FF37A-7095-44A4-A8E0-B88EE62FF877}" srcOrd="0" destOrd="0" presId="urn:microsoft.com/office/officeart/2005/8/layout/cycle2"/>
    <dgm:cxn modelId="{80BCCE48-9CF2-4A04-BA1E-28D70910879B}" srcId="{AFB194CC-38CC-46B4-805A-59D2563BC920}" destId="{234A7F3D-2ACD-4D24-9C81-845647FBA19B}" srcOrd="1" destOrd="0" parTransId="{75BF0190-F09F-4F23-94D4-7D86F8CCCE23}" sibTransId="{C08E4B17-6DC5-452D-95FA-0643813B972E}"/>
    <dgm:cxn modelId="{827BA70C-5C96-49B0-B492-4C148CB5BFF2}" srcId="{AFB194CC-38CC-46B4-805A-59D2563BC920}" destId="{29B7641F-0C4D-495F-8C94-94A8DFBC5A84}" srcOrd="3" destOrd="0" parTransId="{914B9920-6EF7-4473-8691-6D4159FBA4C6}" sibTransId="{5F3DA890-A48F-43F9-A98C-F27C6006EF39}"/>
    <dgm:cxn modelId="{B71CE3CF-ECDA-4685-A4DE-307BD805712F}" type="presOf" srcId="{75B6776A-FA4C-4E53-B6E7-654F16A27B07}" destId="{0F7CFEBB-E1C1-4E0D-BF83-AC341E01428D}" srcOrd="1" destOrd="0" presId="urn:microsoft.com/office/officeart/2005/8/layout/cycle2"/>
    <dgm:cxn modelId="{99078A03-922D-43E4-AFB2-2A7331D8C116}" srcId="{AFB194CC-38CC-46B4-805A-59D2563BC920}" destId="{E3108CE7-F1B0-4554-BAC5-316E516E3B23}" srcOrd="2" destOrd="0" parTransId="{06C82220-FC73-4985-88A2-C46F965D35DE}" sibTransId="{75B6776A-FA4C-4E53-B6E7-654F16A27B07}"/>
    <dgm:cxn modelId="{227EB72C-D280-4633-BEEF-81242EECEE1A}" type="presOf" srcId="{C08E4B17-6DC5-452D-95FA-0643813B972E}" destId="{38E5C458-A12E-458E-858B-16A59BD36509}" srcOrd="0" destOrd="0" presId="urn:microsoft.com/office/officeart/2005/8/layout/cycle2"/>
    <dgm:cxn modelId="{123C1AFE-89FB-47AA-B722-0C6C2E7590FD}" type="presOf" srcId="{C08E4B17-6DC5-452D-95FA-0643813B972E}" destId="{EAD38EF0-2043-4E3C-842A-FA3D5190CF10}" srcOrd="1" destOrd="0" presId="urn:microsoft.com/office/officeart/2005/8/layout/cycle2"/>
    <dgm:cxn modelId="{C46306BD-E589-45B0-B851-B7EF3E36210B}" type="presParOf" srcId="{C170F6B8-5B94-4908-BAF5-9A1383BE0E3F}" destId="{B6B8A577-5CBC-4643-B117-95199CD1B808}" srcOrd="0" destOrd="0" presId="urn:microsoft.com/office/officeart/2005/8/layout/cycle2"/>
    <dgm:cxn modelId="{1313AE5E-2BCE-41B6-87E8-6384AD86E7BE}" type="presParOf" srcId="{C170F6B8-5B94-4908-BAF5-9A1383BE0E3F}" destId="{70156434-DE6D-47BE-B606-38DA604DD5D3}" srcOrd="1" destOrd="0" presId="urn:microsoft.com/office/officeart/2005/8/layout/cycle2"/>
    <dgm:cxn modelId="{E3581281-9FEA-4EE6-8500-3C1A94D9F751}" type="presParOf" srcId="{70156434-DE6D-47BE-B606-38DA604DD5D3}" destId="{D03C73FE-2987-4C62-812E-01734F722C13}" srcOrd="0" destOrd="0" presId="urn:microsoft.com/office/officeart/2005/8/layout/cycle2"/>
    <dgm:cxn modelId="{A671EEA0-2083-445A-87D8-F2A079B5E27F}" type="presParOf" srcId="{C170F6B8-5B94-4908-BAF5-9A1383BE0E3F}" destId="{DC647FE6-6649-4A30-89BB-0CE7CDBFD30E}" srcOrd="2" destOrd="0" presId="urn:microsoft.com/office/officeart/2005/8/layout/cycle2"/>
    <dgm:cxn modelId="{574651CE-F896-4570-AB27-6252EC08A14C}" type="presParOf" srcId="{C170F6B8-5B94-4908-BAF5-9A1383BE0E3F}" destId="{38E5C458-A12E-458E-858B-16A59BD36509}" srcOrd="3" destOrd="0" presId="urn:microsoft.com/office/officeart/2005/8/layout/cycle2"/>
    <dgm:cxn modelId="{62C7D04B-A882-440F-B96A-3874035CB50D}" type="presParOf" srcId="{38E5C458-A12E-458E-858B-16A59BD36509}" destId="{EAD38EF0-2043-4E3C-842A-FA3D5190CF10}" srcOrd="0" destOrd="0" presId="urn:microsoft.com/office/officeart/2005/8/layout/cycle2"/>
    <dgm:cxn modelId="{C0CEEFB1-1744-4908-BDE1-51F5F5ED754D}" type="presParOf" srcId="{C170F6B8-5B94-4908-BAF5-9A1383BE0E3F}" destId="{095E92A0-A78F-4806-A4CF-C2C3ED4ED01E}" srcOrd="4" destOrd="0" presId="urn:microsoft.com/office/officeart/2005/8/layout/cycle2"/>
    <dgm:cxn modelId="{A9FAEF69-7DB5-49F4-9937-C4E7DEE616D9}" type="presParOf" srcId="{C170F6B8-5B94-4908-BAF5-9A1383BE0E3F}" destId="{EAC9EEA7-1298-402A-B50D-91283677679A}" srcOrd="5" destOrd="0" presId="urn:microsoft.com/office/officeart/2005/8/layout/cycle2"/>
    <dgm:cxn modelId="{7ED59DCC-3002-4352-93A9-FE3410E04600}" type="presParOf" srcId="{EAC9EEA7-1298-402A-B50D-91283677679A}" destId="{0F7CFEBB-E1C1-4E0D-BF83-AC341E01428D}" srcOrd="0" destOrd="0" presId="urn:microsoft.com/office/officeart/2005/8/layout/cycle2"/>
    <dgm:cxn modelId="{E06E1144-8988-47F5-8A35-49C586033C4D}" type="presParOf" srcId="{C170F6B8-5B94-4908-BAF5-9A1383BE0E3F}" destId="{83728848-7B9C-4089-B66C-386D05EF4845}" srcOrd="6" destOrd="0" presId="urn:microsoft.com/office/officeart/2005/8/layout/cycle2"/>
    <dgm:cxn modelId="{C2BCCCAC-E87F-4906-92C0-27548F8E440B}" type="presParOf" srcId="{C170F6B8-5B94-4908-BAF5-9A1383BE0E3F}" destId="{732FF37A-7095-44A4-A8E0-B88EE62FF877}" srcOrd="7" destOrd="0" presId="urn:microsoft.com/office/officeart/2005/8/layout/cycle2"/>
    <dgm:cxn modelId="{44921CC2-684E-400C-BA24-31A9BB066D85}" type="presParOf" srcId="{732FF37A-7095-44A4-A8E0-B88EE62FF877}" destId="{61DBCC3B-9357-4D72-A0C4-75E43CCCA391}" srcOrd="0" destOrd="0" presId="urn:microsoft.com/office/officeart/2005/8/layout/cycle2"/>
    <dgm:cxn modelId="{6DC1E6EF-8E93-4B1C-8106-C1B040A2492B}" type="presParOf" srcId="{C170F6B8-5B94-4908-BAF5-9A1383BE0E3F}" destId="{75885CDC-C358-4471-8188-67EC7431CE78}" srcOrd="8" destOrd="0" presId="urn:microsoft.com/office/officeart/2005/8/layout/cycle2"/>
    <dgm:cxn modelId="{445AB854-22E3-4C04-8431-4195EF057E3C}" type="presParOf" srcId="{C170F6B8-5B94-4908-BAF5-9A1383BE0E3F}" destId="{698BDCFB-D833-49B3-9901-79065FA41B14}" srcOrd="9" destOrd="0" presId="urn:microsoft.com/office/officeart/2005/8/layout/cycle2"/>
    <dgm:cxn modelId="{34946404-17C1-430C-8A78-8B96D9C04EEE}" type="presParOf" srcId="{698BDCFB-D833-49B3-9901-79065FA41B14}" destId="{CAF70B99-FA92-42AC-AE5A-3224F69361E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A64160-196C-4626-9B6B-2F7E45445C0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E18407A-FA4F-447C-8C70-F248AECDC3A8}">
      <dgm:prSet phldrT="[Text]" custT="1"/>
      <dgm:spPr/>
      <dgm:t>
        <a:bodyPr/>
        <a:lstStyle/>
        <a:p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vi-VN" sz="2600" b="0" i="0" dirty="0" smtClean="0">
              <a:latin typeface="Times New Roman" pitchFamily="18" charset="0"/>
              <a:cs typeface="Times New Roman" pitchFamily="18" charset="0"/>
            </a:rPr>
            <a:t>Đường thở: ứ đọng đờm dãi, tụt lưỡ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i.</a:t>
          </a:r>
        </a:p>
        <a:p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  - </a:t>
          </a:r>
          <a:r>
            <a:rPr lang="vi-VN" sz="2600" b="0" i="0" dirty="0" smtClean="0">
              <a:latin typeface="Times New Roman" pitchFamily="18" charset="0"/>
              <a:cs typeface="Times New Roman" pitchFamily="18" charset="0"/>
            </a:rPr>
            <a:t>Nhịp thở, biên độ thở (nông, yếu)</a:t>
          </a:r>
          <a:endParaRPr lang="en-US" sz="2600" b="0" i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Dấu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hiệu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suy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tím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vã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mồ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hôi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vật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vã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hoảng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b="0" i="0" dirty="0" err="1" smtClean="0">
              <a:latin typeface="Times New Roman" pitchFamily="18" charset="0"/>
              <a:cs typeface="Times New Roman" pitchFamily="18" charset="0"/>
            </a:rPr>
            <a:t>hốt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...</a:t>
          </a:r>
          <a:endParaRPr lang="en-US" sz="2600" dirty="0">
            <a:latin typeface="Times New Roman" pitchFamily="18" charset="0"/>
            <a:cs typeface="Times New Roman" pitchFamily="18" charset="0"/>
          </a:endParaRPr>
        </a:p>
      </dgm:t>
    </dgm:pt>
    <dgm:pt modelId="{625BB9F8-DDC3-4ACF-9997-4429F3341BCC}" type="parTrans" cxnId="{74278481-3176-4809-85BE-4BA9CE88C5BD}">
      <dgm:prSet/>
      <dgm:spPr/>
      <dgm:t>
        <a:bodyPr/>
        <a:lstStyle/>
        <a:p>
          <a:endParaRPr lang="en-US"/>
        </a:p>
      </dgm:t>
    </dgm:pt>
    <dgm:pt modelId="{3F998975-2E05-4E28-9A41-FBA2B9516174}" type="sibTrans" cxnId="{74278481-3176-4809-85BE-4BA9CE88C5BD}">
      <dgm:prSet/>
      <dgm:spPr/>
      <dgm:t>
        <a:bodyPr/>
        <a:lstStyle/>
        <a:p>
          <a:endParaRPr lang="en-US"/>
        </a:p>
      </dgm:t>
    </dgm:pt>
    <dgm:pt modelId="{59EC9957-CB23-451F-A36D-7FB920C5AA87}">
      <dgm:prSet phldrT="[Text]" phldr="1"/>
      <dgm:spPr/>
      <dgm:t>
        <a:bodyPr/>
        <a:lstStyle/>
        <a:p>
          <a:endParaRPr lang="en-US" sz="2000" dirty="0"/>
        </a:p>
      </dgm:t>
    </dgm:pt>
    <dgm:pt modelId="{E331DB7E-A8A3-401B-AF14-9DCB00C22AA4}" type="parTrans" cxnId="{5F1F4880-C557-489A-9BF6-88825FD5A2C0}">
      <dgm:prSet/>
      <dgm:spPr/>
      <dgm:t>
        <a:bodyPr/>
        <a:lstStyle/>
        <a:p>
          <a:endParaRPr lang="en-US"/>
        </a:p>
      </dgm:t>
    </dgm:pt>
    <dgm:pt modelId="{FFFA7C00-A84C-4CB5-B94D-F1AB9D6F8533}" type="sibTrans" cxnId="{5F1F4880-C557-489A-9BF6-88825FD5A2C0}">
      <dgm:prSet/>
      <dgm:spPr/>
      <dgm:t>
        <a:bodyPr/>
        <a:lstStyle/>
        <a:p>
          <a:endParaRPr lang="en-US"/>
        </a:p>
      </dgm:t>
    </dgm:pt>
    <dgm:pt modelId="{4B43D6FB-B450-4DA1-A906-3813FA707CE7}">
      <dgm:prSet phldrT="[Text]" custT="1"/>
      <dgm:spPr/>
      <dgm:t>
        <a:bodyPr/>
        <a:lstStyle/>
        <a:p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Dấu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hiệu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sinh</a:t>
          </a:r>
          <a:r>
            <a:rPr lang="en-US" sz="2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600" dirty="0" err="1" smtClean="0">
              <a:latin typeface="Times New Roman" pitchFamily="18" charset="0"/>
              <a:cs typeface="Times New Roman" pitchFamily="18" charset="0"/>
            </a:rPr>
            <a:t>tồn</a:t>
          </a:r>
          <a:endParaRPr lang="en-US" sz="2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vi-VN" sz="2600" b="0" i="0" dirty="0" smtClean="0">
              <a:latin typeface="Times New Roman" pitchFamily="18" charset="0"/>
              <a:cs typeface="Times New Roman" pitchFamily="18" charset="0"/>
            </a:rPr>
            <a:t>Dấu hiệu sốc: da lạnh,ẩm,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vi-VN" sz="2600" b="0" i="0" dirty="0" smtClean="0">
              <a:latin typeface="Times New Roman" pitchFamily="18" charset="0"/>
              <a:cs typeface="Times New Roman" pitchFamily="18" charset="0"/>
            </a:rPr>
            <a:t>vân tím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vi-VN" sz="2600" b="0" i="0" dirty="0" smtClean="0">
              <a:latin typeface="Times New Roman" pitchFamily="18" charset="0"/>
              <a:cs typeface="Times New Roman" pitchFamily="18" charset="0"/>
            </a:rPr>
            <a:t> đái ít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vi-VN" sz="2600" b="0" i="0" dirty="0" smtClean="0">
              <a:latin typeface="Times New Roman" pitchFamily="18" charset="0"/>
              <a:cs typeface="Times New Roman" pitchFamily="18" charset="0"/>
            </a:rPr>
            <a:t>vật vã,lo lắng</a:t>
          </a:r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600" dirty="0" smtClean="0">
            <a:latin typeface="Times New Roman" pitchFamily="18" charset="0"/>
            <a:cs typeface="Times New Roman" pitchFamily="18" charset="0"/>
          </a:endParaRPr>
        </a:p>
      </dgm:t>
    </dgm:pt>
    <dgm:pt modelId="{0AF3F5FC-2C50-4F70-A808-9EA4357EB342}" type="parTrans" cxnId="{37060A05-3B0D-42C1-9583-97BDFF255C27}">
      <dgm:prSet/>
      <dgm:spPr/>
      <dgm:t>
        <a:bodyPr/>
        <a:lstStyle/>
        <a:p>
          <a:endParaRPr lang="en-US"/>
        </a:p>
      </dgm:t>
    </dgm:pt>
    <dgm:pt modelId="{41DA2B81-6D5D-4E61-A49A-BEFD746103F9}" type="sibTrans" cxnId="{37060A05-3B0D-42C1-9583-97BDFF255C27}">
      <dgm:prSet/>
      <dgm:spPr/>
      <dgm:t>
        <a:bodyPr/>
        <a:lstStyle/>
        <a:p>
          <a:endParaRPr lang="en-US"/>
        </a:p>
      </dgm:t>
    </dgm:pt>
    <dgm:pt modelId="{FAD3DE2C-8AF7-4E10-AF8A-20BC147E4866}">
      <dgm:prSet phldrT="[Text]" custT="1"/>
      <dgm:spPr/>
      <dgm:t>
        <a:bodyPr/>
        <a:lstStyle/>
        <a:p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vi-VN" sz="2600" b="0" i="0" dirty="0" smtClean="0">
              <a:latin typeface="Times New Roman" pitchFamily="18" charset="0"/>
              <a:cs typeface="Times New Roman" pitchFamily="18" charset="0"/>
            </a:rPr>
            <a:t>Dấu hiệu đặc trưng của ngộ độc</a:t>
          </a:r>
          <a:endParaRPr lang="en-US" sz="2600" b="0" i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600" b="0" i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vi-VN" sz="2600" b="0" i="0" dirty="0" smtClean="0">
              <a:latin typeface="Times New Roman" pitchFamily="18" charset="0"/>
              <a:cs typeface="Times New Roman" pitchFamily="18" charset="0"/>
            </a:rPr>
            <a:t>Tình trạng ỉa chảy, nôn, số lượng dịch mất, màu sắc chất nôn, ỉa</a:t>
          </a:r>
          <a:endParaRPr lang="en-US" sz="2600" b="0" i="0" dirty="0" smtClean="0">
            <a:latin typeface="Times New Roman" pitchFamily="18" charset="0"/>
            <a:cs typeface="Times New Roman" pitchFamily="18" charset="0"/>
          </a:endParaRPr>
        </a:p>
      </dgm:t>
    </dgm:pt>
    <dgm:pt modelId="{4F8DFA6C-80FF-475D-A136-921A8338E86D}" type="parTrans" cxnId="{2A2B6196-8E43-45B3-9533-D13764776289}">
      <dgm:prSet/>
      <dgm:spPr/>
      <dgm:t>
        <a:bodyPr/>
        <a:lstStyle/>
        <a:p>
          <a:endParaRPr lang="en-US"/>
        </a:p>
      </dgm:t>
    </dgm:pt>
    <dgm:pt modelId="{EE9D6228-3CEA-4A92-8F1D-D41EC9D166CE}" type="sibTrans" cxnId="{2A2B6196-8E43-45B3-9533-D13764776289}">
      <dgm:prSet/>
      <dgm:spPr/>
      <dgm:t>
        <a:bodyPr/>
        <a:lstStyle/>
        <a:p>
          <a:endParaRPr lang="en-US"/>
        </a:p>
      </dgm:t>
    </dgm:pt>
    <dgm:pt modelId="{6B19CD58-76B6-4A3C-B47C-9737C3A41EBD}" type="pres">
      <dgm:prSet presAssocID="{74A64160-196C-4626-9B6B-2F7E45445C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EC9746BB-9FFE-4BEB-8A79-FA3C469B2D56}" type="pres">
      <dgm:prSet presAssocID="{74A64160-196C-4626-9B6B-2F7E45445C08}" presName="Name1" presStyleCnt="0"/>
      <dgm:spPr/>
    </dgm:pt>
    <dgm:pt modelId="{6AF26FA1-07D2-4686-9469-76C8D40B0EAF}" type="pres">
      <dgm:prSet presAssocID="{74A64160-196C-4626-9B6B-2F7E45445C08}" presName="cycle" presStyleCnt="0"/>
      <dgm:spPr/>
    </dgm:pt>
    <dgm:pt modelId="{73887A11-CBC2-4585-ABF7-15F02196902C}" type="pres">
      <dgm:prSet presAssocID="{74A64160-196C-4626-9B6B-2F7E45445C08}" presName="srcNode" presStyleLbl="node1" presStyleIdx="0" presStyleCnt="3"/>
      <dgm:spPr/>
    </dgm:pt>
    <dgm:pt modelId="{EC94D36F-978C-4D3D-A917-4686ADA524DC}" type="pres">
      <dgm:prSet presAssocID="{74A64160-196C-4626-9B6B-2F7E45445C08}" presName="conn" presStyleLbl="parChTrans1D2" presStyleIdx="0" presStyleCnt="1"/>
      <dgm:spPr/>
      <dgm:t>
        <a:bodyPr/>
        <a:lstStyle/>
        <a:p>
          <a:endParaRPr lang="en-GB"/>
        </a:p>
      </dgm:t>
    </dgm:pt>
    <dgm:pt modelId="{1133042A-BCB1-41C6-9542-9DA3EE4F3820}" type="pres">
      <dgm:prSet presAssocID="{74A64160-196C-4626-9B6B-2F7E45445C08}" presName="extraNode" presStyleLbl="node1" presStyleIdx="0" presStyleCnt="3"/>
      <dgm:spPr/>
    </dgm:pt>
    <dgm:pt modelId="{D9938AF6-92AD-41CA-A784-DE7D18C653B3}" type="pres">
      <dgm:prSet presAssocID="{74A64160-196C-4626-9B6B-2F7E45445C08}" presName="dstNode" presStyleLbl="node1" presStyleIdx="0" presStyleCnt="3"/>
      <dgm:spPr/>
    </dgm:pt>
    <dgm:pt modelId="{E6F1C38F-738A-4221-A57D-D16460D121EF}" type="pres">
      <dgm:prSet presAssocID="{3E18407A-FA4F-447C-8C70-F248AECDC3A8}" presName="text_1" presStyleLbl="node1" presStyleIdx="0" presStyleCnt="3" custScaleX="110080" custScaleY="142259" custLinFactNeighborX="-557" custLinFactNeighborY="-8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874C0-F64A-4BD0-BA45-178B45AE9426}" type="pres">
      <dgm:prSet presAssocID="{3E18407A-FA4F-447C-8C70-F248AECDC3A8}" presName="accent_1" presStyleCnt="0"/>
      <dgm:spPr/>
    </dgm:pt>
    <dgm:pt modelId="{7596B3D3-9787-4CE5-B8E9-79B32AE78898}" type="pres">
      <dgm:prSet presAssocID="{3E18407A-FA4F-447C-8C70-F248AECDC3A8}" presName="accentRepeatNode" presStyleLbl="solidFgAcc1" presStyleIdx="0" presStyleCnt="3" custScaleX="98126" custLinFactNeighborX="-15082" custLinFactNeighborY="-2973"/>
      <dgm:spPr/>
    </dgm:pt>
    <dgm:pt modelId="{A2841A34-2CBC-451E-8695-3218A32CBC22}" type="pres">
      <dgm:prSet presAssocID="{4B43D6FB-B450-4DA1-A906-3813FA707CE7}" presName="text_2" presStyleLbl="node1" presStyleIdx="1" presStyleCnt="3" custScaleX="111736" custLinFactNeighborX="83" custLinFactNeighborY="-10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A8066-CEEE-48D3-A996-CEF6740F9CC5}" type="pres">
      <dgm:prSet presAssocID="{4B43D6FB-B450-4DA1-A906-3813FA707CE7}" presName="accent_2" presStyleCnt="0"/>
      <dgm:spPr/>
    </dgm:pt>
    <dgm:pt modelId="{BD6EB56E-8725-4CA0-821D-38DECBFC1E4C}" type="pres">
      <dgm:prSet presAssocID="{4B43D6FB-B450-4DA1-A906-3813FA707CE7}" presName="accentRepeatNode" presStyleLbl="solidFgAcc1" presStyleIdx="1" presStyleCnt="3" custLinFactNeighborX="-30017" custLinFactNeighborY="-9402"/>
      <dgm:spPr/>
    </dgm:pt>
    <dgm:pt modelId="{4347F334-6D84-40E3-A4F3-E8AACADDE06B}" type="pres">
      <dgm:prSet presAssocID="{FAD3DE2C-8AF7-4E10-AF8A-20BC147E4866}" presName="text_3" presStyleLbl="node1" presStyleIdx="2" presStyleCnt="3" custLinFactNeighborX="1376" custLinFactNeighborY="-12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3C7A3-F9FD-4E8E-BB64-258B138A2952}" type="pres">
      <dgm:prSet presAssocID="{FAD3DE2C-8AF7-4E10-AF8A-20BC147E4866}" presName="accent_3" presStyleCnt="0"/>
      <dgm:spPr/>
    </dgm:pt>
    <dgm:pt modelId="{5FF8F2C4-C4F3-4101-A3CA-0151EF525F12}" type="pres">
      <dgm:prSet presAssocID="{FAD3DE2C-8AF7-4E10-AF8A-20BC147E4866}" presName="accentRepeatNode" presStyleLbl="solidFgAcc1" presStyleIdx="2" presStyleCnt="3" custScaleX="90129" custScaleY="110925" custLinFactNeighborX="2147" custLinFactNeighborY="-5078"/>
      <dgm:spPr/>
    </dgm:pt>
  </dgm:ptLst>
  <dgm:cxnLst>
    <dgm:cxn modelId="{A7D1BF9D-0379-4992-9DEC-F3C6B0624158}" type="presOf" srcId="{59EC9957-CB23-451F-A36D-7FB920C5AA87}" destId="{E6F1C38F-738A-4221-A57D-D16460D121EF}" srcOrd="0" destOrd="1" presId="urn:microsoft.com/office/officeart/2008/layout/VerticalCurvedList"/>
    <dgm:cxn modelId="{2A2B6196-8E43-45B3-9533-D13764776289}" srcId="{74A64160-196C-4626-9B6B-2F7E45445C08}" destId="{FAD3DE2C-8AF7-4E10-AF8A-20BC147E4866}" srcOrd="2" destOrd="0" parTransId="{4F8DFA6C-80FF-475D-A136-921A8338E86D}" sibTransId="{EE9D6228-3CEA-4A92-8F1D-D41EC9D166CE}"/>
    <dgm:cxn modelId="{65D36B13-2BF9-4292-A2E5-00ED929DFABD}" type="presOf" srcId="{3E18407A-FA4F-447C-8C70-F248AECDC3A8}" destId="{E6F1C38F-738A-4221-A57D-D16460D121EF}" srcOrd="0" destOrd="0" presId="urn:microsoft.com/office/officeart/2008/layout/VerticalCurvedList"/>
    <dgm:cxn modelId="{ECD288DD-445C-4526-86B6-B9E32BF2611C}" type="presOf" srcId="{4B43D6FB-B450-4DA1-A906-3813FA707CE7}" destId="{A2841A34-2CBC-451E-8695-3218A32CBC22}" srcOrd="0" destOrd="0" presId="urn:microsoft.com/office/officeart/2008/layout/VerticalCurvedList"/>
    <dgm:cxn modelId="{6362042D-92A4-47D4-8E6E-609F3BF81933}" type="presOf" srcId="{FFFA7C00-A84C-4CB5-B94D-F1AB9D6F8533}" destId="{EC94D36F-978C-4D3D-A917-4686ADA524DC}" srcOrd="0" destOrd="0" presId="urn:microsoft.com/office/officeart/2008/layout/VerticalCurvedList"/>
    <dgm:cxn modelId="{18DE169B-0EE5-4BA3-94A9-6CFDAF363A37}" type="presOf" srcId="{74A64160-196C-4626-9B6B-2F7E45445C08}" destId="{6B19CD58-76B6-4A3C-B47C-9737C3A41EBD}" srcOrd="0" destOrd="0" presId="urn:microsoft.com/office/officeart/2008/layout/VerticalCurvedList"/>
    <dgm:cxn modelId="{5F1F4880-C557-489A-9BF6-88825FD5A2C0}" srcId="{3E18407A-FA4F-447C-8C70-F248AECDC3A8}" destId="{59EC9957-CB23-451F-A36D-7FB920C5AA87}" srcOrd="0" destOrd="0" parTransId="{E331DB7E-A8A3-401B-AF14-9DCB00C22AA4}" sibTransId="{FFFA7C00-A84C-4CB5-B94D-F1AB9D6F8533}"/>
    <dgm:cxn modelId="{FC0B3ABD-099A-42E7-B01B-EFF453F31A46}" type="presOf" srcId="{FAD3DE2C-8AF7-4E10-AF8A-20BC147E4866}" destId="{4347F334-6D84-40E3-A4F3-E8AACADDE06B}" srcOrd="0" destOrd="0" presId="urn:microsoft.com/office/officeart/2008/layout/VerticalCurvedList"/>
    <dgm:cxn modelId="{74278481-3176-4809-85BE-4BA9CE88C5BD}" srcId="{74A64160-196C-4626-9B6B-2F7E45445C08}" destId="{3E18407A-FA4F-447C-8C70-F248AECDC3A8}" srcOrd="0" destOrd="0" parTransId="{625BB9F8-DDC3-4ACF-9997-4429F3341BCC}" sibTransId="{3F998975-2E05-4E28-9A41-FBA2B9516174}"/>
    <dgm:cxn modelId="{37060A05-3B0D-42C1-9583-97BDFF255C27}" srcId="{74A64160-196C-4626-9B6B-2F7E45445C08}" destId="{4B43D6FB-B450-4DA1-A906-3813FA707CE7}" srcOrd="1" destOrd="0" parTransId="{0AF3F5FC-2C50-4F70-A808-9EA4357EB342}" sibTransId="{41DA2B81-6D5D-4E61-A49A-BEFD746103F9}"/>
    <dgm:cxn modelId="{667C8AA9-6199-43F0-BF82-E8935BF0D8D3}" type="presParOf" srcId="{6B19CD58-76B6-4A3C-B47C-9737C3A41EBD}" destId="{EC9746BB-9FFE-4BEB-8A79-FA3C469B2D56}" srcOrd="0" destOrd="0" presId="urn:microsoft.com/office/officeart/2008/layout/VerticalCurvedList"/>
    <dgm:cxn modelId="{885781AA-3D0E-4FFE-AD1B-690E66756362}" type="presParOf" srcId="{EC9746BB-9FFE-4BEB-8A79-FA3C469B2D56}" destId="{6AF26FA1-07D2-4686-9469-76C8D40B0EAF}" srcOrd="0" destOrd="0" presId="urn:microsoft.com/office/officeart/2008/layout/VerticalCurvedList"/>
    <dgm:cxn modelId="{E434F708-1D7E-46CE-B113-42BADB8C06BA}" type="presParOf" srcId="{6AF26FA1-07D2-4686-9469-76C8D40B0EAF}" destId="{73887A11-CBC2-4585-ABF7-15F02196902C}" srcOrd="0" destOrd="0" presId="urn:microsoft.com/office/officeart/2008/layout/VerticalCurvedList"/>
    <dgm:cxn modelId="{63F83A5D-3338-4E9A-989E-546CF7C060CA}" type="presParOf" srcId="{6AF26FA1-07D2-4686-9469-76C8D40B0EAF}" destId="{EC94D36F-978C-4D3D-A917-4686ADA524DC}" srcOrd="1" destOrd="0" presId="urn:microsoft.com/office/officeart/2008/layout/VerticalCurvedList"/>
    <dgm:cxn modelId="{AE6919D2-3CB1-48BC-847B-B03B62497C7C}" type="presParOf" srcId="{6AF26FA1-07D2-4686-9469-76C8D40B0EAF}" destId="{1133042A-BCB1-41C6-9542-9DA3EE4F3820}" srcOrd="2" destOrd="0" presId="urn:microsoft.com/office/officeart/2008/layout/VerticalCurvedList"/>
    <dgm:cxn modelId="{02FF0A04-DC0A-4525-AFAC-14E9D984F6D8}" type="presParOf" srcId="{6AF26FA1-07D2-4686-9469-76C8D40B0EAF}" destId="{D9938AF6-92AD-41CA-A784-DE7D18C653B3}" srcOrd="3" destOrd="0" presId="urn:microsoft.com/office/officeart/2008/layout/VerticalCurvedList"/>
    <dgm:cxn modelId="{D0322774-7BDB-45C7-8060-9E18509DF12E}" type="presParOf" srcId="{EC9746BB-9FFE-4BEB-8A79-FA3C469B2D56}" destId="{E6F1C38F-738A-4221-A57D-D16460D121EF}" srcOrd="1" destOrd="0" presId="urn:microsoft.com/office/officeart/2008/layout/VerticalCurvedList"/>
    <dgm:cxn modelId="{11B6DFE5-14F5-4FA4-B190-FD5D2C4C8FE8}" type="presParOf" srcId="{EC9746BB-9FFE-4BEB-8A79-FA3C469B2D56}" destId="{188874C0-F64A-4BD0-BA45-178B45AE9426}" srcOrd="2" destOrd="0" presId="urn:microsoft.com/office/officeart/2008/layout/VerticalCurvedList"/>
    <dgm:cxn modelId="{7E46DCC7-0220-4B21-B480-2E13DFEA16C2}" type="presParOf" srcId="{188874C0-F64A-4BD0-BA45-178B45AE9426}" destId="{7596B3D3-9787-4CE5-B8E9-79B32AE78898}" srcOrd="0" destOrd="0" presId="urn:microsoft.com/office/officeart/2008/layout/VerticalCurvedList"/>
    <dgm:cxn modelId="{393D9475-EF1E-42D4-A0A9-221FA46474AD}" type="presParOf" srcId="{EC9746BB-9FFE-4BEB-8A79-FA3C469B2D56}" destId="{A2841A34-2CBC-451E-8695-3218A32CBC22}" srcOrd="3" destOrd="0" presId="urn:microsoft.com/office/officeart/2008/layout/VerticalCurvedList"/>
    <dgm:cxn modelId="{A046237A-8D16-4550-8EA1-7AF02D16B45B}" type="presParOf" srcId="{EC9746BB-9FFE-4BEB-8A79-FA3C469B2D56}" destId="{415A8066-CEEE-48D3-A996-CEF6740F9CC5}" srcOrd="4" destOrd="0" presId="urn:microsoft.com/office/officeart/2008/layout/VerticalCurvedList"/>
    <dgm:cxn modelId="{2410AF8E-4F92-4733-8428-34C18BF22641}" type="presParOf" srcId="{415A8066-CEEE-48D3-A996-CEF6740F9CC5}" destId="{BD6EB56E-8725-4CA0-821D-38DECBFC1E4C}" srcOrd="0" destOrd="0" presId="urn:microsoft.com/office/officeart/2008/layout/VerticalCurvedList"/>
    <dgm:cxn modelId="{07D6F54B-0FD3-41CF-A9D5-28AC7BF698E6}" type="presParOf" srcId="{EC9746BB-9FFE-4BEB-8A79-FA3C469B2D56}" destId="{4347F334-6D84-40E3-A4F3-E8AACADDE06B}" srcOrd="5" destOrd="0" presId="urn:microsoft.com/office/officeart/2008/layout/VerticalCurvedList"/>
    <dgm:cxn modelId="{41227F10-E68C-43B7-874F-6EBC9AB664CB}" type="presParOf" srcId="{EC9746BB-9FFE-4BEB-8A79-FA3C469B2D56}" destId="{19A3C7A3-F9FD-4E8E-BB64-258B138A2952}" srcOrd="6" destOrd="0" presId="urn:microsoft.com/office/officeart/2008/layout/VerticalCurvedList"/>
    <dgm:cxn modelId="{C1E7D8F4-0913-401B-AC7C-F7F7C67DF589}" type="presParOf" srcId="{19A3C7A3-F9FD-4E8E-BB64-258B138A2952}" destId="{5FF8F2C4-C4F3-4101-A3CA-0151EF525F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ACD5C4-FBFA-45DB-B80E-81DFDEE5CA89}" type="doc">
      <dgm:prSet loTypeId="urn:microsoft.com/office/officeart/2005/8/layout/pyramid2" loCatId="list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09E6B328-D9E4-47B1-89B1-5E551C376EE9}">
      <dgm:prSet phldrT="[Text]" custT="1"/>
      <dgm:spPr/>
      <dgm:t>
        <a:bodyPr/>
        <a:lstStyle/>
        <a:p>
          <a:pPr algn="l"/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Bù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nước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điện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giải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kịp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thời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E1C3524D-DD39-493C-B5EA-C7619CE6EEE4}" type="parTrans" cxnId="{83FDD914-7664-4F66-8328-7A2A8791ABF5}">
      <dgm:prSet/>
      <dgm:spPr/>
      <dgm:t>
        <a:bodyPr/>
        <a:lstStyle/>
        <a:p>
          <a:endParaRPr lang="en-US"/>
        </a:p>
      </dgm:t>
    </dgm:pt>
    <dgm:pt modelId="{D4C40677-09A3-4A39-813F-586860789B24}" type="sibTrans" cxnId="{83FDD914-7664-4F66-8328-7A2A8791ABF5}">
      <dgm:prSet/>
      <dgm:spPr/>
      <dgm:t>
        <a:bodyPr/>
        <a:lstStyle/>
        <a:p>
          <a:endParaRPr lang="en-US"/>
        </a:p>
      </dgm:t>
    </dgm:pt>
    <dgm:pt modelId="{05B644E7-298B-4895-96DF-8B6CE8BCBCE7}">
      <dgm:prSet phldrT="[Text]" custT="1"/>
      <dgm:spPr/>
      <dgm:t>
        <a:bodyPr/>
        <a:lstStyle/>
        <a:p>
          <a:pPr algn="l"/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Thực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hiện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y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lệnh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điều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trị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B8123A89-DF3B-46E0-A71B-B892510A71A4}" type="parTrans" cxnId="{BB88CCD4-DFB9-46F6-ABBE-1F726EAEE117}">
      <dgm:prSet/>
      <dgm:spPr/>
      <dgm:t>
        <a:bodyPr/>
        <a:lstStyle/>
        <a:p>
          <a:endParaRPr lang="en-US"/>
        </a:p>
      </dgm:t>
    </dgm:pt>
    <dgm:pt modelId="{A0B7BE7E-CC99-463A-A3AF-A0B01228CD50}" type="sibTrans" cxnId="{BB88CCD4-DFB9-46F6-ABBE-1F726EAEE117}">
      <dgm:prSet/>
      <dgm:spPr/>
      <dgm:t>
        <a:bodyPr/>
        <a:lstStyle/>
        <a:p>
          <a:endParaRPr lang="en-US"/>
        </a:p>
      </dgm:t>
    </dgm:pt>
    <dgm:pt modelId="{D74F046C-6570-4855-862A-23D0E04A39E6}">
      <dgm:prSet custT="1"/>
      <dgm:spPr/>
      <dgm:t>
        <a:bodyPr/>
        <a:lstStyle/>
        <a:p>
          <a:pPr algn="l"/>
          <a:r>
            <a:rPr lang="en-US" sz="2800" baseline="0" dirty="0" err="1" smtClean="0">
              <a:latin typeface="Times New Roman" pitchFamily="18" charset="0"/>
              <a:cs typeface="Times New Roman" pitchFamily="18" charset="0"/>
            </a:rPr>
            <a:t>Thực</a:t>
          </a:r>
          <a:r>
            <a:rPr lang="en-US" sz="28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aseline="0" dirty="0" err="1" smtClean="0">
              <a:latin typeface="Times New Roman" pitchFamily="18" charset="0"/>
              <a:cs typeface="Times New Roman" pitchFamily="18" charset="0"/>
            </a:rPr>
            <a:t>hiện</a:t>
          </a:r>
          <a:r>
            <a:rPr lang="en-US" sz="28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aseline="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28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aseline="0" dirty="0" err="1" smtClean="0">
              <a:latin typeface="Times New Roman" pitchFamily="18" charset="0"/>
              <a:cs typeface="Times New Roman" pitchFamily="18" charset="0"/>
            </a:rPr>
            <a:t>xét</a:t>
          </a:r>
          <a:r>
            <a:rPr lang="en-US" sz="28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aseline="0" dirty="0" err="1" smtClean="0">
              <a:latin typeface="Times New Roman" pitchFamily="18" charset="0"/>
              <a:cs typeface="Times New Roman" pitchFamily="18" charset="0"/>
            </a:rPr>
            <a:t>nghiệm</a:t>
          </a:r>
          <a:endParaRPr lang="en-US" sz="2800" baseline="0" dirty="0">
            <a:latin typeface="Times New Roman" pitchFamily="18" charset="0"/>
            <a:cs typeface="Times New Roman" pitchFamily="18" charset="0"/>
          </a:endParaRPr>
        </a:p>
      </dgm:t>
    </dgm:pt>
    <dgm:pt modelId="{F0EB533D-9E13-4057-A8A4-045F9361C4F0}" type="parTrans" cxnId="{B94FA5AB-BAA6-4BAD-96A3-279E8CE31310}">
      <dgm:prSet/>
      <dgm:spPr/>
      <dgm:t>
        <a:bodyPr/>
        <a:lstStyle/>
        <a:p>
          <a:endParaRPr lang="en-US"/>
        </a:p>
      </dgm:t>
    </dgm:pt>
    <dgm:pt modelId="{977F18B9-E7BD-47C7-A96B-4B8BDB9D1A03}" type="sibTrans" cxnId="{B94FA5AB-BAA6-4BAD-96A3-279E8CE31310}">
      <dgm:prSet/>
      <dgm:spPr/>
      <dgm:t>
        <a:bodyPr/>
        <a:lstStyle/>
        <a:p>
          <a:endParaRPr lang="en-US"/>
        </a:p>
      </dgm:t>
    </dgm:pt>
    <dgm:pt modelId="{44CB3507-5C66-425C-8745-A22BA86C3965}">
      <dgm:prSet phldrT="[Text]" custT="1"/>
      <dgm:spPr/>
      <dgm:t>
        <a:bodyPr/>
        <a:lstStyle/>
        <a:p>
          <a:pPr algn="l"/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Khắc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phục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tình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trạng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sốc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B58E05DD-265D-4443-827A-1197AABCA42C}" type="sibTrans" cxnId="{82CA1D4C-9585-423A-BFB2-7D28F7E99A53}">
      <dgm:prSet/>
      <dgm:spPr/>
      <dgm:t>
        <a:bodyPr/>
        <a:lstStyle/>
        <a:p>
          <a:endParaRPr lang="en-US"/>
        </a:p>
      </dgm:t>
    </dgm:pt>
    <dgm:pt modelId="{0A9EFC2C-6640-49CD-9EA7-2EEAE3FABB24}" type="parTrans" cxnId="{82CA1D4C-9585-423A-BFB2-7D28F7E99A53}">
      <dgm:prSet/>
      <dgm:spPr/>
      <dgm:t>
        <a:bodyPr/>
        <a:lstStyle/>
        <a:p>
          <a:endParaRPr lang="en-US"/>
        </a:p>
      </dgm:t>
    </dgm:pt>
    <dgm:pt modelId="{50EA1880-9AF4-42CE-AA42-6D251E98218E}" type="pres">
      <dgm:prSet presAssocID="{02ACD5C4-FBFA-45DB-B80E-81DFDEE5CA8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5BE14B4C-5FE0-4862-B3B4-D2FBBC90331E}" type="pres">
      <dgm:prSet presAssocID="{02ACD5C4-FBFA-45DB-B80E-81DFDEE5CA89}" presName="pyramid" presStyleLbl="node1" presStyleIdx="0" presStyleCnt="1" custLinFactNeighborX="-47500" custLinFactNeighborY="1250"/>
      <dgm:spPr/>
    </dgm:pt>
    <dgm:pt modelId="{F49445E4-6FEE-40D7-A6C3-54D3F436DE49}" type="pres">
      <dgm:prSet presAssocID="{02ACD5C4-FBFA-45DB-B80E-81DFDEE5CA89}" presName="theList" presStyleCnt="0"/>
      <dgm:spPr/>
    </dgm:pt>
    <dgm:pt modelId="{4D341C2C-0A58-48D8-8DB0-569A2F97532E}" type="pres">
      <dgm:prSet presAssocID="{09E6B328-D9E4-47B1-89B1-5E551C376EE9}" presName="aNode" presStyleLbl="fgAcc1" presStyleIdx="0" presStyleCnt="4" custScaleX="164904" custLinFactNeighborX="10216" custLinFactNeighborY="55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5254E-2B18-41E7-A9FA-C072277938FE}" type="pres">
      <dgm:prSet presAssocID="{09E6B328-D9E4-47B1-89B1-5E551C376EE9}" presName="aSpace" presStyleCnt="0"/>
      <dgm:spPr/>
    </dgm:pt>
    <dgm:pt modelId="{AB16B2C4-997E-4511-8110-E7B8319EA3AD}" type="pres">
      <dgm:prSet presAssocID="{44CB3507-5C66-425C-8745-A22BA86C3965}" presName="aNode" presStyleLbl="fgAcc1" presStyleIdx="1" presStyleCnt="4" custScaleX="163460" custLinFactNeighborX="8653" custLinFactNeighborY="84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92BC0-EA4F-4BFF-B5A9-100ADE9C6B4F}" type="pres">
      <dgm:prSet presAssocID="{44CB3507-5C66-425C-8745-A22BA86C3965}" presName="aSpace" presStyleCnt="0"/>
      <dgm:spPr/>
    </dgm:pt>
    <dgm:pt modelId="{6ACCB1E9-ED75-4D53-9646-83ED65B30087}" type="pres">
      <dgm:prSet presAssocID="{05B644E7-298B-4895-96DF-8B6CE8BCBCE7}" presName="aNode" presStyleLbl="fgAcc1" presStyleIdx="2" presStyleCnt="4" custScaleX="166346" custLinFactY="1566" custLinFactNeighborX="1081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FD331-02A3-420D-A637-378CC0C3A28D}" type="pres">
      <dgm:prSet presAssocID="{05B644E7-298B-4895-96DF-8B6CE8BCBCE7}" presName="aSpace" presStyleCnt="0"/>
      <dgm:spPr/>
    </dgm:pt>
    <dgm:pt modelId="{49EE540C-666D-4756-A465-30FB1F5EE437}" type="pres">
      <dgm:prSet presAssocID="{D74F046C-6570-4855-862A-23D0E04A39E6}" presName="aNode" presStyleLbl="fgAcc1" presStyleIdx="3" presStyleCnt="4" custScaleX="166827" custLinFactY="5110" custLinFactNeighborX="1117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3A520-EB4E-4849-9425-56BE619FE461}" type="pres">
      <dgm:prSet presAssocID="{D74F046C-6570-4855-862A-23D0E04A39E6}" presName="aSpace" presStyleCnt="0"/>
      <dgm:spPr/>
    </dgm:pt>
  </dgm:ptLst>
  <dgm:cxnLst>
    <dgm:cxn modelId="{B94FA5AB-BAA6-4BAD-96A3-279E8CE31310}" srcId="{02ACD5C4-FBFA-45DB-B80E-81DFDEE5CA89}" destId="{D74F046C-6570-4855-862A-23D0E04A39E6}" srcOrd="3" destOrd="0" parTransId="{F0EB533D-9E13-4057-A8A4-045F9361C4F0}" sibTransId="{977F18B9-E7BD-47C7-A96B-4B8BDB9D1A03}"/>
    <dgm:cxn modelId="{2AEB4B32-4122-4A39-93BA-C69F34238BA1}" type="presOf" srcId="{09E6B328-D9E4-47B1-89B1-5E551C376EE9}" destId="{4D341C2C-0A58-48D8-8DB0-569A2F97532E}" srcOrd="0" destOrd="0" presId="urn:microsoft.com/office/officeart/2005/8/layout/pyramid2"/>
    <dgm:cxn modelId="{341403C4-C523-4509-AF44-C187071DD469}" type="presOf" srcId="{44CB3507-5C66-425C-8745-A22BA86C3965}" destId="{AB16B2C4-997E-4511-8110-E7B8319EA3AD}" srcOrd="0" destOrd="0" presId="urn:microsoft.com/office/officeart/2005/8/layout/pyramid2"/>
    <dgm:cxn modelId="{BB88CCD4-DFB9-46F6-ABBE-1F726EAEE117}" srcId="{02ACD5C4-FBFA-45DB-B80E-81DFDEE5CA89}" destId="{05B644E7-298B-4895-96DF-8B6CE8BCBCE7}" srcOrd="2" destOrd="0" parTransId="{B8123A89-DF3B-46E0-A71B-B892510A71A4}" sibTransId="{A0B7BE7E-CC99-463A-A3AF-A0B01228CD50}"/>
    <dgm:cxn modelId="{82CA1D4C-9585-423A-BFB2-7D28F7E99A53}" srcId="{02ACD5C4-FBFA-45DB-B80E-81DFDEE5CA89}" destId="{44CB3507-5C66-425C-8745-A22BA86C3965}" srcOrd="1" destOrd="0" parTransId="{0A9EFC2C-6640-49CD-9EA7-2EEAE3FABB24}" sibTransId="{B58E05DD-265D-4443-827A-1197AABCA42C}"/>
    <dgm:cxn modelId="{F2E2F51D-DA37-4749-8F64-E3DCA92D48BC}" type="presOf" srcId="{05B644E7-298B-4895-96DF-8B6CE8BCBCE7}" destId="{6ACCB1E9-ED75-4D53-9646-83ED65B30087}" srcOrd="0" destOrd="0" presId="urn:microsoft.com/office/officeart/2005/8/layout/pyramid2"/>
    <dgm:cxn modelId="{4995F766-8487-45A6-993C-6823978CF5F6}" type="presOf" srcId="{02ACD5C4-FBFA-45DB-B80E-81DFDEE5CA89}" destId="{50EA1880-9AF4-42CE-AA42-6D251E98218E}" srcOrd="0" destOrd="0" presId="urn:microsoft.com/office/officeart/2005/8/layout/pyramid2"/>
    <dgm:cxn modelId="{83FDD914-7664-4F66-8328-7A2A8791ABF5}" srcId="{02ACD5C4-FBFA-45DB-B80E-81DFDEE5CA89}" destId="{09E6B328-D9E4-47B1-89B1-5E551C376EE9}" srcOrd="0" destOrd="0" parTransId="{E1C3524D-DD39-493C-B5EA-C7619CE6EEE4}" sibTransId="{D4C40677-09A3-4A39-813F-586860789B24}"/>
    <dgm:cxn modelId="{FC3F3D05-AE4A-42BB-A2ED-C0771F67A2AB}" type="presOf" srcId="{D74F046C-6570-4855-862A-23D0E04A39E6}" destId="{49EE540C-666D-4756-A465-30FB1F5EE437}" srcOrd="0" destOrd="0" presId="urn:microsoft.com/office/officeart/2005/8/layout/pyramid2"/>
    <dgm:cxn modelId="{D38D9EF6-8AF9-4533-BEE8-0485E097DEE2}" type="presParOf" srcId="{50EA1880-9AF4-42CE-AA42-6D251E98218E}" destId="{5BE14B4C-5FE0-4862-B3B4-D2FBBC90331E}" srcOrd="0" destOrd="0" presId="urn:microsoft.com/office/officeart/2005/8/layout/pyramid2"/>
    <dgm:cxn modelId="{408F090B-5D60-496F-8FA3-A9FA158D8E6A}" type="presParOf" srcId="{50EA1880-9AF4-42CE-AA42-6D251E98218E}" destId="{F49445E4-6FEE-40D7-A6C3-54D3F436DE49}" srcOrd="1" destOrd="0" presId="urn:microsoft.com/office/officeart/2005/8/layout/pyramid2"/>
    <dgm:cxn modelId="{754E62F4-7B28-482A-B4FC-DF45678ADA14}" type="presParOf" srcId="{F49445E4-6FEE-40D7-A6C3-54D3F436DE49}" destId="{4D341C2C-0A58-48D8-8DB0-569A2F97532E}" srcOrd="0" destOrd="0" presId="urn:microsoft.com/office/officeart/2005/8/layout/pyramid2"/>
    <dgm:cxn modelId="{A00DEBEC-A8E7-40FB-9748-463FA655C248}" type="presParOf" srcId="{F49445E4-6FEE-40D7-A6C3-54D3F436DE49}" destId="{8B55254E-2B18-41E7-A9FA-C072277938FE}" srcOrd="1" destOrd="0" presId="urn:microsoft.com/office/officeart/2005/8/layout/pyramid2"/>
    <dgm:cxn modelId="{DE045B2B-EF86-458B-9ECB-911EA553246C}" type="presParOf" srcId="{F49445E4-6FEE-40D7-A6C3-54D3F436DE49}" destId="{AB16B2C4-997E-4511-8110-E7B8319EA3AD}" srcOrd="2" destOrd="0" presId="urn:microsoft.com/office/officeart/2005/8/layout/pyramid2"/>
    <dgm:cxn modelId="{9B89B25E-6088-4D2D-ABA5-0B1FE52302A0}" type="presParOf" srcId="{F49445E4-6FEE-40D7-A6C3-54D3F436DE49}" destId="{0A592BC0-EA4F-4BFF-B5A9-100ADE9C6B4F}" srcOrd="3" destOrd="0" presId="urn:microsoft.com/office/officeart/2005/8/layout/pyramid2"/>
    <dgm:cxn modelId="{F4BAA082-ED29-4453-91BA-F209D4701467}" type="presParOf" srcId="{F49445E4-6FEE-40D7-A6C3-54D3F436DE49}" destId="{6ACCB1E9-ED75-4D53-9646-83ED65B30087}" srcOrd="4" destOrd="0" presId="urn:microsoft.com/office/officeart/2005/8/layout/pyramid2"/>
    <dgm:cxn modelId="{F8EDDFF7-8341-4931-9EDC-0BA279B8948F}" type="presParOf" srcId="{F49445E4-6FEE-40D7-A6C3-54D3F436DE49}" destId="{AE2FD331-02A3-420D-A637-378CC0C3A28D}" srcOrd="5" destOrd="0" presId="urn:microsoft.com/office/officeart/2005/8/layout/pyramid2"/>
    <dgm:cxn modelId="{C5F14BF2-1A60-4B20-8975-06A951862002}" type="presParOf" srcId="{F49445E4-6FEE-40D7-A6C3-54D3F436DE49}" destId="{49EE540C-666D-4756-A465-30FB1F5EE437}" srcOrd="6" destOrd="0" presId="urn:microsoft.com/office/officeart/2005/8/layout/pyramid2"/>
    <dgm:cxn modelId="{CC679614-6447-4707-80EA-5885856DA237}" type="presParOf" srcId="{F49445E4-6FEE-40D7-A6C3-54D3F436DE49}" destId="{D203A520-EB4E-4849-9425-56BE619FE46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8BC5D-F775-44CC-AE04-178CF699FBFC}">
      <dsp:nvSpPr>
        <dsp:cNvPr id="0" name=""/>
        <dsp:cNvSpPr/>
      </dsp:nvSpPr>
      <dsp:spPr>
        <a:xfrm>
          <a:off x="3331100" y="-114301"/>
          <a:ext cx="1269466" cy="825153"/>
        </a:xfrm>
        <a:prstGeom prst="roundRect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Vi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khuẩn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1381" y="-74020"/>
        <a:ext cx="1188904" cy="744591"/>
      </dsp:txXfrm>
    </dsp:sp>
    <dsp:sp modelId="{E19F9A98-E162-46AF-AB3A-D6AE97692286}">
      <dsp:nvSpPr>
        <dsp:cNvPr id="0" name=""/>
        <dsp:cNvSpPr/>
      </dsp:nvSpPr>
      <dsp:spPr>
        <a:xfrm>
          <a:off x="1613017" y="298274"/>
          <a:ext cx="4705632" cy="4705632"/>
        </a:xfrm>
        <a:custGeom>
          <a:avLst/>
          <a:gdLst/>
          <a:ahLst/>
          <a:cxnLst/>
          <a:rect l="0" t="0" r="0" b="0"/>
          <a:pathLst>
            <a:path>
              <a:moveTo>
                <a:pt x="3153364" y="140381"/>
              </a:moveTo>
              <a:arcTo wR="2352816" hR="2352816" stAng="17393531" swAng="77080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BFB7B-FC44-432A-ACA1-95EC709F8A0B}">
      <dsp:nvSpPr>
        <dsp:cNvPr id="0" name=""/>
        <dsp:cNvSpPr/>
      </dsp:nvSpPr>
      <dsp:spPr>
        <a:xfrm>
          <a:off x="5170605" y="771557"/>
          <a:ext cx="1269466" cy="825153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Ngoại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tố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0886" y="811838"/>
        <a:ext cx="1188904" cy="744591"/>
      </dsp:txXfrm>
    </dsp:sp>
    <dsp:sp modelId="{AC9DFCD2-0676-4785-8447-C534673FDFC3}">
      <dsp:nvSpPr>
        <dsp:cNvPr id="0" name=""/>
        <dsp:cNvSpPr/>
      </dsp:nvSpPr>
      <dsp:spPr>
        <a:xfrm>
          <a:off x="1613017" y="298274"/>
          <a:ext cx="4705632" cy="4705632"/>
        </a:xfrm>
        <a:custGeom>
          <a:avLst/>
          <a:gdLst/>
          <a:ahLst/>
          <a:cxnLst/>
          <a:rect l="0" t="0" r="0" b="0"/>
          <a:pathLst>
            <a:path>
              <a:moveTo>
                <a:pt x="4537518" y="1479422"/>
              </a:moveTo>
              <a:arcTo wR="2352816" hR="2352816" stAng="20292576" swAng="88104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E319E-6F05-43B1-B24C-944A80807D55}">
      <dsp:nvSpPr>
        <dsp:cNvPr id="0" name=""/>
        <dsp:cNvSpPr/>
      </dsp:nvSpPr>
      <dsp:spPr>
        <a:xfrm>
          <a:off x="5624926" y="2557790"/>
          <a:ext cx="1269466" cy="1233703"/>
        </a:xfrm>
        <a:prstGeom prst="roundRect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vi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nấm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5150" y="2618014"/>
        <a:ext cx="1149018" cy="1113255"/>
      </dsp:txXfrm>
    </dsp:sp>
    <dsp:sp modelId="{B0F963EC-4F0E-4B5C-A583-7C32B31EEA4A}">
      <dsp:nvSpPr>
        <dsp:cNvPr id="0" name=""/>
        <dsp:cNvSpPr/>
      </dsp:nvSpPr>
      <dsp:spPr>
        <a:xfrm>
          <a:off x="1613017" y="298274"/>
          <a:ext cx="4705632" cy="4705632"/>
        </a:xfrm>
        <a:custGeom>
          <a:avLst/>
          <a:gdLst/>
          <a:ahLst/>
          <a:cxnLst/>
          <a:rect l="0" t="0" r="0" b="0"/>
          <a:pathLst>
            <a:path>
              <a:moveTo>
                <a:pt x="4334270" y="3621509"/>
              </a:moveTo>
              <a:arcTo wR="2352816" hR="2352816" stAng="1957848" swAng="65951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8A823-EB5A-4925-A970-B3572BC13FFC}">
      <dsp:nvSpPr>
        <dsp:cNvPr id="0" name=""/>
        <dsp:cNvSpPr/>
      </dsp:nvSpPr>
      <dsp:spPr>
        <a:xfrm>
          <a:off x="4410763" y="4234192"/>
          <a:ext cx="1151837" cy="1073425"/>
        </a:xfrm>
        <a:prstGeom prst="roundRect">
          <a:avLst/>
        </a:prstGeom>
        <a:gradFill rotWithShape="0">
          <a:gsLst>
            <a:gs pos="28000">
              <a:schemeClr val="accent5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Virus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63163" y="4286592"/>
        <a:ext cx="1047037" cy="968625"/>
      </dsp:txXfrm>
    </dsp:sp>
    <dsp:sp modelId="{CC6138B8-D47F-4DB8-92E1-470A672C3FF1}">
      <dsp:nvSpPr>
        <dsp:cNvPr id="0" name=""/>
        <dsp:cNvSpPr/>
      </dsp:nvSpPr>
      <dsp:spPr>
        <a:xfrm>
          <a:off x="1684019" y="285726"/>
          <a:ext cx="4705632" cy="4705632"/>
        </a:xfrm>
        <a:custGeom>
          <a:avLst/>
          <a:gdLst/>
          <a:ahLst/>
          <a:cxnLst/>
          <a:rect l="0" t="0" r="0" b="0"/>
          <a:pathLst>
            <a:path>
              <a:moveTo>
                <a:pt x="2554172" y="4697000"/>
              </a:moveTo>
              <a:arcTo wR="2352816" hR="2352816" stAng="5105434" swAng="76968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FE631-D3D7-4B08-9F23-487E3C8EDE13}">
      <dsp:nvSpPr>
        <dsp:cNvPr id="0" name=""/>
        <dsp:cNvSpPr/>
      </dsp:nvSpPr>
      <dsp:spPr>
        <a:xfrm>
          <a:off x="2285998" y="4081786"/>
          <a:ext cx="1255477" cy="1288774"/>
        </a:xfrm>
        <a:prstGeom prst="roundRect">
          <a:avLst/>
        </a:prstGeom>
        <a:gradFill rotWithShape="0">
          <a:gsLst>
            <a:gs pos="28000">
              <a:schemeClr val="accent6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Ký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sinh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trùng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7285" y="4143073"/>
        <a:ext cx="1132903" cy="1166200"/>
      </dsp:txXfrm>
    </dsp:sp>
    <dsp:sp modelId="{D0CBA253-762E-4D3A-90C2-5BC8C342D81E}">
      <dsp:nvSpPr>
        <dsp:cNvPr id="0" name=""/>
        <dsp:cNvSpPr/>
      </dsp:nvSpPr>
      <dsp:spPr>
        <a:xfrm>
          <a:off x="1581765" y="229276"/>
          <a:ext cx="4705632" cy="4705632"/>
        </a:xfrm>
        <a:custGeom>
          <a:avLst/>
          <a:gdLst/>
          <a:ahLst/>
          <a:cxnLst/>
          <a:rect l="0" t="0" r="0" b="0"/>
          <a:pathLst>
            <a:path>
              <a:moveTo>
                <a:pt x="590481" y="3911636"/>
              </a:moveTo>
              <a:arcTo wR="2352816" hR="2352816" stAng="8310396" swAng="73072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0BDC8-E28E-4127-9D68-3607894C42FF}">
      <dsp:nvSpPr>
        <dsp:cNvPr id="0" name=""/>
        <dsp:cNvSpPr/>
      </dsp:nvSpPr>
      <dsp:spPr>
        <a:xfrm>
          <a:off x="878006" y="2762065"/>
          <a:ext cx="1588001" cy="825153"/>
        </a:xfrm>
        <a:prstGeom prst="roundRect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Độc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tự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nhiên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18287" y="2802346"/>
        <a:ext cx="1507439" cy="744591"/>
      </dsp:txXfrm>
    </dsp:sp>
    <dsp:sp modelId="{6890ECA3-0221-4141-8032-177F16293099}">
      <dsp:nvSpPr>
        <dsp:cNvPr id="0" name=""/>
        <dsp:cNvSpPr/>
      </dsp:nvSpPr>
      <dsp:spPr>
        <a:xfrm>
          <a:off x="1613017" y="298274"/>
          <a:ext cx="4705632" cy="4705632"/>
        </a:xfrm>
        <a:custGeom>
          <a:avLst/>
          <a:gdLst/>
          <a:ahLst/>
          <a:cxnLst/>
          <a:rect l="0" t="0" r="0" b="0"/>
          <a:pathLst>
            <a:path>
              <a:moveTo>
                <a:pt x="1559" y="2267154"/>
              </a:moveTo>
              <a:arcTo wR="2352816" hR="2352816" stAng="10925189" swAng="87286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B40D6-ED54-45E6-831B-7C9A762B6B34}">
      <dsp:nvSpPr>
        <dsp:cNvPr id="0" name=""/>
        <dsp:cNvSpPr/>
      </dsp:nvSpPr>
      <dsp:spPr>
        <a:xfrm>
          <a:off x="1491594" y="576585"/>
          <a:ext cx="1269466" cy="1215096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tố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khác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50910" y="635901"/>
        <a:ext cx="1150834" cy="1096464"/>
      </dsp:txXfrm>
    </dsp:sp>
    <dsp:sp modelId="{C5BFA60F-F325-4504-ADF6-5A9E42E56386}">
      <dsp:nvSpPr>
        <dsp:cNvPr id="0" name=""/>
        <dsp:cNvSpPr/>
      </dsp:nvSpPr>
      <dsp:spPr>
        <a:xfrm>
          <a:off x="1613017" y="298274"/>
          <a:ext cx="4705632" cy="4705632"/>
        </a:xfrm>
        <a:custGeom>
          <a:avLst/>
          <a:gdLst/>
          <a:ahLst/>
          <a:cxnLst/>
          <a:rect l="0" t="0" r="0" b="0"/>
          <a:pathLst>
            <a:path>
              <a:moveTo>
                <a:pt x="1256232" y="271170"/>
              </a:moveTo>
              <a:arcTo wR="2352816" hR="2352816" stAng="14533219" swAng="54645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39244-3D22-481C-B78C-A0A5CDDA6B04}">
      <dsp:nvSpPr>
        <dsp:cNvPr id="0" name=""/>
        <dsp:cNvSpPr/>
      </dsp:nvSpPr>
      <dsp:spPr>
        <a:xfrm rot="5400000">
          <a:off x="-323445" y="276725"/>
          <a:ext cx="1827980" cy="127958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</a:t>
          </a:r>
          <a:endParaRPr lang="en-US" sz="3700" kern="1200" dirty="0"/>
        </a:p>
      </dsp:txBody>
      <dsp:txXfrm rot="-5400000">
        <a:off x="-49248" y="642321"/>
        <a:ext cx="1279586" cy="548394"/>
      </dsp:txXfrm>
    </dsp:sp>
    <dsp:sp modelId="{F46A437A-CB5C-47D0-A395-7CB8ECD56DDB}">
      <dsp:nvSpPr>
        <dsp:cNvPr id="0" name=""/>
        <dsp:cNvSpPr/>
      </dsp:nvSpPr>
      <dsp:spPr>
        <a:xfrm rot="5400000">
          <a:off x="2244351" y="-1011484"/>
          <a:ext cx="1188187" cy="3216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Airway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Đảm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bảo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đường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thở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230339" y="60531"/>
        <a:ext cx="3158210" cy="1072181"/>
      </dsp:txXfrm>
    </dsp:sp>
    <dsp:sp modelId="{9B764EDC-9A90-449A-BAFC-19706CBDE094}">
      <dsp:nvSpPr>
        <dsp:cNvPr id="0" name=""/>
        <dsp:cNvSpPr/>
      </dsp:nvSpPr>
      <dsp:spPr>
        <a:xfrm rot="5400000">
          <a:off x="-323445" y="1721992"/>
          <a:ext cx="1827980" cy="127958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B</a:t>
          </a:r>
          <a:endParaRPr lang="en-US" sz="3700" kern="1200" dirty="0"/>
        </a:p>
      </dsp:txBody>
      <dsp:txXfrm rot="-5400000">
        <a:off x="-49248" y="2087588"/>
        <a:ext cx="1279586" cy="548394"/>
      </dsp:txXfrm>
    </dsp:sp>
    <dsp:sp modelId="{78E7A33A-6734-4918-AEB9-296F5529FC83}">
      <dsp:nvSpPr>
        <dsp:cNvPr id="0" name=""/>
        <dsp:cNvSpPr/>
      </dsp:nvSpPr>
      <dsp:spPr>
        <a:xfrm rot="5400000">
          <a:off x="2140371" y="563588"/>
          <a:ext cx="1188187" cy="3216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Breathing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Đảm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bảo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hấp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126359" y="1635604"/>
        <a:ext cx="3158210" cy="1072181"/>
      </dsp:txXfrm>
    </dsp:sp>
    <dsp:sp modelId="{48BAA5E8-518D-4240-9953-3222A39E2EA0}">
      <dsp:nvSpPr>
        <dsp:cNvPr id="0" name=""/>
        <dsp:cNvSpPr/>
      </dsp:nvSpPr>
      <dsp:spPr>
        <a:xfrm rot="5400000">
          <a:off x="-323445" y="3322198"/>
          <a:ext cx="1827980" cy="127958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</a:t>
          </a:r>
          <a:endParaRPr lang="en-US" sz="3700" kern="1200" dirty="0"/>
        </a:p>
      </dsp:txBody>
      <dsp:txXfrm rot="-5400000">
        <a:off x="-49248" y="3687794"/>
        <a:ext cx="1279586" cy="548394"/>
      </dsp:txXfrm>
    </dsp:sp>
    <dsp:sp modelId="{98643A55-47B0-42F7-A816-A2DABF3C440F}">
      <dsp:nvSpPr>
        <dsp:cNvPr id="0" name=""/>
        <dsp:cNvSpPr/>
      </dsp:nvSpPr>
      <dsp:spPr>
        <a:xfrm rot="5400000">
          <a:off x="2244351" y="2146233"/>
          <a:ext cx="1188187" cy="34132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Circulation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Đảm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bảo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tuần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hoàn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131842" y="3316746"/>
        <a:ext cx="3355203" cy="1072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4E43E-4906-4A38-BCE9-AEBFB09BCE70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B26C1-C97A-49A6-94F0-4966D39A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B26C1-C97A-49A6-94F0-4966D39ABD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8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A6D5C9-22F9-4916-9D91-6CFB7C8DE09F}" type="datetimeFigureOut">
              <a:rPr lang="en-US" smtClean="0"/>
              <a:t>23/08/2016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46730"/>
            <a:ext cx="7772400" cy="1175936"/>
          </a:xfrm>
        </p:spPr>
        <p:txBody>
          <a:bodyPr/>
          <a:lstStyle/>
          <a:p>
            <a:pPr marL="182880" indent="0">
              <a:buNone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01" y="2074442"/>
            <a:ext cx="4876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GVHD: THS.BS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SVTH: 1.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2.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Lộc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3.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4.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5.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6.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7.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8.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9.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Sang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10.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11.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9903" y="1219200"/>
            <a:ext cx="391569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NGỘ ĐỘC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 DƯỠNG HỒI SỨC CẤP CỨU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362200"/>
            <a:ext cx="3306779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876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32204"/>
              </p:ext>
            </p:extLst>
          </p:nvPr>
        </p:nvGraphicFramePr>
        <p:xfrm>
          <a:off x="762000" y="10668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81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II. QUY TRÌNH ĐIỀU DƯỠNG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89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4073"/>
            <a:ext cx="7848600" cy="382524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NHẬN ĐỊNH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82992661"/>
              </p:ext>
            </p:extLst>
          </p:nvPr>
        </p:nvGraphicFramePr>
        <p:xfrm>
          <a:off x="169606" y="838200"/>
          <a:ext cx="8915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676400"/>
            <a:ext cx="1391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758" y="3065206"/>
            <a:ext cx="1190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268" y="4800598"/>
            <a:ext cx="1440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37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610600" cy="617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CHẨN ĐOÁN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Tình trạng mất nước điện giải do nôn và ỉa chảy.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Tình trạng sốc do giảm thể tích tuần hoàn hoặc do độc tố.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Suy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thận cấp do sốc hoặc nhiễm độc.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trạng nhiễm khuẩn</a:t>
            </a:r>
          </a:p>
          <a:p>
            <a:pPr marL="45720" indent="0">
              <a:buNone/>
            </a:pPr>
            <a:endParaRPr 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1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533400"/>
            <a:ext cx="8305800" cy="5791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LẬP KẾ HOẠCH CHĂM SÓC</a:t>
            </a:r>
          </a:p>
          <a:p>
            <a:pPr marL="4572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9185855"/>
              </p:ext>
            </p:extLst>
          </p:nvPr>
        </p:nvGraphicFramePr>
        <p:xfrm>
          <a:off x="609600" y="1371600"/>
          <a:ext cx="7086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7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2400"/>
            <a:ext cx="8839200" cy="67056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THỰC HIỆN KẾ HOẠCH CHĂM SÓC</a:t>
            </a:r>
          </a:p>
          <a:p>
            <a:pPr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dõi rối loạn tiêu hoá: Lấy phân xét nghiệm, hứng chất nôn, phân ghi lại số lượng dịch mất qua chất nôn và phân.</a:t>
            </a:r>
          </a:p>
          <a:p>
            <a:pPr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dõi tình trạng sốc: Đo mạch, huyết áp, nhiệt độ 1 giờ/lần.</a:t>
            </a:r>
          </a:p>
          <a:p>
            <a:pPr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Tiến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hành xét nghiệm ngay sau khi bệnh nhân vào viện.</a:t>
            </a:r>
          </a:p>
          <a:p>
            <a:pPr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Thực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hiện y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Nuôi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dưỡng:</a:t>
            </a:r>
          </a:p>
          <a:p>
            <a:pPr marL="4572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Ăn lỏng, bảo đảm 1.600 - 2.000 calo/ngày.</a:t>
            </a:r>
          </a:p>
          <a:p>
            <a:pPr marL="4572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Không cho bệnh nhân nhịn.</a:t>
            </a:r>
          </a:p>
          <a:p>
            <a:pPr marL="4572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Uống nước cháo muối, trứng, thịt nạc.</a:t>
            </a:r>
          </a:p>
          <a:p>
            <a:pPr marL="4572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Uống Oresol.</a:t>
            </a:r>
          </a:p>
          <a:p>
            <a:pPr>
              <a:buFont typeface="Wingdings" pitchFamily="2" charset="2"/>
              <a:buChar char="Ø"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6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229600" cy="6172200"/>
          </a:xfrm>
        </p:spPr>
        <p:txBody>
          <a:bodyPr numCol="2">
            <a:normAutofit lnSpcReduction="10000"/>
          </a:bodyPr>
          <a:lstStyle/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5. ĐÁNH GIÁ</a:t>
            </a: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tỉnh, hô hấp và huyết áp ổn định.</a:t>
            </a:r>
          </a:p>
          <a:p>
            <a:pPr fontAlgn="base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Cải thiện và hết các dấu hiệu ngộ độc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Nước tiểu &gt; 500 ml/24 giờ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Ure máu giảm, trở lại bình thường.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fontAlgn="base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Tình trạng hô hấp và HA không ổn định.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Dấu hiệu ngộ độc kéo dài hoặc nặng thêm.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Xuất hiện các biến chứng: sặc vào phổi, nhiễm trùng, rối loạn nước điện giải...</a:t>
            </a:r>
          </a:p>
          <a:p>
            <a:pPr marL="45720" indent="0">
              <a:buNone/>
            </a:pPr>
            <a:endParaRPr 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nip Single Corner Rectangle 3"/>
          <p:cNvSpPr/>
          <p:nvPr/>
        </p:nvSpPr>
        <p:spPr>
          <a:xfrm>
            <a:off x="990600" y="1440426"/>
            <a:ext cx="2286000" cy="609600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334000" y="1440426"/>
            <a:ext cx="2286000" cy="609600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Xấu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343400" y="1828800"/>
            <a:ext cx="0" cy="4191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12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399" y="1295400"/>
            <a:ext cx="8288897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</a:t>
            </a:r>
          </a:p>
          <a:p>
            <a:pPr algn="ctr"/>
            <a:r>
              <a:rPr lang="vi-VN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 VÀ</a:t>
            </a:r>
            <a:r>
              <a:rPr 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BẠN</a:t>
            </a:r>
          </a:p>
          <a:p>
            <a:pPr algn="ctr"/>
            <a:r>
              <a:rPr lang="vi-VN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ĐÃ LẮNG NGHE.</a:t>
            </a:r>
            <a:endParaRPr 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00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43349" y="115526"/>
            <a:ext cx="8748251" cy="674247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74995" y="115526"/>
            <a:ext cx="1981200" cy="1295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71800" y="2061087"/>
            <a:ext cx="22098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cương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73029" y="3843977"/>
            <a:ext cx="2227006" cy="1447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stCxn id="9" idx="3"/>
            <a:endCxn id="25" idx="1"/>
          </p:cNvCxnSpPr>
          <p:nvPr/>
        </p:nvCxnSpPr>
        <p:spPr>
          <a:xfrm flipV="1">
            <a:off x="5181600" y="992440"/>
            <a:ext cx="685800" cy="1563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  <a:endCxn id="27" idx="1"/>
          </p:cNvCxnSpPr>
          <p:nvPr/>
        </p:nvCxnSpPr>
        <p:spPr>
          <a:xfrm flipV="1">
            <a:off x="5181600" y="2061087"/>
            <a:ext cx="683342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29" idx="1"/>
          </p:cNvCxnSpPr>
          <p:nvPr/>
        </p:nvCxnSpPr>
        <p:spPr>
          <a:xfrm>
            <a:off x="5181600" y="2556387"/>
            <a:ext cx="6858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33" idx="1"/>
          </p:cNvCxnSpPr>
          <p:nvPr/>
        </p:nvCxnSpPr>
        <p:spPr>
          <a:xfrm>
            <a:off x="5181600" y="2556387"/>
            <a:ext cx="685800" cy="1482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867400" y="649540"/>
            <a:ext cx="2209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64942" y="1718187"/>
            <a:ext cx="2209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67400" y="2708787"/>
            <a:ext cx="2209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67400" y="3695700"/>
            <a:ext cx="2209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3181" y="2228235"/>
            <a:ext cx="220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3181" y="3116390"/>
            <a:ext cx="220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3181" y="4933315"/>
            <a:ext cx="220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4.Thực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KHCS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8265" y="4038600"/>
            <a:ext cx="220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KHCS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43349" y="5752662"/>
            <a:ext cx="220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stCxn id="14" idx="1"/>
            <a:endCxn id="38" idx="3"/>
          </p:cNvCxnSpPr>
          <p:nvPr/>
        </p:nvCxnSpPr>
        <p:spPr>
          <a:xfrm flipH="1" flipV="1">
            <a:off x="2462981" y="2571135"/>
            <a:ext cx="510048" cy="1996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2451920" y="4397403"/>
            <a:ext cx="519880" cy="2064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4" idx="1"/>
          </p:cNvCxnSpPr>
          <p:nvPr/>
        </p:nvCxnSpPr>
        <p:spPr>
          <a:xfrm flipH="1" flipV="1">
            <a:off x="2451921" y="3569507"/>
            <a:ext cx="521108" cy="998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43" idx="3"/>
          </p:cNvCxnSpPr>
          <p:nvPr/>
        </p:nvCxnSpPr>
        <p:spPr>
          <a:xfrm flipH="1">
            <a:off x="2462981" y="4603880"/>
            <a:ext cx="508819" cy="672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4" idx="1"/>
          </p:cNvCxnSpPr>
          <p:nvPr/>
        </p:nvCxnSpPr>
        <p:spPr>
          <a:xfrm flipH="1">
            <a:off x="2426726" y="4567877"/>
            <a:ext cx="546303" cy="1520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Down Arrow 81"/>
          <p:cNvSpPr/>
          <p:nvPr/>
        </p:nvSpPr>
        <p:spPr>
          <a:xfrm>
            <a:off x="3886200" y="1410926"/>
            <a:ext cx="381000" cy="65016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own Arrow 82"/>
          <p:cNvSpPr/>
          <p:nvPr/>
        </p:nvSpPr>
        <p:spPr>
          <a:xfrm>
            <a:off x="3875094" y="3116391"/>
            <a:ext cx="392105" cy="70178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02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animBg="1"/>
      <p:bldP spid="14" grpId="0" animBg="1"/>
      <p:bldP spid="25" grpId="0" animBg="1"/>
      <p:bldP spid="27" grpId="0" animBg="1"/>
      <p:bldP spid="29" grpId="0" animBg="1"/>
      <p:bldP spid="33" grpId="0" animBg="1"/>
      <p:bldP spid="38" grpId="0" animBg="1"/>
      <p:bldP spid="41" grpId="0" animBg="1"/>
      <p:bldP spid="43" grpId="0" animBg="1"/>
      <p:bldP spid="44" grpId="0" animBg="1"/>
      <p:bldP spid="46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2400"/>
            <a:ext cx="8305800" cy="6248400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en-US" sz="5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ĐẠI CƯƠNG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doạ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da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Tất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cả các dạng bệnh ngộ độc đều có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gây tử vong và được coi là các trường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hợp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cấp cứu y tế. Bệnh ngộ độc thực phẩm có thể đặc biệt nguy hiểm vì nhiều người có thể bị nhiễm độc do ăn thực phẩm đã nhiễm vi khuẩn gây bệnh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362201"/>
            <a:ext cx="27432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Left Brace 3"/>
          <p:cNvSpPr/>
          <p:nvPr/>
        </p:nvSpPr>
        <p:spPr>
          <a:xfrm>
            <a:off x="1994719" y="3048000"/>
            <a:ext cx="381000" cy="13445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1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08439499"/>
              </p:ext>
            </p:extLst>
          </p:nvPr>
        </p:nvGraphicFramePr>
        <p:xfrm>
          <a:off x="457200" y="947410"/>
          <a:ext cx="7772400" cy="5300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752600" y="110961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NGUYÊN NHÂN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0"/>
            <a:ext cx="7924800" cy="6324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TRIỆU CHỨNG </a:t>
            </a:r>
          </a:p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 TRIỆU CHỨNG LÂM SÀNG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899" y="990600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Arial" pitchFamily="34" charset="0"/>
              <a:buChar char="•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Khô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miệng, khô môi, khát nước (nhưng ở người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nặng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lại không thấy khát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nhăn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ắt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trũng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sâu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giật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uồn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nôn và nôn.</a:t>
            </a:r>
          </a:p>
          <a:p>
            <a:pPr marL="457200" indent="-457200" fontAlgn="base">
              <a:buFont typeface="Arial" pitchFamily="34" charset="0"/>
              <a:buChar char="•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Tiêu chảy,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có khi có máu.</a:t>
            </a:r>
          </a:p>
          <a:p>
            <a:pPr marL="457200" indent="-457200" fontAlgn="base">
              <a:buFont typeface="Arial" pitchFamily="34" charset="0"/>
              <a:buChar char="•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thể sốt hay không.</a:t>
            </a:r>
          </a:p>
          <a:p>
            <a:pPr marL="457200" indent="-457200" fontAlgn="base">
              <a:buFont typeface="Arial" pitchFamily="34" charset="0"/>
              <a:buChar char="•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Thiểu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niệu hoặc vô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Tiểu rất ít, nước tiểu vàng sậm</a:t>
            </a:r>
          </a:p>
          <a:p>
            <a:pPr marL="457200" indent="-457200" fontAlgn="base">
              <a:buFont typeface="Arial" pitchFamily="34" charset="0"/>
              <a:buChar char="•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Rối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loạn nước - điện giải.</a:t>
            </a:r>
          </a:p>
          <a:p>
            <a:pPr marL="457200" indent="-457200" fontAlgn="base">
              <a:buFont typeface="Arial" pitchFamily="34" charset="0"/>
              <a:buChar char="•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Thần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kinh cơ: đau cơ lan tỏa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Arial" pitchFamily="34" charset="0"/>
              <a:buChar char="•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Thần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kinh: yếu hoặc liệt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chi,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đau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đầu.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79" y="2209800"/>
            <a:ext cx="3291840" cy="279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52400"/>
            <a:ext cx="8153400" cy="6019800"/>
          </a:xfrm>
        </p:spPr>
        <p:txBody>
          <a:bodyPr>
            <a:normAutofit/>
          </a:bodyPr>
          <a:lstStyle/>
          <a:p>
            <a:pPr marL="45720" indent="0" algn="ctr" fontAlgn="base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2.2 TRIỆU CHỨNG CẬN LÂM SÀNG</a:t>
            </a:r>
          </a:p>
          <a:p>
            <a:pPr marL="45720" indent="0" algn="ctr" fontAlgn="base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thức máu, chú ý bạch cầu.</a:t>
            </a:r>
          </a:p>
          <a:p>
            <a:pPr fontAlgn="base">
              <a:buFont typeface="Wingdings" pitchFamily="2" charset="2"/>
              <a:buChar char="v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Điện giải đồ, urê, creatinin để đánh giá tình trạng mất nước.</a:t>
            </a:r>
          </a:p>
          <a:p>
            <a:pPr fontAlgn="base">
              <a:buFont typeface="Wingdings" pitchFamily="2" charset="2"/>
              <a:buChar char="v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Soi phân có thể thấy bạch cầu, vi khuẩn, máu gợi ý tác nhân là vi khuẩn xâm lấn.</a:t>
            </a:r>
          </a:p>
          <a:p>
            <a:pPr fontAlgn="base">
              <a:buFont typeface="Wingdings" pitchFamily="2" charset="2"/>
              <a:buChar char="v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Cấy phân, chất nôn mửa hoặc thức ăn có thể giúp xác định tác nhân gây bệnh.</a:t>
            </a:r>
          </a:p>
          <a:p>
            <a:pPr fontAlgn="base">
              <a:buFont typeface="Wingdings" pitchFamily="2" charset="2"/>
              <a:buChar char="v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Các xét nghiệm tìm độc chất</a:t>
            </a:r>
          </a:p>
          <a:p>
            <a:pPr marL="45720" indent="0">
              <a:buNone/>
            </a:pPr>
            <a:endParaRPr 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45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457200"/>
            <a:ext cx="8534400" cy="5867400"/>
          </a:xfrm>
        </p:spPr>
        <p:txBody>
          <a:bodyPr numCol="2">
            <a:normAutofit/>
          </a:bodyPr>
          <a:lstStyle/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3.1 CHẨN ĐOÁN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Vỏ thuốc, chai thuốc còn sót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Khám lâm sàng: dấu hiệu sinh tồn, hội chứng ngộ độc, biến chứng thứ phát do ngộ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Kết quả xét nghiệm sinh hóa máu, khí máu, tìm độc chất trong máu và trong nước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3.2 XỬ 	TRÍ</a:t>
            </a: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4495800" y="457200"/>
            <a:ext cx="0" cy="586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90788113"/>
              </p:ext>
            </p:extLst>
          </p:nvPr>
        </p:nvGraphicFramePr>
        <p:xfrm>
          <a:off x="4648200" y="1219200"/>
          <a:ext cx="4495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068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1600200"/>
            <a:ext cx="8382000" cy="8305800"/>
          </a:xfrm>
        </p:spPr>
      </p:pic>
    </p:spTree>
    <p:extLst>
      <p:ext uri="{BB962C8B-B14F-4D97-AF65-F5344CB8AC3E}">
        <p14:creationId xmlns:p14="http://schemas.microsoft.com/office/powerpoint/2010/main" val="321865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533400"/>
            <a:ext cx="8153400" cy="5943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BIẾN CHỨNG</a:t>
            </a:r>
          </a:p>
          <a:p>
            <a:pPr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iến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chứng nghiêm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trọng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phổ biến nhất của ngộ độc thực phẩm là mất nước – mất nhiều nước và muối và khoáng chất thiết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số chủng E. coli có thể gây ra một biến chứng nghiêm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hội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chứng urê tán huyết. Hội chứng này thường gây tổn thương nội mạc của các mạch máu nhỏ trong thận, đôi khi dẫn đến suy thận.</a:t>
            </a:r>
            <a:r>
              <a:rPr lang="vi-VN" sz="2800" dirty="0"/>
              <a:t> </a:t>
            </a:r>
            <a:endParaRPr lang="en-US" sz="2800" dirty="0" smtClean="0"/>
          </a:p>
          <a:p>
            <a:pPr marL="45720" indent="0">
              <a:buNone/>
            </a:pPr>
            <a:endParaRPr 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0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460</TotalTime>
  <Words>1091</Words>
  <Application>Microsoft Office PowerPoint</Application>
  <PresentationFormat>On-screen Show (4:3)</PresentationFormat>
  <Paragraphs>145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Đề tài: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Đề tài: NGỘ ĐỘC</dc:title>
  <dc:creator>PC</dc:creator>
  <cp:lastModifiedBy>PC</cp:lastModifiedBy>
  <cp:revision>52</cp:revision>
  <dcterms:created xsi:type="dcterms:W3CDTF">2016-08-19T12:16:17Z</dcterms:created>
  <dcterms:modified xsi:type="dcterms:W3CDTF">2016-08-22T17:13:21Z</dcterms:modified>
</cp:coreProperties>
</file>