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4" r:id="rId2"/>
    <p:sldId id="256" r:id="rId3"/>
    <p:sldId id="257" r:id="rId4"/>
    <p:sldId id="258" r:id="rId5"/>
    <p:sldId id="267" r:id="rId6"/>
    <p:sldId id="259" r:id="rId7"/>
    <p:sldId id="268" r:id="rId8"/>
    <p:sldId id="260" r:id="rId9"/>
    <p:sldId id="261" r:id="rId10"/>
    <p:sldId id="262" r:id="rId11"/>
    <p:sldId id="265" r:id="rId12"/>
    <p:sldId id="269" r:id="rId13"/>
    <p:sldId id="263"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B0068-2B99-4BE9-8CAE-03511A8C62A5}" type="doc">
      <dgm:prSet loTypeId="urn:microsoft.com/office/officeart/2008/layout/HorizontalMultiLevelHierarchy" loCatId="hierarchy" qsTypeId="urn:microsoft.com/office/officeart/2005/8/quickstyle/3d1" qsCatId="3D" csTypeId="urn:microsoft.com/office/officeart/2005/8/colors/colorful1" csCatId="colorful" phldr="1"/>
      <dgm:spPr/>
      <dgm:t>
        <a:bodyPr/>
        <a:lstStyle/>
        <a:p>
          <a:endParaRPr lang="en-US"/>
        </a:p>
      </dgm:t>
    </dgm:pt>
    <dgm:pt modelId="{41139069-A0A2-433E-888D-0A855FDE4274}">
      <dgm:prSet phldrT="[Text]" custT="1"/>
      <dgm:spPr/>
      <dgm:t>
        <a:bodyPr/>
        <a:lstStyle/>
        <a:p>
          <a:r>
            <a:rPr lang="en-US" sz="4000" dirty="0" err="1" smtClean="0">
              <a:latin typeface="Times New Roman" pitchFamily="18" charset="0"/>
              <a:cs typeface="Times New Roman" pitchFamily="18" charset="0"/>
            </a:rPr>
            <a:t>Mục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đích</a:t>
          </a:r>
          <a:endParaRPr lang="en-US" sz="4000" dirty="0">
            <a:latin typeface="Times New Roman" pitchFamily="18" charset="0"/>
            <a:cs typeface="Times New Roman" pitchFamily="18" charset="0"/>
          </a:endParaRPr>
        </a:p>
      </dgm:t>
    </dgm:pt>
    <dgm:pt modelId="{9214DC74-AA4B-4F53-BC83-5877A662754D}" type="parTrans" cxnId="{9F4CFE1A-57D1-4A2E-837C-9D4757807347}">
      <dgm:prSet/>
      <dgm:spPr/>
      <dgm:t>
        <a:bodyPr/>
        <a:lstStyle/>
        <a:p>
          <a:endParaRPr lang="en-US"/>
        </a:p>
      </dgm:t>
    </dgm:pt>
    <dgm:pt modelId="{1B2802E7-90A4-48A5-A850-7594A28EC2D4}" type="sibTrans" cxnId="{9F4CFE1A-57D1-4A2E-837C-9D4757807347}">
      <dgm:prSet/>
      <dgm:spPr/>
      <dgm:t>
        <a:bodyPr/>
        <a:lstStyle/>
        <a:p>
          <a:endParaRPr lang="en-US"/>
        </a:p>
      </dgm:t>
    </dgm:pt>
    <dgm:pt modelId="{F4A14BAB-9210-4AE3-AAFC-A4157EE54E18}">
      <dgm:prSet phldrT="[Text]" custT="1"/>
      <dgm:spPr/>
      <dgm:t>
        <a:bodyPr/>
        <a:lstStyle/>
        <a:p>
          <a:r>
            <a:rPr lang="en-US" sz="2800" dirty="0" err="1" smtClean="0">
              <a:latin typeface="Times New Roman" pitchFamily="18" charset="0"/>
              <a:cs typeface="Times New Roman" pitchFamily="18" charset="0"/>
            </a:rPr>
            <a:t>Đảm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hút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đờm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endParaRPr lang="en-US" sz="2800" dirty="0" smtClean="0">
            <a:latin typeface="Times New Roman" pitchFamily="18" charset="0"/>
            <a:cs typeface="Times New Roman" pitchFamily="18" charset="0"/>
          </a:endParaRPr>
        </a:p>
      </dgm:t>
    </dgm:pt>
    <dgm:pt modelId="{190C8E05-3B5B-4EC6-A0F7-32176FADFF38}" type="parTrans" cxnId="{A8DC8CF7-A0E1-4FDA-BF1C-A73AA551B8D3}">
      <dgm:prSet/>
      <dgm:spPr/>
      <dgm:t>
        <a:bodyPr/>
        <a:lstStyle/>
        <a:p>
          <a:endParaRPr lang="en-US"/>
        </a:p>
      </dgm:t>
    </dgm:pt>
    <dgm:pt modelId="{39DC0A24-FAFE-40C7-A4BF-2F7503FF3EAB}" type="sibTrans" cxnId="{A8DC8CF7-A0E1-4FDA-BF1C-A73AA551B8D3}">
      <dgm:prSet/>
      <dgm:spPr/>
      <dgm:t>
        <a:bodyPr/>
        <a:lstStyle/>
        <a:p>
          <a:endParaRPr lang="en-US"/>
        </a:p>
      </dgm:t>
    </dgm:pt>
    <dgm:pt modelId="{5B80FD86-F5CF-4F1F-B9BC-2C93C2F81381}">
      <dgm:prSet phldrT="[Text]" custT="1"/>
      <dgm:spPr/>
      <dgm:t>
        <a:bodyPr/>
        <a:lstStyle/>
        <a:p>
          <a:r>
            <a:rPr lang="en-US" sz="2800" dirty="0" err="1" smtClean="0">
              <a:latin typeface="Times New Roman" pitchFamily="18" charset="0"/>
              <a:cs typeface="Times New Roman" pitchFamily="18" charset="0"/>
            </a:rPr>
            <a:t>Khai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hỗ</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a:t>
          </a:r>
          <a:endParaRPr lang="en-US" sz="2800" dirty="0">
            <a:latin typeface="Times New Roman" pitchFamily="18" charset="0"/>
            <a:cs typeface="Times New Roman" pitchFamily="18" charset="0"/>
          </a:endParaRPr>
        </a:p>
      </dgm:t>
    </dgm:pt>
    <dgm:pt modelId="{7A3388E1-B8E5-4AC4-BFC0-6BD2BA65E99B}" type="parTrans" cxnId="{AB9E2F8E-9057-4E33-908F-6A83C8D622E2}">
      <dgm:prSet/>
      <dgm:spPr/>
      <dgm:t>
        <a:bodyPr/>
        <a:lstStyle/>
        <a:p>
          <a:endParaRPr lang="en-US"/>
        </a:p>
      </dgm:t>
    </dgm:pt>
    <dgm:pt modelId="{CEBB43CD-EE76-4384-A612-261698D6F059}" type="sibTrans" cxnId="{AB9E2F8E-9057-4E33-908F-6A83C8D622E2}">
      <dgm:prSet/>
      <dgm:spPr/>
      <dgm:t>
        <a:bodyPr/>
        <a:lstStyle/>
        <a:p>
          <a:endParaRPr lang="en-US"/>
        </a:p>
      </dgm:t>
    </dgm:pt>
    <dgm:pt modelId="{F27843E9-2808-45B3-910A-FB24E286C942}">
      <dgm:prSet phldrT="[Text]" custT="1"/>
      <dgm:spPr/>
      <dgm:t>
        <a:bodyPr/>
        <a:lstStyle/>
        <a:p>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chuẩn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quản</a:t>
          </a:r>
          <a:endParaRPr lang="en-US" sz="2800" dirty="0">
            <a:latin typeface="Times New Roman" pitchFamily="18" charset="0"/>
            <a:cs typeface="Times New Roman" pitchFamily="18" charset="0"/>
          </a:endParaRPr>
        </a:p>
      </dgm:t>
    </dgm:pt>
    <dgm:pt modelId="{4530E323-A9BB-40BC-A82D-275870D035B0}" type="parTrans" cxnId="{82C86ACE-74CD-4933-91B2-AB08D2AFAF5C}">
      <dgm:prSet/>
      <dgm:spPr/>
      <dgm:t>
        <a:bodyPr/>
        <a:lstStyle/>
        <a:p>
          <a:endParaRPr lang="en-US"/>
        </a:p>
      </dgm:t>
    </dgm:pt>
    <dgm:pt modelId="{C0AD0078-3CA1-4A2F-AC74-404447C1FB53}" type="sibTrans" cxnId="{82C86ACE-74CD-4933-91B2-AB08D2AFAF5C}">
      <dgm:prSet/>
      <dgm:spPr/>
      <dgm:t>
        <a:bodyPr/>
        <a:lstStyle/>
        <a:p>
          <a:endParaRPr lang="en-US"/>
        </a:p>
      </dgm:t>
    </dgm:pt>
    <dgm:pt modelId="{F30319A3-EC10-4254-A9F8-C54644A6934D}" type="pres">
      <dgm:prSet presAssocID="{8A1B0068-2B99-4BE9-8CAE-03511A8C62A5}" presName="Name0" presStyleCnt="0">
        <dgm:presLayoutVars>
          <dgm:chPref val="1"/>
          <dgm:dir/>
          <dgm:animOne val="branch"/>
          <dgm:animLvl val="lvl"/>
          <dgm:resizeHandles val="exact"/>
        </dgm:presLayoutVars>
      </dgm:prSet>
      <dgm:spPr/>
      <dgm:t>
        <a:bodyPr/>
        <a:lstStyle/>
        <a:p>
          <a:endParaRPr lang="en-US"/>
        </a:p>
      </dgm:t>
    </dgm:pt>
    <dgm:pt modelId="{E6D553DA-034E-4D98-9478-8E4903613D92}" type="pres">
      <dgm:prSet presAssocID="{41139069-A0A2-433E-888D-0A855FDE4274}" presName="root1" presStyleCnt="0"/>
      <dgm:spPr/>
      <dgm:t>
        <a:bodyPr/>
        <a:lstStyle/>
        <a:p>
          <a:endParaRPr lang="en-US"/>
        </a:p>
      </dgm:t>
    </dgm:pt>
    <dgm:pt modelId="{5CE419BF-2F2F-40A3-989D-D26B0936B335}" type="pres">
      <dgm:prSet presAssocID="{41139069-A0A2-433E-888D-0A855FDE4274}" presName="LevelOneTextNode" presStyleLbl="node0" presStyleIdx="0" presStyleCnt="1" custAng="5400000" custScaleY="84109" custLinFactX="-5773" custLinFactNeighborX="-100000" custLinFactNeighborY="-68">
        <dgm:presLayoutVars>
          <dgm:chPref val="3"/>
        </dgm:presLayoutVars>
      </dgm:prSet>
      <dgm:spPr/>
      <dgm:t>
        <a:bodyPr/>
        <a:lstStyle/>
        <a:p>
          <a:endParaRPr lang="en-US"/>
        </a:p>
      </dgm:t>
    </dgm:pt>
    <dgm:pt modelId="{335E0D83-583B-4CD3-B68D-7DDB3FE159C9}" type="pres">
      <dgm:prSet presAssocID="{41139069-A0A2-433E-888D-0A855FDE4274}" presName="level2hierChild" presStyleCnt="0"/>
      <dgm:spPr/>
      <dgm:t>
        <a:bodyPr/>
        <a:lstStyle/>
        <a:p>
          <a:endParaRPr lang="en-US"/>
        </a:p>
      </dgm:t>
    </dgm:pt>
    <dgm:pt modelId="{55AD7064-8AF4-4CEB-8D65-399AF28F9F9B}" type="pres">
      <dgm:prSet presAssocID="{190C8E05-3B5B-4EC6-A0F7-32176FADFF38}" presName="conn2-1" presStyleLbl="parChTrans1D2" presStyleIdx="0" presStyleCnt="3"/>
      <dgm:spPr/>
      <dgm:t>
        <a:bodyPr/>
        <a:lstStyle/>
        <a:p>
          <a:endParaRPr lang="en-US"/>
        </a:p>
      </dgm:t>
    </dgm:pt>
    <dgm:pt modelId="{F18233E6-DD6D-4C08-89CB-11DA31A9E3C6}" type="pres">
      <dgm:prSet presAssocID="{190C8E05-3B5B-4EC6-A0F7-32176FADFF38}" presName="connTx" presStyleLbl="parChTrans1D2" presStyleIdx="0" presStyleCnt="3"/>
      <dgm:spPr/>
      <dgm:t>
        <a:bodyPr/>
        <a:lstStyle/>
        <a:p>
          <a:endParaRPr lang="en-US"/>
        </a:p>
      </dgm:t>
    </dgm:pt>
    <dgm:pt modelId="{2473562A-F99E-4172-BD37-61492B1624ED}" type="pres">
      <dgm:prSet presAssocID="{F4A14BAB-9210-4AE3-AAFC-A4157EE54E18}" presName="root2" presStyleCnt="0"/>
      <dgm:spPr/>
      <dgm:t>
        <a:bodyPr/>
        <a:lstStyle/>
        <a:p>
          <a:endParaRPr lang="en-US"/>
        </a:p>
      </dgm:t>
    </dgm:pt>
    <dgm:pt modelId="{CD901B5F-8A52-47CE-B391-0443A3335DAE}" type="pres">
      <dgm:prSet presAssocID="{F4A14BAB-9210-4AE3-AAFC-A4157EE54E18}" presName="LevelTwoTextNode" presStyleLbl="node2" presStyleIdx="0" presStyleCnt="3" custScaleX="190436" custScaleY="159327" custLinFactNeighborX="54954" custLinFactNeighborY="-1839">
        <dgm:presLayoutVars>
          <dgm:chPref val="3"/>
        </dgm:presLayoutVars>
      </dgm:prSet>
      <dgm:spPr/>
      <dgm:t>
        <a:bodyPr/>
        <a:lstStyle/>
        <a:p>
          <a:endParaRPr lang="en-US"/>
        </a:p>
      </dgm:t>
    </dgm:pt>
    <dgm:pt modelId="{E6635B75-B636-4C84-817E-CEA41CA4CF65}" type="pres">
      <dgm:prSet presAssocID="{F4A14BAB-9210-4AE3-AAFC-A4157EE54E18}" presName="level3hierChild" presStyleCnt="0"/>
      <dgm:spPr/>
      <dgm:t>
        <a:bodyPr/>
        <a:lstStyle/>
        <a:p>
          <a:endParaRPr lang="en-US"/>
        </a:p>
      </dgm:t>
    </dgm:pt>
    <dgm:pt modelId="{391C2B28-6185-4A2C-9CFE-08F81E40F16E}" type="pres">
      <dgm:prSet presAssocID="{7A3388E1-B8E5-4AC4-BFC0-6BD2BA65E99B}" presName="conn2-1" presStyleLbl="parChTrans1D2" presStyleIdx="1" presStyleCnt="3"/>
      <dgm:spPr/>
      <dgm:t>
        <a:bodyPr/>
        <a:lstStyle/>
        <a:p>
          <a:endParaRPr lang="en-US"/>
        </a:p>
      </dgm:t>
    </dgm:pt>
    <dgm:pt modelId="{E450CBDF-71FF-419A-8432-B4B110A8C299}" type="pres">
      <dgm:prSet presAssocID="{7A3388E1-B8E5-4AC4-BFC0-6BD2BA65E99B}" presName="connTx" presStyleLbl="parChTrans1D2" presStyleIdx="1" presStyleCnt="3"/>
      <dgm:spPr/>
      <dgm:t>
        <a:bodyPr/>
        <a:lstStyle/>
        <a:p>
          <a:endParaRPr lang="en-US"/>
        </a:p>
      </dgm:t>
    </dgm:pt>
    <dgm:pt modelId="{F85E76FF-8897-4B48-9B0E-C5EE932F23C1}" type="pres">
      <dgm:prSet presAssocID="{5B80FD86-F5CF-4F1F-B9BC-2C93C2F81381}" presName="root2" presStyleCnt="0"/>
      <dgm:spPr/>
      <dgm:t>
        <a:bodyPr/>
        <a:lstStyle/>
        <a:p>
          <a:endParaRPr lang="en-US"/>
        </a:p>
      </dgm:t>
    </dgm:pt>
    <dgm:pt modelId="{B35D497B-FA9F-4BD1-AE8B-4A06FDADB032}" type="pres">
      <dgm:prSet presAssocID="{5B80FD86-F5CF-4F1F-B9BC-2C93C2F81381}" presName="LevelTwoTextNode" presStyleLbl="node2" presStyleIdx="1" presStyleCnt="3" custScaleX="188876" custScaleY="139552" custLinFactNeighborX="54901" custLinFactNeighborY="-7846">
        <dgm:presLayoutVars>
          <dgm:chPref val="3"/>
        </dgm:presLayoutVars>
      </dgm:prSet>
      <dgm:spPr/>
      <dgm:t>
        <a:bodyPr/>
        <a:lstStyle/>
        <a:p>
          <a:endParaRPr lang="en-US"/>
        </a:p>
      </dgm:t>
    </dgm:pt>
    <dgm:pt modelId="{F2C3F832-5463-4E1C-BDBF-209BE2629F31}" type="pres">
      <dgm:prSet presAssocID="{5B80FD86-F5CF-4F1F-B9BC-2C93C2F81381}" presName="level3hierChild" presStyleCnt="0"/>
      <dgm:spPr/>
      <dgm:t>
        <a:bodyPr/>
        <a:lstStyle/>
        <a:p>
          <a:endParaRPr lang="en-US"/>
        </a:p>
      </dgm:t>
    </dgm:pt>
    <dgm:pt modelId="{BC387652-DB24-4E0F-B868-F4F069765BD0}" type="pres">
      <dgm:prSet presAssocID="{4530E323-A9BB-40BC-A82D-275870D035B0}" presName="conn2-1" presStyleLbl="parChTrans1D2" presStyleIdx="2" presStyleCnt="3"/>
      <dgm:spPr/>
      <dgm:t>
        <a:bodyPr/>
        <a:lstStyle/>
        <a:p>
          <a:endParaRPr lang="en-US"/>
        </a:p>
      </dgm:t>
    </dgm:pt>
    <dgm:pt modelId="{3116718E-00F0-4F2D-88C1-2D1701CECFF2}" type="pres">
      <dgm:prSet presAssocID="{4530E323-A9BB-40BC-A82D-275870D035B0}" presName="connTx" presStyleLbl="parChTrans1D2" presStyleIdx="2" presStyleCnt="3"/>
      <dgm:spPr/>
      <dgm:t>
        <a:bodyPr/>
        <a:lstStyle/>
        <a:p>
          <a:endParaRPr lang="en-US"/>
        </a:p>
      </dgm:t>
    </dgm:pt>
    <dgm:pt modelId="{09D9B0BC-C13F-481B-BDD7-46CE4C99B784}" type="pres">
      <dgm:prSet presAssocID="{F27843E9-2808-45B3-910A-FB24E286C942}" presName="root2" presStyleCnt="0"/>
      <dgm:spPr/>
      <dgm:t>
        <a:bodyPr/>
        <a:lstStyle/>
        <a:p>
          <a:endParaRPr lang="en-US"/>
        </a:p>
      </dgm:t>
    </dgm:pt>
    <dgm:pt modelId="{552EC692-B6E0-4EDD-9BA6-40E457AFE063}" type="pres">
      <dgm:prSet presAssocID="{F27843E9-2808-45B3-910A-FB24E286C942}" presName="LevelTwoTextNode" presStyleLbl="node2" presStyleIdx="2" presStyleCnt="3" custScaleX="188981" custScaleY="175470" custLinFactNeighborX="54901" custLinFactNeighborY="1498">
        <dgm:presLayoutVars>
          <dgm:chPref val="3"/>
        </dgm:presLayoutVars>
      </dgm:prSet>
      <dgm:spPr/>
      <dgm:t>
        <a:bodyPr/>
        <a:lstStyle/>
        <a:p>
          <a:endParaRPr lang="en-US"/>
        </a:p>
      </dgm:t>
    </dgm:pt>
    <dgm:pt modelId="{7D412128-8868-4C66-8C8F-A447E5B2C6C3}" type="pres">
      <dgm:prSet presAssocID="{F27843E9-2808-45B3-910A-FB24E286C942}" presName="level3hierChild" presStyleCnt="0"/>
      <dgm:spPr/>
      <dgm:t>
        <a:bodyPr/>
        <a:lstStyle/>
        <a:p>
          <a:endParaRPr lang="en-US"/>
        </a:p>
      </dgm:t>
    </dgm:pt>
  </dgm:ptLst>
  <dgm:cxnLst>
    <dgm:cxn modelId="{AB9E2F8E-9057-4E33-908F-6A83C8D622E2}" srcId="{41139069-A0A2-433E-888D-0A855FDE4274}" destId="{5B80FD86-F5CF-4F1F-B9BC-2C93C2F81381}" srcOrd="1" destOrd="0" parTransId="{7A3388E1-B8E5-4AC4-BFC0-6BD2BA65E99B}" sibTransId="{CEBB43CD-EE76-4384-A612-261698D6F059}"/>
    <dgm:cxn modelId="{B170AD4E-FEB1-48BB-8AFF-D20BDB1CD508}" type="presOf" srcId="{190C8E05-3B5B-4EC6-A0F7-32176FADFF38}" destId="{55AD7064-8AF4-4CEB-8D65-399AF28F9F9B}" srcOrd="0" destOrd="0" presId="urn:microsoft.com/office/officeart/2008/layout/HorizontalMultiLevelHierarchy"/>
    <dgm:cxn modelId="{350D1D36-0C5D-4636-978F-39F50CCF0973}" type="presOf" srcId="{4530E323-A9BB-40BC-A82D-275870D035B0}" destId="{3116718E-00F0-4F2D-88C1-2D1701CECFF2}" srcOrd="1" destOrd="0" presId="urn:microsoft.com/office/officeart/2008/layout/HorizontalMultiLevelHierarchy"/>
    <dgm:cxn modelId="{9F4CFE1A-57D1-4A2E-837C-9D4757807347}" srcId="{8A1B0068-2B99-4BE9-8CAE-03511A8C62A5}" destId="{41139069-A0A2-433E-888D-0A855FDE4274}" srcOrd="0" destOrd="0" parTransId="{9214DC74-AA4B-4F53-BC83-5877A662754D}" sibTransId="{1B2802E7-90A4-48A5-A850-7594A28EC2D4}"/>
    <dgm:cxn modelId="{82C86ACE-74CD-4933-91B2-AB08D2AFAF5C}" srcId="{41139069-A0A2-433E-888D-0A855FDE4274}" destId="{F27843E9-2808-45B3-910A-FB24E286C942}" srcOrd="2" destOrd="0" parTransId="{4530E323-A9BB-40BC-A82D-275870D035B0}" sibTransId="{C0AD0078-3CA1-4A2F-AC74-404447C1FB53}"/>
    <dgm:cxn modelId="{247A1011-4AF7-4EAA-A847-9FF96C9B28CD}" type="presOf" srcId="{190C8E05-3B5B-4EC6-A0F7-32176FADFF38}" destId="{F18233E6-DD6D-4C08-89CB-11DA31A9E3C6}" srcOrd="1" destOrd="0" presId="urn:microsoft.com/office/officeart/2008/layout/HorizontalMultiLevelHierarchy"/>
    <dgm:cxn modelId="{7EC3A207-3E85-49A2-947D-E604C54F891E}" type="presOf" srcId="{41139069-A0A2-433E-888D-0A855FDE4274}" destId="{5CE419BF-2F2F-40A3-989D-D26B0936B335}" srcOrd="0" destOrd="0" presId="urn:microsoft.com/office/officeart/2008/layout/HorizontalMultiLevelHierarchy"/>
    <dgm:cxn modelId="{37DD35EB-5354-400E-9DDB-BDDA8532F65F}" type="presOf" srcId="{5B80FD86-F5CF-4F1F-B9BC-2C93C2F81381}" destId="{B35D497B-FA9F-4BD1-AE8B-4A06FDADB032}" srcOrd="0" destOrd="0" presId="urn:microsoft.com/office/officeart/2008/layout/HorizontalMultiLevelHierarchy"/>
    <dgm:cxn modelId="{9EB1F299-96F2-4E63-B4A6-ADE8AA762B36}" type="presOf" srcId="{4530E323-A9BB-40BC-A82D-275870D035B0}" destId="{BC387652-DB24-4E0F-B868-F4F069765BD0}" srcOrd="0" destOrd="0" presId="urn:microsoft.com/office/officeart/2008/layout/HorizontalMultiLevelHierarchy"/>
    <dgm:cxn modelId="{A8DC8CF7-A0E1-4FDA-BF1C-A73AA551B8D3}" srcId="{41139069-A0A2-433E-888D-0A855FDE4274}" destId="{F4A14BAB-9210-4AE3-AAFC-A4157EE54E18}" srcOrd="0" destOrd="0" parTransId="{190C8E05-3B5B-4EC6-A0F7-32176FADFF38}" sibTransId="{39DC0A24-FAFE-40C7-A4BF-2F7503FF3EAB}"/>
    <dgm:cxn modelId="{475E934E-89A8-4460-A928-F828851A94A5}" type="presOf" srcId="{7A3388E1-B8E5-4AC4-BFC0-6BD2BA65E99B}" destId="{391C2B28-6185-4A2C-9CFE-08F81E40F16E}" srcOrd="0" destOrd="0" presId="urn:microsoft.com/office/officeart/2008/layout/HorizontalMultiLevelHierarchy"/>
    <dgm:cxn modelId="{588F45CF-CC3A-4E34-B9F8-3E3174257D56}" type="presOf" srcId="{7A3388E1-B8E5-4AC4-BFC0-6BD2BA65E99B}" destId="{E450CBDF-71FF-419A-8432-B4B110A8C299}" srcOrd="1" destOrd="0" presId="urn:microsoft.com/office/officeart/2008/layout/HorizontalMultiLevelHierarchy"/>
    <dgm:cxn modelId="{A7A1C607-8B15-44BE-9859-D39E8035FDCA}" type="presOf" srcId="{F27843E9-2808-45B3-910A-FB24E286C942}" destId="{552EC692-B6E0-4EDD-9BA6-40E457AFE063}" srcOrd="0" destOrd="0" presId="urn:microsoft.com/office/officeart/2008/layout/HorizontalMultiLevelHierarchy"/>
    <dgm:cxn modelId="{C1CBF86B-0C31-41F3-97D1-640BDB99F319}" type="presOf" srcId="{F4A14BAB-9210-4AE3-AAFC-A4157EE54E18}" destId="{CD901B5F-8A52-47CE-B391-0443A3335DAE}" srcOrd="0" destOrd="0" presId="urn:microsoft.com/office/officeart/2008/layout/HorizontalMultiLevelHierarchy"/>
    <dgm:cxn modelId="{E737A9CA-8329-41AA-B90D-25C64B6B2D09}" type="presOf" srcId="{8A1B0068-2B99-4BE9-8CAE-03511A8C62A5}" destId="{F30319A3-EC10-4254-A9F8-C54644A6934D}" srcOrd="0" destOrd="0" presId="urn:microsoft.com/office/officeart/2008/layout/HorizontalMultiLevelHierarchy"/>
    <dgm:cxn modelId="{768EDE44-6598-44C3-8AAE-A55EB2E284B7}" type="presParOf" srcId="{F30319A3-EC10-4254-A9F8-C54644A6934D}" destId="{E6D553DA-034E-4D98-9478-8E4903613D92}" srcOrd="0" destOrd="0" presId="urn:microsoft.com/office/officeart/2008/layout/HorizontalMultiLevelHierarchy"/>
    <dgm:cxn modelId="{7CE1D177-8C0C-457A-8046-58F60EDD5BDD}" type="presParOf" srcId="{E6D553DA-034E-4D98-9478-8E4903613D92}" destId="{5CE419BF-2F2F-40A3-989D-D26B0936B335}" srcOrd="0" destOrd="0" presId="urn:microsoft.com/office/officeart/2008/layout/HorizontalMultiLevelHierarchy"/>
    <dgm:cxn modelId="{B4C3B27A-EB40-4115-B172-3F6AAB5B616F}" type="presParOf" srcId="{E6D553DA-034E-4D98-9478-8E4903613D92}" destId="{335E0D83-583B-4CD3-B68D-7DDB3FE159C9}" srcOrd="1" destOrd="0" presId="urn:microsoft.com/office/officeart/2008/layout/HorizontalMultiLevelHierarchy"/>
    <dgm:cxn modelId="{EE34A2C3-434F-482F-8EF3-7B617954F87D}" type="presParOf" srcId="{335E0D83-583B-4CD3-B68D-7DDB3FE159C9}" destId="{55AD7064-8AF4-4CEB-8D65-399AF28F9F9B}" srcOrd="0" destOrd="0" presId="urn:microsoft.com/office/officeart/2008/layout/HorizontalMultiLevelHierarchy"/>
    <dgm:cxn modelId="{CA6D34FC-FC3A-4A77-9508-B8A6858A9385}" type="presParOf" srcId="{55AD7064-8AF4-4CEB-8D65-399AF28F9F9B}" destId="{F18233E6-DD6D-4C08-89CB-11DA31A9E3C6}" srcOrd="0" destOrd="0" presId="urn:microsoft.com/office/officeart/2008/layout/HorizontalMultiLevelHierarchy"/>
    <dgm:cxn modelId="{295A50C5-FCDB-408E-956B-E4B0C4691FBC}" type="presParOf" srcId="{335E0D83-583B-4CD3-B68D-7DDB3FE159C9}" destId="{2473562A-F99E-4172-BD37-61492B1624ED}" srcOrd="1" destOrd="0" presId="urn:microsoft.com/office/officeart/2008/layout/HorizontalMultiLevelHierarchy"/>
    <dgm:cxn modelId="{4B4426B3-33A0-4DBF-8EE3-63E410B04A2A}" type="presParOf" srcId="{2473562A-F99E-4172-BD37-61492B1624ED}" destId="{CD901B5F-8A52-47CE-B391-0443A3335DAE}" srcOrd="0" destOrd="0" presId="urn:microsoft.com/office/officeart/2008/layout/HorizontalMultiLevelHierarchy"/>
    <dgm:cxn modelId="{DFFE9707-3544-4B34-96A0-E5FAB530816F}" type="presParOf" srcId="{2473562A-F99E-4172-BD37-61492B1624ED}" destId="{E6635B75-B636-4C84-817E-CEA41CA4CF65}" srcOrd="1" destOrd="0" presId="urn:microsoft.com/office/officeart/2008/layout/HorizontalMultiLevelHierarchy"/>
    <dgm:cxn modelId="{AFADC891-C9F7-423F-9BF1-3607F961D84D}" type="presParOf" srcId="{335E0D83-583B-4CD3-B68D-7DDB3FE159C9}" destId="{391C2B28-6185-4A2C-9CFE-08F81E40F16E}" srcOrd="2" destOrd="0" presId="urn:microsoft.com/office/officeart/2008/layout/HorizontalMultiLevelHierarchy"/>
    <dgm:cxn modelId="{E2EBDDE3-04F1-460D-BF84-AB9F40B0454F}" type="presParOf" srcId="{391C2B28-6185-4A2C-9CFE-08F81E40F16E}" destId="{E450CBDF-71FF-419A-8432-B4B110A8C299}" srcOrd="0" destOrd="0" presId="urn:microsoft.com/office/officeart/2008/layout/HorizontalMultiLevelHierarchy"/>
    <dgm:cxn modelId="{360835EB-2FA1-443E-A8BB-BF1B30DB4A30}" type="presParOf" srcId="{335E0D83-583B-4CD3-B68D-7DDB3FE159C9}" destId="{F85E76FF-8897-4B48-9B0E-C5EE932F23C1}" srcOrd="3" destOrd="0" presId="urn:microsoft.com/office/officeart/2008/layout/HorizontalMultiLevelHierarchy"/>
    <dgm:cxn modelId="{A1DA0E66-53FB-40FB-910D-BE3ED37AD8AB}" type="presParOf" srcId="{F85E76FF-8897-4B48-9B0E-C5EE932F23C1}" destId="{B35D497B-FA9F-4BD1-AE8B-4A06FDADB032}" srcOrd="0" destOrd="0" presId="urn:microsoft.com/office/officeart/2008/layout/HorizontalMultiLevelHierarchy"/>
    <dgm:cxn modelId="{6293E3F2-C3BD-4219-BE28-18C9790766DC}" type="presParOf" srcId="{F85E76FF-8897-4B48-9B0E-C5EE932F23C1}" destId="{F2C3F832-5463-4E1C-BDBF-209BE2629F31}" srcOrd="1" destOrd="0" presId="urn:microsoft.com/office/officeart/2008/layout/HorizontalMultiLevelHierarchy"/>
    <dgm:cxn modelId="{FF35E17A-E39E-4F24-AC13-1DA2D1F0DF8F}" type="presParOf" srcId="{335E0D83-583B-4CD3-B68D-7DDB3FE159C9}" destId="{BC387652-DB24-4E0F-B868-F4F069765BD0}" srcOrd="4" destOrd="0" presId="urn:microsoft.com/office/officeart/2008/layout/HorizontalMultiLevelHierarchy"/>
    <dgm:cxn modelId="{BA39F99F-58CE-41BD-8BBA-879893270A3A}" type="presParOf" srcId="{BC387652-DB24-4E0F-B868-F4F069765BD0}" destId="{3116718E-00F0-4F2D-88C1-2D1701CECFF2}" srcOrd="0" destOrd="0" presId="urn:microsoft.com/office/officeart/2008/layout/HorizontalMultiLevelHierarchy"/>
    <dgm:cxn modelId="{750F55EE-9842-4647-B7ED-8A187A3EF8BC}" type="presParOf" srcId="{335E0D83-583B-4CD3-B68D-7DDB3FE159C9}" destId="{09D9B0BC-C13F-481B-BDD7-46CE4C99B784}" srcOrd="5" destOrd="0" presId="urn:microsoft.com/office/officeart/2008/layout/HorizontalMultiLevelHierarchy"/>
    <dgm:cxn modelId="{68702D48-CA1C-4244-BD1F-E12E000E8244}" type="presParOf" srcId="{09D9B0BC-C13F-481B-BDD7-46CE4C99B784}" destId="{552EC692-B6E0-4EDD-9BA6-40E457AFE063}" srcOrd="0" destOrd="0" presId="urn:microsoft.com/office/officeart/2008/layout/HorizontalMultiLevelHierarchy"/>
    <dgm:cxn modelId="{54CB71AB-D334-4F5E-B62E-BA47734358E2}" type="presParOf" srcId="{09D9B0BC-C13F-481B-BDD7-46CE4C99B784}" destId="{7D412128-8868-4C66-8C8F-A447E5B2C6C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502282-315A-420D-BFF8-CED46ED34027}" type="doc">
      <dgm:prSet loTypeId="urn:microsoft.com/office/officeart/2005/8/layout/hierarchy2" loCatId="hierarchy" qsTypeId="urn:microsoft.com/office/officeart/2005/8/quickstyle/3d7" qsCatId="3D" csTypeId="urn:microsoft.com/office/officeart/2005/8/colors/colorful1" csCatId="colorful" phldr="1"/>
      <dgm:spPr/>
      <dgm:t>
        <a:bodyPr/>
        <a:lstStyle/>
        <a:p>
          <a:endParaRPr lang="en-US"/>
        </a:p>
      </dgm:t>
    </dgm:pt>
    <dgm:pt modelId="{498A1B2F-D5A7-4F29-8677-3F3725669E60}">
      <dgm:prSet phldrT="[Text]" custT="1"/>
      <dgm:spPr/>
      <dgm:t>
        <a:bodyPr/>
        <a:lstStyle/>
        <a:p>
          <a:r>
            <a:rPr lang="en-US" sz="4000" dirty="0" err="1" smtClean="0">
              <a:latin typeface="Times New Roman" pitchFamily="18" charset="0"/>
              <a:cs typeface="Times New Roman" pitchFamily="18" charset="0"/>
            </a:rPr>
            <a:t>Chỉ</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dgm:t>
    </dgm:pt>
    <dgm:pt modelId="{E36077ED-C094-4C14-9AF8-D1BAF8913A2C}" type="parTrans" cxnId="{4E253651-F130-4519-918B-467B2D3DCAC3}">
      <dgm:prSet/>
      <dgm:spPr/>
      <dgm:t>
        <a:bodyPr/>
        <a:lstStyle/>
        <a:p>
          <a:endParaRPr lang="en-US"/>
        </a:p>
      </dgm:t>
    </dgm:pt>
    <dgm:pt modelId="{32847D9C-195B-4A63-AD10-563944E09631}" type="sibTrans" cxnId="{4E253651-F130-4519-918B-467B2D3DCAC3}">
      <dgm:prSet/>
      <dgm:spPr/>
      <dgm:t>
        <a:bodyPr/>
        <a:lstStyle/>
        <a:p>
          <a:endParaRPr lang="en-US"/>
        </a:p>
      </dgm:t>
    </dgm:pt>
    <dgm:pt modelId="{DD39ECFA-5668-4CCF-959F-C5BA30FE4B21}">
      <dgm:prSet phldrT="[Text]"/>
      <dgm:spPr/>
      <dgm:t>
        <a:bodyPr/>
        <a:lstStyle/>
        <a:p>
          <a:pPr algn="ct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endParaRPr lang="en-US" dirty="0">
            <a:latin typeface="Times New Roman" pitchFamily="18" charset="0"/>
            <a:cs typeface="Times New Roman" pitchFamily="18" charset="0"/>
          </a:endParaRPr>
        </a:p>
      </dgm:t>
    </dgm:pt>
    <dgm:pt modelId="{B45D77A1-786D-4384-88CD-1532FA4046E5}" type="parTrans" cxnId="{5F1F8340-4D9A-4FED-88A7-EBC1A6DDDD9B}">
      <dgm:prSet/>
      <dgm:spPr/>
      <dgm:t>
        <a:bodyPr/>
        <a:lstStyle/>
        <a:p>
          <a:endParaRPr lang="en-US"/>
        </a:p>
      </dgm:t>
    </dgm:pt>
    <dgm:pt modelId="{52F28FD6-F054-4C40-9807-138435580DA9}" type="sibTrans" cxnId="{5F1F8340-4D9A-4FED-88A7-EBC1A6DDDD9B}">
      <dgm:prSet/>
      <dgm:spPr/>
      <dgm:t>
        <a:bodyPr/>
        <a:lstStyle/>
        <a:p>
          <a:endParaRPr lang="en-US"/>
        </a:p>
      </dgm:t>
    </dgm:pt>
    <dgm:pt modelId="{AC674FB9-783A-44B0-8A06-78E450A24E0A}">
      <dgm:prSet phldrT="[Text]"/>
      <dgm:spPr/>
      <dgm:t>
        <a:bodyPr/>
        <a:lstStyle/>
        <a:p>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F9BA4F14-9117-4012-BC51-C062AC591D8F}" type="parTrans" cxnId="{76EB2187-7E5F-401F-B88C-A5C9353448AE}">
      <dgm:prSet/>
      <dgm:spPr/>
      <dgm:t>
        <a:bodyPr/>
        <a:lstStyle/>
        <a:p>
          <a:endParaRPr lang="en-US"/>
        </a:p>
      </dgm:t>
    </dgm:pt>
    <dgm:pt modelId="{CE2B230D-23DB-4AB3-9232-C1572B844559}" type="sibTrans" cxnId="{76EB2187-7E5F-401F-B88C-A5C9353448AE}">
      <dgm:prSet/>
      <dgm:spPr/>
      <dgm:t>
        <a:bodyPr/>
        <a:lstStyle/>
        <a:p>
          <a:endParaRPr lang="en-US"/>
        </a:p>
      </dgm:t>
    </dgm:pt>
    <dgm:pt modelId="{DA56050E-DE3D-4FCF-A8CA-5EC11753E28F}">
      <dgm:prSet/>
      <dgm:spPr/>
      <dgm:t>
        <a:bodyPr/>
        <a:lstStyle/>
        <a:p>
          <a:r>
            <a:rPr lang="en-US" dirty="0" smtClean="0">
              <a:latin typeface="Times New Roman" pitchFamily="18" charset="0"/>
              <a:cs typeface="Times New Roman" pitchFamily="18" charset="0"/>
            </a:rPr>
            <a:t>Shock </a:t>
          </a:r>
          <a:r>
            <a:rPr lang="en-US" dirty="0" err="1" smtClean="0">
              <a:latin typeface="Times New Roman" pitchFamily="18" charset="0"/>
              <a:cs typeface="Times New Roman" pitchFamily="18" charset="0"/>
            </a:rPr>
            <a:t>nặng</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98EB01DA-EE45-4FF0-88C6-D3E3251BD4AD}" type="parTrans" cxnId="{C794C187-E6E6-41DF-A87D-E5849F180F89}">
      <dgm:prSet/>
      <dgm:spPr/>
      <dgm:t>
        <a:bodyPr/>
        <a:lstStyle/>
        <a:p>
          <a:endParaRPr lang="en-US"/>
        </a:p>
      </dgm:t>
    </dgm:pt>
    <dgm:pt modelId="{C2CCA6C1-78E3-4C1E-A744-AB9B6B5C0675}" type="sibTrans" cxnId="{C794C187-E6E6-41DF-A87D-E5849F180F89}">
      <dgm:prSet/>
      <dgm:spPr/>
      <dgm:t>
        <a:bodyPr/>
        <a:lstStyle/>
        <a:p>
          <a:endParaRPr lang="en-US"/>
        </a:p>
      </dgm:t>
    </dgm:pt>
    <dgm:pt modelId="{F8F9C8BB-1CAD-4A0C-A055-8E2E361A359E}">
      <dgm:prSet/>
      <dgm:spPr/>
      <dgm:t>
        <a:bodyPr/>
        <a:lstStyle/>
        <a:p>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bất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nhân </a:t>
          </a:r>
          <a:r>
            <a:rPr lang="en-US" dirty="0" err="1" smtClean="0">
              <a:latin typeface="Times New Roman" pitchFamily="18" charset="0"/>
              <a:cs typeface="Times New Roman" pitchFamily="18" charset="0"/>
            </a:rPr>
            <a:t>gì</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D724CBF1-E1AE-44DC-BB15-DBA2A05F5F33}" type="parTrans" cxnId="{DD7FD9A9-37FE-41C1-8138-206EFEC879F2}">
      <dgm:prSet/>
      <dgm:spPr/>
      <dgm:t>
        <a:bodyPr/>
        <a:lstStyle/>
        <a:p>
          <a:endParaRPr lang="en-US"/>
        </a:p>
      </dgm:t>
    </dgm:pt>
    <dgm:pt modelId="{7F1E5EB7-F1B8-472E-8A0A-12124805CB0C}" type="sibTrans" cxnId="{DD7FD9A9-37FE-41C1-8138-206EFEC879F2}">
      <dgm:prSet/>
      <dgm:spPr/>
      <dgm:t>
        <a:bodyPr/>
        <a:lstStyle/>
        <a:p>
          <a:endParaRPr lang="en-US"/>
        </a:p>
      </dgm:t>
    </dgm:pt>
    <dgm:pt modelId="{FA3B49C1-4C19-4BE0-A5D5-97BFBA1BEE8D}" type="pres">
      <dgm:prSet presAssocID="{49502282-315A-420D-BFF8-CED46ED34027}" presName="diagram" presStyleCnt="0">
        <dgm:presLayoutVars>
          <dgm:chPref val="1"/>
          <dgm:dir/>
          <dgm:animOne val="branch"/>
          <dgm:animLvl val="lvl"/>
          <dgm:resizeHandles val="exact"/>
        </dgm:presLayoutVars>
      </dgm:prSet>
      <dgm:spPr/>
      <dgm:t>
        <a:bodyPr/>
        <a:lstStyle/>
        <a:p>
          <a:endParaRPr lang="en-US"/>
        </a:p>
      </dgm:t>
    </dgm:pt>
    <dgm:pt modelId="{3A4FDAFF-5CC2-482B-A81D-98DC0B4D959C}" type="pres">
      <dgm:prSet presAssocID="{498A1B2F-D5A7-4F29-8677-3F3725669E60}" presName="root1" presStyleCnt="0"/>
      <dgm:spPr/>
      <dgm:t>
        <a:bodyPr/>
        <a:lstStyle/>
        <a:p>
          <a:endParaRPr lang="en-US"/>
        </a:p>
      </dgm:t>
    </dgm:pt>
    <dgm:pt modelId="{DE91841F-B37E-46E0-88DD-D787F8B5A5C0}" type="pres">
      <dgm:prSet presAssocID="{498A1B2F-D5A7-4F29-8677-3F3725669E60}" presName="LevelOneTextNode" presStyleLbl="node0" presStyleIdx="0" presStyleCnt="1" custScaleX="127108" custLinFactNeighborX="-35690" custLinFactNeighborY="-1840">
        <dgm:presLayoutVars>
          <dgm:chPref val="3"/>
        </dgm:presLayoutVars>
      </dgm:prSet>
      <dgm:spPr/>
      <dgm:t>
        <a:bodyPr/>
        <a:lstStyle/>
        <a:p>
          <a:endParaRPr lang="en-US"/>
        </a:p>
      </dgm:t>
    </dgm:pt>
    <dgm:pt modelId="{148214F0-716E-43D9-A278-1D7C7B6E6E90}" type="pres">
      <dgm:prSet presAssocID="{498A1B2F-D5A7-4F29-8677-3F3725669E60}" presName="level2hierChild" presStyleCnt="0"/>
      <dgm:spPr/>
      <dgm:t>
        <a:bodyPr/>
        <a:lstStyle/>
        <a:p>
          <a:endParaRPr lang="en-US"/>
        </a:p>
      </dgm:t>
    </dgm:pt>
    <dgm:pt modelId="{24EFECA5-DEDD-4065-9C44-936705C09709}" type="pres">
      <dgm:prSet presAssocID="{B45D77A1-786D-4384-88CD-1532FA4046E5}" presName="conn2-1" presStyleLbl="parChTrans1D2" presStyleIdx="0" presStyleCnt="4"/>
      <dgm:spPr/>
      <dgm:t>
        <a:bodyPr/>
        <a:lstStyle/>
        <a:p>
          <a:endParaRPr lang="en-US"/>
        </a:p>
      </dgm:t>
    </dgm:pt>
    <dgm:pt modelId="{BAAF479D-0FC0-456E-A71B-2FD538C3BF9E}" type="pres">
      <dgm:prSet presAssocID="{B45D77A1-786D-4384-88CD-1532FA4046E5}" presName="connTx" presStyleLbl="parChTrans1D2" presStyleIdx="0" presStyleCnt="4"/>
      <dgm:spPr/>
      <dgm:t>
        <a:bodyPr/>
        <a:lstStyle/>
        <a:p>
          <a:endParaRPr lang="en-US"/>
        </a:p>
      </dgm:t>
    </dgm:pt>
    <dgm:pt modelId="{98D77222-DD9C-4EAC-9858-46D6E774D682}" type="pres">
      <dgm:prSet presAssocID="{DD39ECFA-5668-4CCF-959F-C5BA30FE4B21}" presName="root2" presStyleCnt="0"/>
      <dgm:spPr/>
      <dgm:t>
        <a:bodyPr/>
        <a:lstStyle/>
        <a:p>
          <a:endParaRPr lang="en-US"/>
        </a:p>
      </dgm:t>
    </dgm:pt>
    <dgm:pt modelId="{8799185F-A491-44E5-908D-B0FB8E194CF1}" type="pres">
      <dgm:prSet presAssocID="{DD39ECFA-5668-4CCF-959F-C5BA30FE4B21}" presName="LevelTwoTextNode" presStyleLbl="node2" presStyleIdx="0" presStyleCnt="4" custLinFactNeighborX="1515" custLinFactNeighborY="-109">
        <dgm:presLayoutVars>
          <dgm:chPref val="3"/>
        </dgm:presLayoutVars>
      </dgm:prSet>
      <dgm:spPr/>
      <dgm:t>
        <a:bodyPr/>
        <a:lstStyle/>
        <a:p>
          <a:endParaRPr lang="en-US"/>
        </a:p>
      </dgm:t>
    </dgm:pt>
    <dgm:pt modelId="{89F58EA0-4DC0-42F8-8C8C-F6F2BF6BAEB4}" type="pres">
      <dgm:prSet presAssocID="{DD39ECFA-5668-4CCF-959F-C5BA30FE4B21}" presName="level3hierChild" presStyleCnt="0"/>
      <dgm:spPr/>
      <dgm:t>
        <a:bodyPr/>
        <a:lstStyle/>
        <a:p>
          <a:endParaRPr lang="en-US"/>
        </a:p>
      </dgm:t>
    </dgm:pt>
    <dgm:pt modelId="{DDA39578-8F08-445E-B5BD-912AE3648D04}" type="pres">
      <dgm:prSet presAssocID="{D724CBF1-E1AE-44DC-BB15-DBA2A05F5F33}" presName="conn2-1" presStyleLbl="parChTrans1D2" presStyleIdx="1" presStyleCnt="4"/>
      <dgm:spPr/>
      <dgm:t>
        <a:bodyPr/>
        <a:lstStyle/>
        <a:p>
          <a:endParaRPr lang="en-US"/>
        </a:p>
      </dgm:t>
    </dgm:pt>
    <dgm:pt modelId="{6D06137C-4DBE-40E6-B8F8-7320E4497EDD}" type="pres">
      <dgm:prSet presAssocID="{D724CBF1-E1AE-44DC-BB15-DBA2A05F5F33}" presName="connTx" presStyleLbl="parChTrans1D2" presStyleIdx="1" presStyleCnt="4"/>
      <dgm:spPr/>
      <dgm:t>
        <a:bodyPr/>
        <a:lstStyle/>
        <a:p>
          <a:endParaRPr lang="en-US"/>
        </a:p>
      </dgm:t>
    </dgm:pt>
    <dgm:pt modelId="{72E32C30-C94C-4C8F-A441-BF9DB75C49C2}" type="pres">
      <dgm:prSet presAssocID="{F8F9C8BB-1CAD-4A0C-A055-8E2E361A359E}" presName="root2" presStyleCnt="0"/>
      <dgm:spPr/>
      <dgm:t>
        <a:bodyPr/>
        <a:lstStyle/>
        <a:p>
          <a:endParaRPr lang="en-US"/>
        </a:p>
      </dgm:t>
    </dgm:pt>
    <dgm:pt modelId="{0D8EFE39-C88E-409B-975A-DD28D1DB835A}" type="pres">
      <dgm:prSet presAssocID="{F8F9C8BB-1CAD-4A0C-A055-8E2E361A359E}" presName="LevelTwoTextNode" presStyleLbl="node2" presStyleIdx="1" presStyleCnt="4">
        <dgm:presLayoutVars>
          <dgm:chPref val="3"/>
        </dgm:presLayoutVars>
      </dgm:prSet>
      <dgm:spPr/>
      <dgm:t>
        <a:bodyPr/>
        <a:lstStyle/>
        <a:p>
          <a:endParaRPr lang="en-US"/>
        </a:p>
      </dgm:t>
    </dgm:pt>
    <dgm:pt modelId="{BA36F00F-04A5-4387-A944-F8BD1C23A912}" type="pres">
      <dgm:prSet presAssocID="{F8F9C8BB-1CAD-4A0C-A055-8E2E361A359E}" presName="level3hierChild" presStyleCnt="0"/>
      <dgm:spPr/>
      <dgm:t>
        <a:bodyPr/>
        <a:lstStyle/>
        <a:p>
          <a:endParaRPr lang="en-US"/>
        </a:p>
      </dgm:t>
    </dgm:pt>
    <dgm:pt modelId="{37796E8B-FFF9-489D-8393-C1BA8665865C}" type="pres">
      <dgm:prSet presAssocID="{98EB01DA-EE45-4FF0-88C6-D3E3251BD4AD}" presName="conn2-1" presStyleLbl="parChTrans1D2" presStyleIdx="2" presStyleCnt="4"/>
      <dgm:spPr/>
      <dgm:t>
        <a:bodyPr/>
        <a:lstStyle/>
        <a:p>
          <a:endParaRPr lang="en-US"/>
        </a:p>
      </dgm:t>
    </dgm:pt>
    <dgm:pt modelId="{49F9E4A9-5204-49AB-91CA-7E555320B330}" type="pres">
      <dgm:prSet presAssocID="{98EB01DA-EE45-4FF0-88C6-D3E3251BD4AD}" presName="connTx" presStyleLbl="parChTrans1D2" presStyleIdx="2" presStyleCnt="4"/>
      <dgm:spPr/>
      <dgm:t>
        <a:bodyPr/>
        <a:lstStyle/>
        <a:p>
          <a:endParaRPr lang="en-US"/>
        </a:p>
      </dgm:t>
    </dgm:pt>
    <dgm:pt modelId="{E17ABCD6-084A-4E9D-BDE5-7A566E0E31EB}" type="pres">
      <dgm:prSet presAssocID="{DA56050E-DE3D-4FCF-A8CA-5EC11753E28F}" presName="root2" presStyleCnt="0"/>
      <dgm:spPr/>
      <dgm:t>
        <a:bodyPr/>
        <a:lstStyle/>
        <a:p>
          <a:endParaRPr lang="en-US"/>
        </a:p>
      </dgm:t>
    </dgm:pt>
    <dgm:pt modelId="{A750926F-54C7-4104-A344-765779D43737}" type="pres">
      <dgm:prSet presAssocID="{DA56050E-DE3D-4FCF-A8CA-5EC11753E28F}" presName="LevelTwoTextNode" presStyleLbl="node2" presStyleIdx="2" presStyleCnt="4">
        <dgm:presLayoutVars>
          <dgm:chPref val="3"/>
        </dgm:presLayoutVars>
      </dgm:prSet>
      <dgm:spPr/>
      <dgm:t>
        <a:bodyPr/>
        <a:lstStyle/>
        <a:p>
          <a:endParaRPr lang="en-US"/>
        </a:p>
      </dgm:t>
    </dgm:pt>
    <dgm:pt modelId="{BA8C5D4D-C53C-4127-A69E-79493C249354}" type="pres">
      <dgm:prSet presAssocID="{DA56050E-DE3D-4FCF-A8CA-5EC11753E28F}" presName="level3hierChild" presStyleCnt="0"/>
      <dgm:spPr/>
      <dgm:t>
        <a:bodyPr/>
        <a:lstStyle/>
        <a:p>
          <a:endParaRPr lang="en-US"/>
        </a:p>
      </dgm:t>
    </dgm:pt>
    <dgm:pt modelId="{8CC92C10-13A2-409F-92C2-6D9FFA498267}" type="pres">
      <dgm:prSet presAssocID="{F9BA4F14-9117-4012-BC51-C062AC591D8F}" presName="conn2-1" presStyleLbl="parChTrans1D2" presStyleIdx="3" presStyleCnt="4"/>
      <dgm:spPr/>
      <dgm:t>
        <a:bodyPr/>
        <a:lstStyle/>
        <a:p>
          <a:endParaRPr lang="en-US"/>
        </a:p>
      </dgm:t>
    </dgm:pt>
    <dgm:pt modelId="{EB2B32E4-73C6-47D1-92AE-3F3F08061980}" type="pres">
      <dgm:prSet presAssocID="{F9BA4F14-9117-4012-BC51-C062AC591D8F}" presName="connTx" presStyleLbl="parChTrans1D2" presStyleIdx="3" presStyleCnt="4"/>
      <dgm:spPr/>
      <dgm:t>
        <a:bodyPr/>
        <a:lstStyle/>
        <a:p>
          <a:endParaRPr lang="en-US"/>
        </a:p>
      </dgm:t>
    </dgm:pt>
    <dgm:pt modelId="{A9B0CB69-16EC-450D-B178-6301F0CAC81C}" type="pres">
      <dgm:prSet presAssocID="{AC674FB9-783A-44B0-8A06-78E450A24E0A}" presName="root2" presStyleCnt="0"/>
      <dgm:spPr/>
      <dgm:t>
        <a:bodyPr/>
        <a:lstStyle/>
        <a:p>
          <a:endParaRPr lang="en-US"/>
        </a:p>
      </dgm:t>
    </dgm:pt>
    <dgm:pt modelId="{7DBA186F-457E-4C3F-B4FB-8DB310E27C29}" type="pres">
      <dgm:prSet presAssocID="{AC674FB9-783A-44B0-8A06-78E450A24E0A}" presName="LevelTwoTextNode" presStyleLbl="node2" presStyleIdx="3" presStyleCnt="4" custLinFactNeighborX="4564" custLinFactNeighborY="-3572">
        <dgm:presLayoutVars>
          <dgm:chPref val="3"/>
        </dgm:presLayoutVars>
      </dgm:prSet>
      <dgm:spPr/>
      <dgm:t>
        <a:bodyPr/>
        <a:lstStyle/>
        <a:p>
          <a:endParaRPr lang="en-US"/>
        </a:p>
      </dgm:t>
    </dgm:pt>
    <dgm:pt modelId="{7B422BEE-EC8C-442F-A9FD-E135BFF8F7B5}" type="pres">
      <dgm:prSet presAssocID="{AC674FB9-783A-44B0-8A06-78E450A24E0A}" presName="level3hierChild" presStyleCnt="0"/>
      <dgm:spPr/>
      <dgm:t>
        <a:bodyPr/>
        <a:lstStyle/>
        <a:p>
          <a:endParaRPr lang="en-US"/>
        </a:p>
      </dgm:t>
    </dgm:pt>
  </dgm:ptLst>
  <dgm:cxnLst>
    <dgm:cxn modelId="{79E3996F-54CF-452C-9FE8-8C2C160D1835}" type="presOf" srcId="{AC674FB9-783A-44B0-8A06-78E450A24E0A}" destId="{7DBA186F-457E-4C3F-B4FB-8DB310E27C29}" srcOrd="0" destOrd="0" presId="urn:microsoft.com/office/officeart/2005/8/layout/hierarchy2"/>
    <dgm:cxn modelId="{CC25477E-619F-467B-BF26-F92DA5E3DD81}" type="presOf" srcId="{98EB01DA-EE45-4FF0-88C6-D3E3251BD4AD}" destId="{49F9E4A9-5204-49AB-91CA-7E555320B330}" srcOrd="1" destOrd="0" presId="urn:microsoft.com/office/officeart/2005/8/layout/hierarchy2"/>
    <dgm:cxn modelId="{20CF0DEC-6048-4C4A-A3EF-0C617D542196}" type="presOf" srcId="{F8F9C8BB-1CAD-4A0C-A055-8E2E361A359E}" destId="{0D8EFE39-C88E-409B-975A-DD28D1DB835A}" srcOrd="0" destOrd="0" presId="urn:microsoft.com/office/officeart/2005/8/layout/hierarchy2"/>
    <dgm:cxn modelId="{169FF1A0-1775-4B7C-9A99-95747D9BC1B3}" type="presOf" srcId="{B45D77A1-786D-4384-88CD-1532FA4046E5}" destId="{24EFECA5-DEDD-4065-9C44-936705C09709}" srcOrd="0" destOrd="0" presId="urn:microsoft.com/office/officeart/2005/8/layout/hierarchy2"/>
    <dgm:cxn modelId="{39278109-D0E5-492B-85DD-FBDDD3DFF317}" type="presOf" srcId="{98EB01DA-EE45-4FF0-88C6-D3E3251BD4AD}" destId="{37796E8B-FFF9-489D-8393-C1BA8665865C}" srcOrd="0" destOrd="0" presId="urn:microsoft.com/office/officeart/2005/8/layout/hierarchy2"/>
    <dgm:cxn modelId="{4E253651-F130-4519-918B-467B2D3DCAC3}" srcId="{49502282-315A-420D-BFF8-CED46ED34027}" destId="{498A1B2F-D5A7-4F29-8677-3F3725669E60}" srcOrd="0" destOrd="0" parTransId="{E36077ED-C094-4C14-9AF8-D1BAF8913A2C}" sibTransId="{32847D9C-195B-4A63-AD10-563944E09631}"/>
    <dgm:cxn modelId="{397DDF4E-0226-4D65-831A-0EA25A4C7811}" type="presOf" srcId="{B45D77A1-786D-4384-88CD-1532FA4046E5}" destId="{BAAF479D-0FC0-456E-A71B-2FD538C3BF9E}" srcOrd="1" destOrd="0" presId="urn:microsoft.com/office/officeart/2005/8/layout/hierarchy2"/>
    <dgm:cxn modelId="{67B998EC-0324-418F-9A21-4DF46FC680FF}" type="presOf" srcId="{DD39ECFA-5668-4CCF-959F-C5BA30FE4B21}" destId="{8799185F-A491-44E5-908D-B0FB8E194CF1}" srcOrd="0" destOrd="0" presId="urn:microsoft.com/office/officeart/2005/8/layout/hierarchy2"/>
    <dgm:cxn modelId="{76EB2187-7E5F-401F-B88C-A5C9353448AE}" srcId="{498A1B2F-D5A7-4F29-8677-3F3725669E60}" destId="{AC674FB9-783A-44B0-8A06-78E450A24E0A}" srcOrd="3" destOrd="0" parTransId="{F9BA4F14-9117-4012-BC51-C062AC591D8F}" sibTransId="{CE2B230D-23DB-4AB3-9232-C1572B844559}"/>
    <dgm:cxn modelId="{DD7FD9A9-37FE-41C1-8138-206EFEC879F2}" srcId="{498A1B2F-D5A7-4F29-8677-3F3725669E60}" destId="{F8F9C8BB-1CAD-4A0C-A055-8E2E361A359E}" srcOrd="1" destOrd="0" parTransId="{D724CBF1-E1AE-44DC-BB15-DBA2A05F5F33}" sibTransId="{7F1E5EB7-F1B8-472E-8A0A-12124805CB0C}"/>
    <dgm:cxn modelId="{5F1F8340-4D9A-4FED-88A7-EBC1A6DDDD9B}" srcId="{498A1B2F-D5A7-4F29-8677-3F3725669E60}" destId="{DD39ECFA-5668-4CCF-959F-C5BA30FE4B21}" srcOrd="0" destOrd="0" parTransId="{B45D77A1-786D-4384-88CD-1532FA4046E5}" sibTransId="{52F28FD6-F054-4C40-9807-138435580DA9}"/>
    <dgm:cxn modelId="{46EA5E0C-3665-4078-B7E4-DD384D15EBC8}" type="presOf" srcId="{49502282-315A-420D-BFF8-CED46ED34027}" destId="{FA3B49C1-4C19-4BE0-A5D5-97BFBA1BEE8D}" srcOrd="0" destOrd="0" presId="urn:microsoft.com/office/officeart/2005/8/layout/hierarchy2"/>
    <dgm:cxn modelId="{913875FD-EDA0-4001-B459-251074F5EE22}" type="presOf" srcId="{D724CBF1-E1AE-44DC-BB15-DBA2A05F5F33}" destId="{6D06137C-4DBE-40E6-B8F8-7320E4497EDD}" srcOrd="1" destOrd="0" presId="urn:microsoft.com/office/officeart/2005/8/layout/hierarchy2"/>
    <dgm:cxn modelId="{B06E1890-A52F-4792-81AF-28DE5840ABD8}" type="presOf" srcId="{D724CBF1-E1AE-44DC-BB15-DBA2A05F5F33}" destId="{DDA39578-8F08-445E-B5BD-912AE3648D04}" srcOrd="0" destOrd="0" presId="urn:microsoft.com/office/officeart/2005/8/layout/hierarchy2"/>
    <dgm:cxn modelId="{77D464A4-AF59-4617-AECB-68B8FD8DD3E8}" type="presOf" srcId="{F9BA4F14-9117-4012-BC51-C062AC591D8F}" destId="{8CC92C10-13A2-409F-92C2-6D9FFA498267}" srcOrd="0" destOrd="0" presId="urn:microsoft.com/office/officeart/2005/8/layout/hierarchy2"/>
    <dgm:cxn modelId="{20CC6F52-35E8-41C5-8531-AC97B54FDECB}" type="presOf" srcId="{F9BA4F14-9117-4012-BC51-C062AC591D8F}" destId="{EB2B32E4-73C6-47D1-92AE-3F3F08061980}" srcOrd="1" destOrd="0" presId="urn:microsoft.com/office/officeart/2005/8/layout/hierarchy2"/>
    <dgm:cxn modelId="{AB46CBF0-8CC1-45CF-8746-134EA7A1A7F0}" type="presOf" srcId="{DA56050E-DE3D-4FCF-A8CA-5EC11753E28F}" destId="{A750926F-54C7-4104-A344-765779D43737}" srcOrd="0" destOrd="0" presId="urn:microsoft.com/office/officeart/2005/8/layout/hierarchy2"/>
    <dgm:cxn modelId="{C794C187-E6E6-41DF-A87D-E5849F180F89}" srcId="{498A1B2F-D5A7-4F29-8677-3F3725669E60}" destId="{DA56050E-DE3D-4FCF-A8CA-5EC11753E28F}" srcOrd="2" destOrd="0" parTransId="{98EB01DA-EE45-4FF0-88C6-D3E3251BD4AD}" sibTransId="{C2CCA6C1-78E3-4C1E-A744-AB9B6B5C0675}"/>
    <dgm:cxn modelId="{9D4F2E28-6A1E-48BF-A1A3-DB5DCB68A35E}" type="presOf" srcId="{498A1B2F-D5A7-4F29-8677-3F3725669E60}" destId="{DE91841F-B37E-46E0-88DD-D787F8B5A5C0}" srcOrd="0" destOrd="0" presId="urn:microsoft.com/office/officeart/2005/8/layout/hierarchy2"/>
    <dgm:cxn modelId="{467EE27A-9B83-4AEE-8582-C64F962B0AEF}" type="presParOf" srcId="{FA3B49C1-4C19-4BE0-A5D5-97BFBA1BEE8D}" destId="{3A4FDAFF-5CC2-482B-A81D-98DC0B4D959C}" srcOrd="0" destOrd="0" presId="urn:microsoft.com/office/officeart/2005/8/layout/hierarchy2"/>
    <dgm:cxn modelId="{ED82C108-A0EC-4DCD-A2A3-06480FE51BB6}" type="presParOf" srcId="{3A4FDAFF-5CC2-482B-A81D-98DC0B4D959C}" destId="{DE91841F-B37E-46E0-88DD-D787F8B5A5C0}" srcOrd="0" destOrd="0" presId="urn:microsoft.com/office/officeart/2005/8/layout/hierarchy2"/>
    <dgm:cxn modelId="{A62D725D-9024-4775-8C1B-FB629DC79C13}" type="presParOf" srcId="{3A4FDAFF-5CC2-482B-A81D-98DC0B4D959C}" destId="{148214F0-716E-43D9-A278-1D7C7B6E6E90}" srcOrd="1" destOrd="0" presId="urn:microsoft.com/office/officeart/2005/8/layout/hierarchy2"/>
    <dgm:cxn modelId="{2FADD1E9-E496-4A55-8CBB-617527DBF611}" type="presParOf" srcId="{148214F0-716E-43D9-A278-1D7C7B6E6E90}" destId="{24EFECA5-DEDD-4065-9C44-936705C09709}" srcOrd="0" destOrd="0" presId="urn:microsoft.com/office/officeart/2005/8/layout/hierarchy2"/>
    <dgm:cxn modelId="{58D232DA-2592-48BE-8AC4-00AA882D97E4}" type="presParOf" srcId="{24EFECA5-DEDD-4065-9C44-936705C09709}" destId="{BAAF479D-0FC0-456E-A71B-2FD538C3BF9E}" srcOrd="0" destOrd="0" presId="urn:microsoft.com/office/officeart/2005/8/layout/hierarchy2"/>
    <dgm:cxn modelId="{A241F3EB-1621-40B5-9E76-0C5EF0D0B28C}" type="presParOf" srcId="{148214F0-716E-43D9-A278-1D7C7B6E6E90}" destId="{98D77222-DD9C-4EAC-9858-46D6E774D682}" srcOrd="1" destOrd="0" presId="urn:microsoft.com/office/officeart/2005/8/layout/hierarchy2"/>
    <dgm:cxn modelId="{E6224E09-0841-4635-AC47-A337A95B0233}" type="presParOf" srcId="{98D77222-DD9C-4EAC-9858-46D6E774D682}" destId="{8799185F-A491-44E5-908D-B0FB8E194CF1}" srcOrd="0" destOrd="0" presId="urn:microsoft.com/office/officeart/2005/8/layout/hierarchy2"/>
    <dgm:cxn modelId="{E973A786-64AF-4339-B158-48970F952B2B}" type="presParOf" srcId="{98D77222-DD9C-4EAC-9858-46D6E774D682}" destId="{89F58EA0-4DC0-42F8-8C8C-F6F2BF6BAEB4}" srcOrd="1" destOrd="0" presId="urn:microsoft.com/office/officeart/2005/8/layout/hierarchy2"/>
    <dgm:cxn modelId="{5239EA49-BD69-4E6C-9598-D40B6A07ECD3}" type="presParOf" srcId="{148214F0-716E-43D9-A278-1D7C7B6E6E90}" destId="{DDA39578-8F08-445E-B5BD-912AE3648D04}" srcOrd="2" destOrd="0" presId="urn:microsoft.com/office/officeart/2005/8/layout/hierarchy2"/>
    <dgm:cxn modelId="{F9B0E1F0-A6B3-461D-BD09-6C9FCAFC1BE6}" type="presParOf" srcId="{DDA39578-8F08-445E-B5BD-912AE3648D04}" destId="{6D06137C-4DBE-40E6-B8F8-7320E4497EDD}" srcOrd="0" destOrd="0" presId="urn:microsoft.com/office/officeart/2005/8/layout/hierarchy2"/>
    <dgm:cxn modelId="{64496C0E-3B73-45D1-B12D-BC38FC927A4A}" type="presParOf" srcId="{148214F0-716E-43D9-A278-1D7C7B6E6E90}" destId="{72E32C30-C94C-4C8F-A441-BF9DB75C49C2}" srcOrd="3" destOrd="0" presId="urn:microsoft.com/office/officeart/2005/8/layout/hierarchy2"/>
    <dgm:cxn modelId="{2939EA44-E30B-41E8-AFC1-4804C5C86224}" type="presParOf" srcId="{72E32C30-C94C-4C8F-A441-BF9DB75C49C2}" destId="{0D8EFE39-C88E-409B-975A-DD28D1DB835A}" srcOrd="0" destOrd="0" presId="urn:microsoft.com/office/officeart/2005/8/layout/hierarchy2"/>
    <dgm:cxn modelId="{A5EFE4C0-5DA6-46E3-827F-52D112D9A9F4}" type="presParOf" srcId="{72E32C30-C94C-4C8F-A441-BF9DB75C49C2}" destId="{BA36F00F-04A5-4387-A944-F8BD1C23A912}" srcOrd="1" destOrd="0" presId="urn:microsoft.com/office/officeart/2005/8/layout/hierarchy2"/>
    <dgm:cxn modelId="{885E136E-E6F9-4EA2-B0CE-5736900A01D3}" type="presParOf" srcId="{148214F0-716E-43D9-A278-1D7C7B6E6E90}" destId="{37796E8B-FFF9-489D-8393-C1BA8665865C}" srcOrd="4" destOrd="0" presId="urn:microsoft.com/office/officeart/2005/8/layout/hierarchy2"/>
    <dgm:cxn modelId="{35CCAE5E-4617-450A-8C97-91AE7249487F}" type="presParOf" srcId="{37796E8B-FFF9-489D-8393-C1BA8665865C}" destId="{49F9E4A9-5204-49AB-91CA-7E555320B330}" srcOrd="0" destOrd="0" presId="urn:microsoft.com/office/officeart/2005/8/layout/hierarchy2"/>
    <dgm:cxn modelId="{5A27DD2A-102E-48A2-95EA-3AF1625C5CD0}" type="presParOf" srcId="{148214F0-716E-43D9-A278-1D7C7B6E6E90}" destId="{E17ABCD6-084A-4E9D-BDE5-7A566E0E31EB}" srcOrd="5" destOrd="0" presId="urn:microsoft.com/office/officeart/2005/8/layout/hierarchy2"/>
    <dgm:cxn modelId="{A6C0F406-9F73-4F8F-8987-30C68153105C}" type="presParOf" srcId="{E17ABCD6-084A-4E9D-BDE5-7A566E0E31EB}" destId="{A750926F-54C7-4104-A344-765779D43737}" srcOrd="0" destOrd="0" presId="urn:microsoft.com/office/officeart/2005/8/layout/hierarchy2"/>
    <dgm:cxn modelId="{340353D4-7B34-4C5F-9E5E-7779080C01CA}" type="presParOf" srcId="{E17ABCD6-084A-4E9D-BDE5-7A566E0E31EB}" destId="{BA8C5D4D-C53C-4127-A69E-79493C249354}" srcOrd="1" destOrd="0" presId="urn:microsoft.com/office/officeart/2005/8/layout/hierarchy2"/>
    <dgm:cxn modelId="{4CF2E971-CBB4-4E9B-8482-24E0E09117C7}" type="presParOf" srcId="{148214F0-716E-43D9-A278-1D7C7B6E6E90}" destId="{8CC92C10-13A2-409F-92C2-6D9FFA498267}" srcOrd="6" destOrd="0" presId="urn:microsoft.com/office/officeart/2005/8/layout/hierarchy2"/>
    <dgm:cxn modelId="{4F3CCB1A-713E-4300-9D25-6271B8034B55}" type="presParOf" srcId="{8CC92C10-13A2-409F-92C2-6D9FFA498267}" destId="{EB2B32E4-73C6-47D1-92AE-3F3F08061980}" srcOrd="0" destOrd="0" presId="urn:microsoft.com/office/officeart/2005/8/layout/hierarchy2"/>
    <dgm:cxn modelId="{CE290E83-1DFD-4647-9D19-1BACBE7709B7}" type="presParOf" srcId="{148214F0-716E-43D9-A278-1D7C7B6E6E90}" destId="{A9B0CB69-16EC-450D-B178-6301F0CAC81C}" srcOrd="7" destOrd="0" presId="urn:microsoft.com/office/officeart/2005/8/layout/hierarchy2"/>
    <dgm:cxn modelId="{37D98660-79E1-4866-B7AF-97281C869B6E}" type="presParOf" srcId="{A9B0CB69-16EC-450D-B178-6301F0CAC81C}" destId="{7DBA186F-457E-4C3F-B4FB-8DB310E27C29}" srcOrd="0" destOrd="0" presId="urn:microsoft.com/office/officeart/2005/8/layout/hierarchy2"/>
    <dgm:cxn modelId="{97E041BB-1880-4355-AE22-858BB9A3C1FA}" type="presParOf" srcId="{A9B0CB69-16EC-450D-B178-6301F0CAC81C}" destId="{7B422BEE-EC8C-442F-A9FD-E135BFF8F7B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87652-DB24-4E0F-B868-F4F069765BD0}">
      <dsp:nvSpPr>
        <dsp:cNvPr id="0" name=""/>
        <dsp:cNvSpPr/>
      </dsp:nvSpPr>
      <dsp:spPr>
        <a:xfrm>
          <a:off x="2085510" y="2029241"/>
          <a:ext cx="1857184" cy="1358625"/>
        </a:xfrm>
        <a:custGeom>
          <a:avLst/>
          <a:gdLst/>
          <a:ahLst/>
          <a:cxnLst/>
          <a:rect l="0" t="0" r="0" b="0"/>
          <a:pathLst>
            <a:path>
              <a:moveTo>
                <a:pt x="0" y="0"/>
              </a:moveTo>
              <a:lnTo>
                <a:pt x="928592" y="0"/>
              </a:lnTo>
              <a:lnTo>
                <a:pt x="928592" y="1358625"/>
              </a:lnTo>
              <a:lnTo>
                <a:pt x="1857184" y="135862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956576" y="2651027"/>
        <a:ext cx="115054" cy="115054"/>
      </dsp:txXfrm>
    </dsp:sp>
    <dsp:sp modelId="{391C2B28-6185-4A2C-9CFE-08F81E40F16E}">
      <dsp:nvSpPr>
        <dsp:cNvPr id="0" name=""/>
        <dsp:cNvSpPr/>
      </dsp:nvSpPr>
      <dsp:spPr>
        <a:xfrm>
          <a:off x="2085510" y="1909331"/>
          <a:ext cx="1859838" cy="119910"/>
        </a:xfrm>
        <a:custGeom>
          <a:avLst/>
          <a:gdLst/>
          <a:ahLst/>
          <a:cxnLst/>
          <a:rect l="0" t="0" r="0" b="0"/>
          <a:pathLst>
            <a:path>
              <a:moveTo>
                <a:pt x="0" y="119910"/>
              </a:moveTo>
              <a:lnTo>
                <a:pt x="929919" y="119910"/>
              </a:lnTo>
              <a:lnTo>
                <a:pt x="929919" y="0"/>
              </a:lnTo>
              <a:lnTo>
                <a:pt x="1859838" y="0"/>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968837" y="1922694"/>
        <a:ext cx="93185" cy="93185"/>
      </dsp:txXfrm>
    </dsp:sp>
    <dsp:sp modelId="{55AD7064-8AF4-4CEB-8D65-399AF28F9F9B}">
      <dsp:nvSpPr>
        <dsp:cNvPr id="0" name=""/>
        <dsp:cNvSpPr/>
      </dsp:nvSpPr>
      <dsp:spPr>
        <a:xfrm>
          <a:off x="2085510" y="613928"/>
          <a:ext cx="1820406" cy="1415313"/>
        </a:xfrm>
        <a:custGeom>
          <a:avLst/>
          <a:gdLst/>
          <a:ahLst/>
          <a:cxnLst/>
          <a:rect l="0" t="0" r="0" b="0"/>
          <a:pathLst>
            <a:path>
              <a:moveTo>
                <a:pt x="0" y="1415313"/>
              </a:moveTo>
              <a:lnTo>
                <a:pt x="910203" y="1415313"/>
              </a:lnTo>
              <a:lnTo>
                <a:pt x="910203" y="0"/>
              </a:lnTo>
              <a:lnTo>
                <a:pt x="1820406" y="0"/>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938067" y="1263938"/>
        <a:ext cx="115292" cy="115292"/>
      </dsp:txXfrm>
    </dsp:sp>
    <dsp:sp modelId="{5CE419BF-2F2F-40A3-989D-D26B0936B335}">
      <dsp:nvSpPr>
        <dsp:cNvPr id="0" name=""/>
        <dsp:cNvSpPr/>
      </dsp:nvSpPr>
      <dsp:spPr>
        <a:xfrm>
          <a:off x="-5574" y="1643915"/>
          <a:ext cx="3411516" cy="7706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err="1" smtClean="0">
              <a:latin typeface="Times New Roman" pitchFamily="18" charset="0"/>
              <a:cs typeface="Times New Roman" pitchFamily="18" charset="0"/>
            </a:rPr>
            <a:t>Mục</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đích</a:t>
          </a:r>
          <a:endParaRPr lang="en-US" sz="4000" kern="1200" dirty="0">
            <a:latin typeface="Times New Roman" pitchFamily="18" charset="0"/>
            <a:cs typeface="Times New Roman" pitchFamily="18" charset="0"/>
          </a:endParaRPr>
        </a:p>
      </dsp:txBody>
      <dsp:txXfrm>
        <a:off x="-5574" y="1643915"/>
        <a:ext cx="3411516" cy="770652"/>
      </dsp:txXfrm>
    </dsp:sp>
    <dsp:sp modelId="{CD901B5F-8A52-47CE-B391-0443A3335DAE}">
      <dsp:nvSpPr>
        <dsp:cNvPr id="0" name=""/>
        <dsp:cNvSpPr/>
      </dsp:nvSpPr>
      <dsp:spPr>
        <a:xfrm>
          <a:off x="3905916" y="0"/>
          <a:ext cx="4813728" cy="122785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Đảm</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bảo</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thông</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khí</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cho</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người</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bệnh</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và</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hút</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đờm</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ra</a:t>
          </a:r>
          <a:endParaRPr lang="en-US" sz="2800" kern="1200" dirty="0" smtClean="0">
            <a:latin typeface="Times New Roman" pitchFamily="18" charset="0"/>
            <a:cs typeface="Times New Roman" pitchFamily="18" charset="0"/>
          </a:endParaRPr>
        </a:p>
      </dsp:txBody>
      <dsp:txXfrm>
        <a:off x="3905916" y="0"/>
        <a:ext cx="4813728" cy="1227857"/>
      </dsp:txXfrm>
    </dsp:sp>
    <dsp:sp modelId="{B35D497B-FA9F-4BD1-AE8B-4A06FDADB032}">
      <dsp:nvSpPr>
        <dsp:cNvPr id="0" name=""/>
        <dsp:cNvSpPr/>
      </dsp:nvSpPr>
      <dsp:spPr>
        <a:xfrm>
          <a:off x="3945349" y="1371600"/>
          <a:ext cx="4774295" cy="107546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Khai</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thông</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đường</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dẫn</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khí</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và</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giúp</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cho</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việc</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hỗ</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trợ</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hô</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ấp</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có</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hiệu</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quả</a:t>
          </a:r>
          <a:endParaRPr lang="en-US" sz="2800" kern="1200" dirty="0">
            <a:latin typeface="Times New Roman" pitchFamily="18" charset="0"/>
            <a:cs typeface="Times New Roman" pitchFamily="18" charset="0"/>
          </a:endParaRPr>
        </a:p>
      </dsp:txBody>
      <dsp:txXfrm>
        <a:off x="3945349" y="1371600"/>
        <a:ext cx="4774295" cy="1075461"/>
      </dsp:txXfrm>
    </dsp:sp>
    <dsp:sp modelId="{552EC692-B6E0-4EDD-9BA6-40E457AFE063}">
      <dsp:nvSpPr>
        <dsp:cNvPr id="0" name=""/>
        <dsp:cNvSpPr/>
      </dsp:nvSpPr>
      <dsp:spPr>
        <a:xfrm>
          <a:off x="3942695" y="2711734"/>
          <a:ext cx="4776949" cy="135226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Là</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bước</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chuẩn</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bị</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cho</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mở</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khí</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quản</a:t>
          </a:r>
          <a:endParaRPr lang="en-US" sz="2800" kern="1200" dirty="0">
            <a:latin typeface="Times New Roman" pitchFamily="18" charset="0"/>
            <a:cs typeface="Times New Roman" pitchFamily="18" charset="0"/>
          </a:endParaRPr>
        </a:p>
      </dsp:txBody>
      <dsp:txXfrm>
        <a:off x="3942695" y="2711734"/>
        <a:ext cx="4776949" cy="1352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1841F-B37E-46E0-88DD-D787F8B5A5C0}">
      <dsp:nvSpPr>
        <dsp:cNvPr id="0" name=""/>
        <dsp:cNvSpPr/>
      </dsp:nvSpPr>
      <dsp:spPr>
        <a:xfrm>
          <a:off x="0" y="2133604"/>
          <a:ext cx="3176205" cy="1249412"/>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err="1" smtClean="0">
              <a:latin typeface="Times New Roman" pitchFamily="18" charset="0"/>
              <a:cs typeface="Times New Roman" pitchFamily="18" charset="0"/>
            </a:rPr>
            <a:t>Chỉ</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định</a:t>
          </a:r>
          <a:r>
            <a:rPr lang="en-US" sz="4000" kern="1200" dirty="0" smtClean="0">
              <a:latin typeface="Times New Roman" pitchFamily="18" charset="0"/>
              <a:cs typeface="Times New Roman" pitchFamily="18" charset="0"/>
            </a:rPr>
            <a:t>:</a:t>
          </a:r>
          <a:endParaRPr lang="en-US" sz="4000" kern="1200" dirty="0">
            <a:latin typeface="Times New Roman" pitchFamily="18" charset="0"/>
            <a:cs typeface="Times New Roman" pitchFamily="18" charset="0"/>
          </a:endParaRPr>
        </a:p>
      </dsp:txBody>
      <dsp:txXfrm>
        <a:off x="36594" y="2170198"/>
        <a:ext cx="3103017" cy="1176224"/>
      </dsp:txXfrm>
    </dsp:sp>
    <dsp:sp modelId="{24EFECA5-DEDD-4065-9C44-936705C09709}">
      <dsp:nvSpPr>
        <dsp:cNvPr id="0" name=""/>
        <dsp:cNvSpPr/>
      </dsp:nvSpPr>
      <dsp:spPr>
        <a:xfrm rot="18587196">
          <a:off x="2676326" y="1671293"/>
          <a:ext cx="2776564" cy="40429"/>
        </a:xfrm>
        <a:custGeom>
          <a:avLst/>
          <a:gdLst/>
          <a:ahLst/>
          <a:cxnLst/>
          <a:rect l="0" t="0" r="0" b="0"/>
          <a:pathLst>
            <a:path>
              <a:moveTo>
                <a:pt x="0" y="20214"/>
              </a:moveTo>
              <a:lnTo>
                <a:pt x="2776564" y="20214"/>
              </a:lnTo>
            </a:path>
          </a:pathLst>
        </a:custGeom>
        <a:noFill/>
        <a:ln w="25400" cap="flat" cmpd="sng" algn="ctr">
          <a:solidFill>
            <a:schemeClr val="accent2">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a:off x="3995194" y="1622094"/>
        <a:ext cx="138828" cy="138828"/>
      </dsp:txXfrm>
    </dsp:sp>
    <dsp:sp modelId="{8799185F-A491-44E5-908D-B0FB8E194CF1}">
      <dsp:nvSpPr>
        <dsp:cNvPr id="0" name=""/>
        <dsp:cNvSpPr/>
      </dsp:nvSpPr>
      <dsp:spPr>
        <a:xfrm>
          <a:off x="4953012" y="0"/>
          <a:ext cx="2498824" cy="1249412"/>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Suy</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hô</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hấp</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cấp</a:t>
          </a:r>
          <a:endParaRPr lang="en-US" sz="2800" kern="1200" dirty="0">
            <a:latin typeface="Times New Roman" pitchFamily="18" charset="0"/>
            <a:cs typeface="Times New Roman" pitchFamily="18" charset="0"/>
          </a:endParaRPr>
        </a:p>
      </dsp:txBody>
      <dsp:txXfrm>
        <a:off x="4989606" y="36594"/>
        <a:ext cx="2425636" cy="1176224"/>
      </dsp:txXfrm>
    </dsp:sp>
    <dsp:sp modelId="{DDA39578-8F08-445E-B5BD-912AE3648D04}">
      <dsp:nvSpPr>
        <dsp:cNvPr id="0" name=""/>
        <dsp:cNvSpPr/>
      </dsp:nvSpPr>
      <dsp:spPr>
        <a:xfrm rot="20292183">
          <a:off x="3109256" y="2390384"/>
          <a:ext cx="1872848" cy="40429"/>
        </a:xfrm>
        <a:custGeom>
          <a:avLst/>
          <a:gdLst/>
          <a:ahLst/>
          <a:cxnLst/>
          <a:rect l="0" t="0" r="0" b="0"/>
          <a:pathLst>
            <a:path>
              <a:moveTo>
                <a:pt x="0" y="20214"/>
              </a:moveTo>
              <a:lnTo>
                <a:pt x="1872848" y="20214"/>
              </a:lnTo>
            </a:path>
          </a:pathLst>
        </a:custGeom>
        <a:noFill/>
        <a:ln w="25400" cap="flat" cmpd="sng" algn="ctr">
          <a:solidFill>
            <a:schemeClr val="accent2">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3998859" y="2363778"/>
        <a:ext cx="93642" cy="93642"/>
      </dsp:txXfrm>
    </dsp:sp>
    <dsp:sp modelId="{0D8EFE39-C88E-409B-975A-DD28D1DB835A}">
      <dsp:nvSpPr>
        <dsp:cNvPr id="0" name=""/>
        <dsp:cNvSpPr/>
      </dsp:nvSpPr>
      <dsp:spPr>
        <a:xfrm>
          <a:off x="4915155" y="1438181"/>
          <a:ext cx="2498824" cy="1249412"/>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Hôn</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mê</a:t>
          </a:r>
          <a:r>
            <a:rPr lang="en-US" sz="2800" kern="1200" dirty="0" smtClean="0">
              <a:latin typeface="Times New Roman" pitchFamily="18" charset="0"/>
              <a:cs typeface="Times New Roman" pitchFamily="18" charset="0"/>
            </a:rPr>
            <a:t> do </a:t>
          </a:r>
          <a:r>
            <a:rPr lang="en-US" sz="2800" kern="1200" dirty="0" err="1" smtClean="0">
              <a:latin typeface="Times New Roman" pitchFamily="18" charset="0"/>
              <a:cs typeface="Times New Roman" pitchFamily="18" charset="0"/>
            </a:rPr>
            <a:t>bất</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cứ</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nguyên</a:t>
          </a:r>
          <a:r>
            <a:rPr lang="en-US" sz="2800" kern="1200" dirty="0" smtClean="0">
              <a:latin typeface="Times New Roman" pitchFamily="18" charset="0"/>
              <a:cs typeface="Times New Roman" pitchFamily="18" charset="0"/>
            </a:rPr>
            <a:t> nhân </a:t>
          </a:r>
          <a:r>
            <a:rPr lang="en-US" sz="2800" kern="1200" dirty="0" err="1" smtClean="0">
              <a:latin typeface="Times New Roman" pitchFamily="18" charset="0"/>
              <a:cs typeface="Times New Roman" pitchFamily="18" charset="0"/>
            </a:rPr>
            <a:t>gì</a:t>
          </a:r>
          <a:r>
            <a:rPr lang="en-US" sz="2800" kern="1200" dirty="0" smtClean="0">
              <a:latin typeface="Times New Roman" pitchFamily="18" charset="0"/>
              <a:cs typeface="Times New Roman" pitchFamily="18" charset="0"/>
            </a:rPr>
            <a:t>.</a:t>
          </a:r>
          <a:endParaRPr lang="en-US" sz="2800" kern="1200" dirty="0">
            <a:latin typeface="Times New Roman" pitchFamily="18" charset="0"/>
            <a:cs typeface="Times New Roman" pitchFamily="18" charset="0"/>
          </a:endParaRPr>
        </a:p>
      </dsp:txBody>
      <dsp:txXfrm>
        <a:off x="4951749" y="1474775"/>
        <a:ext cx="2425636" cy="1176224"/>
      </dsp:txXfrm>
    </dsp:sp>
    <dsp:sp modelId="{37796E8B-FFF9-489D-8393-C1BA8665865C}">
      <dsp:nvSpPr>
        <dsp:cNvPr id="0" name=""/>
        <dsp:cNvSpPr/>
      </dsp:nvSpPr>
      <dsp:spPr>
        <a:xfrm rot="1385458">
          <a:off x="3100479" y="3108796"/>
          <a:ext cx="1890402" cy="40429"/>
        </a:xfrm>
        <a:custGeom>
          <a:avLst/>
          <a:gdLst/>
          <a:ahLst/>
          <a:cxnLst/>
          <a:rect l="0" t="0" r="0" b="0"/>
          <a:pathLst>
            <a:path>
              <a:moveTo>
                <a:pt x="0" y="20214"/>
              </a:moveTo>
              <a:lnTo>
                <a:pt x="1890402" y="20214"/>
              </a:lnTo>
            </a:path>
          </a:pathLst>
        </a:custGeom>
        <a:noFill/>
        <a:ln w="25400" cap="flat" cmpd="sng" algn="ctr">
          <a:solidFill>
            <a:schemeClr val="accent2">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3998420" y="3081751"/>
        <a:ext cx="94520" cy="94520"/>
      </dsp:txXfrm>
    </dsp:sp>
    <dsp:sp modelId="{A750926F-54C7-4104-A344-765779D43737}">
      <dsp:nvSpPr>
        <dsp:cNvPr id="0" name=""/>
        <dsp:cNvSpPr/>
      </dsp:nvSpPr>
      <dsp:spPr>
        <a:xfrm>
          <a:off x="4915155" y="2875005"/>
          <a:ext cx="2498824" cy="1249412"/>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Shock </a:t>
          </a:r>
          <a:r>
            <a:rPr lang="en-US" sz="2800" kern="1200" dirty="0" err="1" smtClean="0">
              <a:latin typeface="Times New Roman" pitchFamily="18" charset="0"/>
              <a:cs typeface="Times New Roman" pitchFamily="18" charset="0"/>
            </a:rPr>
            <a:t>nặng</a:t>
          </a:r>
          <a:r>
            <a:rPr lang="en-US" sz="2800" kern="1200" dirty="0" smtClean="0">
              <a:latin typeface="Times New Roman" pitchFamily="18" charset="0"/>
              <a:cs typeface="Times New Roman" pitchFamily="18" charset="0"/>
            </a:rPr>
            <a:t>.</a:t>
          </a:r>
          <a:endParaRPr lang="en-US" sz="2800" kern="1200" dirty="0">
            <a:latin typeface="Times New Roman" pitchFamily="18" charset="0"/>
            <a:cs typeface="Times New Roman" pitchFamily="18" charset="0"/>
          </a:endParaRPr>
        </a:p>
      </dsp:txBody>
      <dsp:txXfrm>
        <a:off x="4951749" y="2911599"/>
        <a:ext cx="2425636" cy="1176224"/>
      </dsp:txXfrm>
    </dsp:sp>
    <dsp:sp modelId="{8CC92C10-13A2-409F-92C2-6D9FFA498267}">
      <dsp:nvSpPr>
        <dsp:cNvPr id="0" name=""/>
        <dsp:cNvSpPr/>
      </dsp:nvSpPr>
      <dsp:spPr>
        <a:xfrm rot="2941570">
          <a:off x="2689743" y="3804894"/>
          <a:ext cx="2825920" cy="40429"/>
        </a:xfrm>
        <a:custGeom>
          <a:avLst/>
          <a:gdLst/>
          <a:ahLst/>
          <a:cxnLst/>
          <a:rect l="0" t="0" r="0" b="0"/>
          <a:pathLst>
            <a:path>
              <a:moveTo>
                <a:pt x="0" y="20214"/>
              </a:moveTo>
              <a:lnTo>
                <a:pt x="2825920" y="20214"/>
              </a:lnTo>
            </a:path>
          </a:pathLst>
        </a:custGeom>
        <a:noFill/>
        <a:ln w="25400" cap="flat" cmpd="sng" algn="ctr">
          <a:solidFill>
            <a:schemeClr val="accent2">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a:off x="4032055" y="3754460"/>
        <a:ext cx="141296" cy="141296"/>
      </dsp:txXfrm>
    </dsp:sp>
    <dsp:sp modelId="{7DBA186F-457E-4C3F-B4FB-8DB310E27C29}">
      <dsp:nvSpPr>
        <dsp:cNvPr id="0" name=""/>
        <dsp:cNvSpPr/>
      </dsp:nvSpPr>
      <dsp:spPr>
        <a:xfrm>
          <a:off x="5029201" y="4267200"/>
          <a:ext cx="2498824" cy="1249412"/>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itchFamily="18" charset="0"/>
              <a:cs typeface="Times New Roman" pitchFamily="18" charset="0"/>
            </a:rPr>
            <a:t>Gây</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mê</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trong</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phẫu</a:t>
          </a:r>
          <a:r>
            <a:rPr lang="en-US" sz="2800" kern="1200" dirty="0" smtClean="0">
              <a:latin typeface="Times New Roman" pitchFamily="18" charset="0"/>
              <a:cs typeface="Times New Roman" pitchFamily="18" charset="0"/>
            </a:rPr>
            <a:t> </a:t>
          </a:r>
          <a:r>
            <a:rPr lang="en-US" sz="2800" kern="1200" dirty="0" err="1" smtClean="0">
              <a:latin typeface="Times New Roman" pitchFamily="18" charset="0"/>
              <a:cs typeface="Times New Roman" pitchFamily="18" charset="0"/>
            </a:rPr>
            <a:t>thuật</a:t>
          </a:r>
          <a:r>
            <a:rPr lang="en-US" sz="2800" kern="1200" dirty="0" smtClean="0">
              <a:latin typeface="Times New Roman" pitchFamily="18" charset="0"/>
              <a:cs typeface="Times New Roman" pitchFamily="18" charset="0"/>
            </a:rPr>
            <a:t>.</a:t>
          </a:r>
          <a:endParaRPr lang="en-US" sz="2800" kern="1200" dirty="0">
            <a:latin typeface="Times New Roman" pitchFamily="18" charset="0"/>
            <a:cs typeface="Times New Roman" pitchFamily="18" charset="0"/>
          </a:endParaRPr>
        </a:p>
      </dsp:txBody>
      <dsp:txXfrm>
        <a:off x="5065795" y="4303794"/>
        <a:ext cx="2425636" cy="117622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BF94AA-F7A7-4735-9ABD-AA870066020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F94AA-F7A7-4735-9ABD-AA870066020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F94AA-F7A7-4735-9ABD-AA870066020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F94AA-F7A7-4735-9ABD-AA870066020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4BF94AA-F7A7-4735-9ABD-AA870066020D}"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F94AA-F7A7-4735-9ABD-AA870066020D}"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FF0FD-7006-4D7C-ADB7-349889B3D90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BF94AA-F7A7-4735-9ABD-AA870066020D}"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BF94AA-F7A7-4735-9ABD-AA870066020D}"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F94AA-F7A7-4735-9ABD-AA870066020D}"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4BF94AA-F7A7-4735-9ABD-AA870066020D}" type="datetimeFigureOut">
              <a:rPr lang="en-US" smtClean="0"/>
              <a:t>9/13/2016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3BFF0FD-7006-4D7C-ADB7-349889B3D9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F94AA-F7A7-4735-9ABD-AA870066020D}"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FF0FD-7006-4D7C-ADB7-349889B3D9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4BF94AA-F7A7-4735-9ABD-AA870066020D}" type="datetimeFigureOut">
              <a:rPr lang="en-US" smtClean="0"/>
              <a:t>9/13/2016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3BFF0FD-7006-4D7C-ADB7-349889B3D9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634" y="304800"/>
            <a:ext cx="9144000"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ĐIỀU DƯỠNG CẤP CỨU- HỒI SỨC</a:t>
            </a:r>
            <a:endParaRPr lang="en-US" sz="4000" b="1" dirty="0">
              <a:solidFill>
                <a:srgbClr val="FF0000"/>
              </a:solidFill>
            </a:endParaRPr>
          </a:p>
        </p:txBody>
      </p:sp>
      <p:sp>
        <p:nvSpPr>
          <p:cNvPr id="6" name="TextBox 5"/>
          <p:cNvSpPr txBox="1"/>
          <p:nvPr/>
        </p:nvSpPr>
        <p:spPr>
          <a:xfrm>
            <a:off x="19334" y="1628890"/>
            <a:ext cx="9144000" cy="738664"/>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GV: NGUYỄN </a:t>
            </a:r>
            <a:r>
              <a:rPr lang="en-US" sz="2400" b="1" dirty="0">
                <a:latin typeface="Times New Roman" pitchFamily="18" charset="0"/>
                <a:cs typeface="Times New Roman" pitchFamily="18" charset="0"/>
              </a:rPr>
              <a:t>PHÚC HỌC</a:t>
            </a:r>
          </a:p>
          <a:p>
            <a:endParaRPr lang="en-US" dirty="0"/>
          </a:p>
        </p:txBody>
      </p:sp>
      <p:sp>
        <p:nvSpPr>
          <p:cNvPr id="7" name="TextBox 6"/>
          <p:cNvSpPr txBox="1"/>
          <p:nvPr/>
        </p:nvSpPr>
        <p:spPr>
          <a:xfrm>
            <a:off x="168322" y="1912648"/>
            <a:ext cx="9144000" cy="707886"/>
          </a:xfrm>
          <a:prstGeom prst="rect">
            <a:avLst/>
          </a:prstGeom>
          <a:noFill/>
        </p:spPr>
        <p:txBody>
          <a:bodyPr wrap="square" rtlCol="0">
            <a:spAutoFit/>
          </a:bodyPr>
          <a:lstStyle/>
          <a:p>
            <a:pPr algn="ctr"/>
            <a:r>
              <a:rPr lang="en-US" sz="4000" b="1" u="sng" dirty="0" err="1">
                <a:latin typeface="Times New Roman" pitchFamily="18" charset="0"/>
                <a:cs typeface="Times New Roman" pitchFamily="18" charset="0"/>
              </a:rPr>
              <a:t>Đề</a:t>
            </a:r>
            <a:r>
              <a:rPr lang="en-US" sz="4000" b="1" u="sng" dirty="0">
                <a:latin typeface="Times New Roman" pitchFamily="18" charset="0"/>
                <a:cs typeface="Times New Roman" pitchFamily="18" charset="0"/>
              </a:rPr>
              <a:t> </a:t>
            </a:r>
            <a:r>
              <a:rPr lang="en-US" sz="4000" b="1" u="sng" dirty="0" err="1">
                <a:latin typeface="Times New Roman" pitchFamily="18" charset="0"/>
                <a:cs typeface="Times New Roman" pitchFamily="18" charset="0"/>
              </a:rPr>
              <a:t>tài</a:t>
            </a:r>
            <a:r>
              <a:rPr lang="en-US" sz="4000" b="1" u="sng" dirty="0">
                <a:latin typeface="Times New Roman" pitchFamily="18" charset="0"/>
                <a:cs typeface="Times New Roman" pitchFamily="18" charset="0"/>
              </a:rPr>
              <a:t> </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Đặt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nội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khí</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quản</a:t>
            </a:r>
            <a:endParaRPr lang="en-US" sz="4000" b="1" dirty="0">
              <a:latin typeface="Times New Roman" pitchFamily="18" charset="0"/>
              <a:cs typeface="Times New Roman" pitchFamily="18" charset="0"/>
            </a:endParaRPr>
          </a:p>
        </p:txBody>
      </p:sp>
      <p:sp>
        <p:nvSpPr>
          <p:cNvPr id="8" name="TextBox 7"/>
          <p:cNvSpPr txBox="1"/>
          <p:nvPr/>
        </p:nvSpPr>
        <p:spPr>
          <a:xfrm>
            <a:off x="256052" y="2725366"/>
            <a:ext cx="4419600" cy="3046988"/>
          </a:xfrm>
          <a:prstGeom prst="rect">
            <a:avLst/>
          </a:prstGeom>
          <a:noFill/>
        </p:spPr>
        <p:txBody>
          <a:bodyPr wrap="square" rtlCol="0">
            <a:spAutoFit/>
          </a:bodyPr>
          <a:lstStyle/>
          <a:p>
            <a:r>
              <a:rPr lang="en-US" sz="2400" b="1" u="sng" dirty="0" err="1">
                <a:latin typeface="Times New Roman" pitchFamily="18" charset="0"/>
                <a:cs typeface="Times New Roman" pitchFamily="18" charset="0"/>
              </a:rPr>
              <a:t>Thành</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viên</a:t>
            </a:r>
            <a:r>
              <a:rPr lang="en-US" sz="2400" dirty="0">
                <a:latin typeface="Times New Roman" pitchFamily="18" charset="0"/>
                <a:cs typeface="Times New Roman" pitchFamily="18" charset="0"/>
              </a:rPr>
              <a:t>:</a:t>
            </a:r>
          </a:p>
          <a:p>
            <a:pPr marL="285750" indent="-285750">
              <a:buFont typeface="Arial" pitchFamily="34" charset="0"/>
              <a:buChar char="•"/>
            </a:pPr>
            <a:r>
              <a:rPr lang="en-US" sz="2400" dirty="0" err="1">
                <a:latin typeface="Times New Roman" pitchFamily="18" charset="0"/>
                <a:cs typeface="Times New Roman" pitchFamily="18" charset="0"/>
              </a:rPr>
              <a:t>Huỳnh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endParaRPr lang="en-US" sz="2400" dirty="0">
              <a:latin typeface="Times New Roman" pitchFamily="18" charset="0"/>
              <a:cs typeface="Times New Roman" pitchFamily="18" charset="0"/>
            </a:endParaRPr>
          </a:p>
          <a:p>
            <a:pPr marL="285750" indent="-285750">
              <a:buFont typeface="Arial" pitchFamily="34" charset="0"/>
              <a:buChar char="•"/>
            </a:pPr>
            <a:r>
              <a:rPr lang="en-US" sz="2400" dirty="0" err="1">
                <a:latin typeface="Times New Roman" pitchFamily="18" charset="0"/>
                <a:cs typeface="Times New Roman" pitchFamily="18" charset="0"/>
              </a:rPr>
              <a:t>Huỳnh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Lan</a:t>
            </a:r>
            <a:endParaRPr lang="en-US" sz="2400" dirty="0">
              <a:latin typeface="Times New Roman" pitchFamily="18" charset="0"/>
              <a:cs typeface="Times New Roman" pitchFamily="18" charset="0"/>
            </a:endParaRPr>
          </a:p>
          <a:p>
            <a:pPr marL="285750" indent="-285750">
              <a:buFont typeface="Arial" pitchFamily="34" charset="0"/>
              <a:buChar char="•"/>
            </a:pP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Thu </a:t>
            </a:r>
            <a:r>
              <a:rPr lang="en-US" sz="2400" dirty="0" err="1">
                <a:latin typeface="Times New Roman" pitchFamily="18" charset="0"/>
                <a:cs typeface="Times New Roman" pitchFamily="18" charset="0"/>
              </a:rPr>
              <a:t>Hương</a:t>
            </a:r>
            <a:endParaRPr lang="en-US" sz="2400" dirty="0">
              <a:latin typeface="Times New Roman" pitchFamily="18" charset="0"/>
              <a:cs typeface="Times New Roman" pitchFamily="18" charset="0"/>
            </a:endParaRPr>
          </a:p>
          <a:p>
            <a:pPr marL="285750" indent="-285750">
              <a:buFont typeface="Arial" pitchFamily="34" charset="0"/>
              <a:buChar char="•"/>
            </a:pP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Cao </a:t>
            </a:r>
            <a:r>
              <a:rPr lang="en-US" sz="2400" dirty="0" err="1">
                <a:latin typeface="Times New Roman" pitchFamily="18" charset="0"/>
                <a:cs typeface="Times New Roman" pitchFamily="18" charset="0"/>
              </a:rPr>
              <a:t>Nguyên</a:t>
            </a:r>
            <a:endParaRPr lang="en-US" sz="2400" dirty="0">
              <a:latin typeface="Times New Roman" pitchFamily="18" charset="0"/>
              <a:cs typeface="Times New Roman" pitchFamily="18" charset="0"/>
            </a:endParaRPr>
          </a:p>
          <a:p>
            <a:pPr marL="285750" indent="-285750">
              <a:buFont typeface="Arial" pitchFamily="34" charset="0"/>
              <a:buChar char="•"/>
            </a:pP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4740322" y="2780583"/>
            <a:ext cx="4267200" cy="2677656"/>
          </a:xfrm>
          <a:prstGeom prst="rect">
            <a:avLst/>
          </a:prstGeom>
          <a:noFill/>
        </p:spPr>
        <p:txBody>
          <a:bodyPr wrap="square" rtlCol="0">
            <a:spAutoFit/>
          </a:bodyPr>
          <a:lstStyle/>
          <a:p>
            <a:pPr marL="342900" indent="-342900">
              <a:buFont typeface="Arial" pitchFamily="34" charset="0"/>
              <a:buChar char="•"/>
            </a:pPr>
            <a:r>
              <a:rPr lang="en-US" sz="2400" dirty="0" err="1">
                <a:latin typeface="Times New Roman" pitchFamily="18" charset="0"/>
                <a:cs typeface="Times New Roman" pitchFamily="18" charset="0"/>
              </a:rPr>
              <a:t>Lê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Bích</a:t>
            </a:r>
            <a:r>
              <a:rPr lang="en-US" sz="2400" dirty="0">
                <a:latin typeface="Times New Roman" pitchFamily="18" charset="0"/>
                <a:cs typeface="Times New Roman" pitchFamily="18" charset="0"/>
              </a:rPr>
              <a:t> Loan</a:t>
            </a:r>
          </a:p>
          <a:p>
            <a:pPr marL="342900" indent="-342900">
              <a:buFont typeface="Arial" pitchFamily="34" charset="0"/>
              <a:buChar char="•"/>
            </a:pP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Lê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Quỳnh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a:t>
            </a:r>
            <a:endParaRPr lang="en-US" sz="2400" dirty="0">
              <a:latin typeface="Times New Roman" pitchFamily="18" charset="0"/>
              <a:cs typeface="Times New Roman" pitchFamily="18" charset="0"/>
            </a:endParaRPr>
          </a:p>
          <a:p>
            <a:pPr marL="342900" indent="-342900">
              <a:buFont typeface="Arial" pitchFamily="34" charset="0"/>
              <a:buChar char="•"/>
            </a:pP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Huyền</a:t>
            </a:r>
            <a:endParaRPr lang="en-US" sz="2400" dirty="0">
              <a:latin typeface="Times New Roman" pitchFamily="18" charset="0"/>
              <a:cs typeface="Times New Roman" pitchFamily="18" charset="0"/>
            </a:endParaRPr>
          </a:p>
          <a:p>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634" y="893762"/>
            <a:ext cx="152400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27735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705600"/>
          </a:xfrm>
        </p:spPr>
        <p:txBody>
          <a:bodyPr>
            <a:normAutofit/>
          </a:bodyPr>
          <a:lstStyle/>
          <a:p>
            <a:r>
              <a:rPr lang="en-US" sz="4000" b="0" dirty="0" smtClean="0">
                <a:solidFill>
                  <a:srgbClr val="C00000"/>
                </a:solidFill>
                <a:latin typeface="Times New Roman" pitchFamily="18" charset="0"/>
                <a:cs typeface="Times New Roman" pitchFamily="18" charset="0"/>
              </a:rPr>
              <a:t>4.TAI BIẾN VÀ BIẾN CHỨNG CỦA ĐẶT NKQ</a:t>
            </a:r>
            <a:endParaRPr lang="en-US" sz="4000" b="0" dirty="0">
              <a:solidFill>
                <a:srgbClr val="C00000"/>
              </a:solidFill>
              <a:latin typeface="Times New Roman" pitchFamily="18" charset="0"/>
              <a:cs typeface="Times New Roman" pitchFamily="18" charset="0"/>
            </a:endParaRPr>
          </a:p>
          <a:p>
            <a:r>
              <a:rPr lang="en-US" sz="3600" dirty="0">
                <a:latin typeface="Times New Roman" pitchFamily="18" charset="0"/>
                <a:cs typeface="Times New Roman" pitchFamily="18" charset="0"/>
              </a:rPr>
              <a:t>a. Tai </a:t>
            </a:r>
            <a:r>
              <a:rPr lang="en-US" sz="3600" dirty="0" err="1">
                <a:latin typeface="Times New Roman" pitchFamily="18" charset="0"/>
                <a:cs typeface="Times New Roman" pitchFamily="18" charset="0"/>
              </a:rPr>
              <a:t>biến</a:t>
            </a:r>
            <a:r>
              <a:rPr lang="en-US" sz="3600" b="0" dirty="0">
                <a:latin typeface="Times New Roman" pitchFamily="18" charset="0"/>
                <a:cs typeface="Times New Roman" pitchFamily="18" charset="0"/>
              </a:rPr>
              <a:t>:</a:t>
            </a:r>
          </a:p>
          <a:p>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Chảy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máu</a:t>
            </a:r>
            <a:r>
              <a:rPr lang="en-US" sz="3600" b="0" dirty="0">
                <a:latin typeface="Times New Roman" pitchFamily="18" charset="0"/>
                <a:cs typeface="Times New Roman" pitchFamily="18" charset="0"/>
              </a:rPr>
              <a:t>: do </a:t>
            </a:r>
            <a:r>
              <a:rPr lang="en-US" sz="3600" b="0" dirty="0" err="1">
                <a:latin typeface="Times New Roman" pitchFamily="18" charset="0"/>
                <a:cs typeface="Times New Roman" pitchFamily="18" charset="0"/>
              </a:rPr>
              <a:t>ống</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nội</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khí</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quá</a:t>
            </a:r>
            <a:r>
              <a:rPr lang="en-US" sz="3600" b="0" dirty="0">
                <a:latin typeface="Times New Roman" pitchFamily="18" charset="0"/>
                <a:cs typeface="Times New Roman" pitchFamily="18" charset="0"/>
              </a:rPr>
              <a:t> to, </a:t>
            </a:r>
            <a:r>
              <a:rPr lang="en-US" sz="3600" b="0" dirty="0" err="1">
                <a:latin typeface="Times New Roman" pitchFamily="18" charset="0"/>
                <a:cs typeface="Times New Roman" pitchFamily="18" charset="0"/>
              </a:rPr>
              <a:t>đẩy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ống</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mạnh</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gây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chảy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máu</a:t>
            </a:r>
            <a:r>
              <a:rPr lang="en-US" sz="3600" b="0" dirty="0">
                <a:latin typeface="Times New Roman" pitchFamily="18" charset="0"/>
                <a:cs typeface="Times New Roman" pitchFamily="18" charset="0"/>
              </a:rPr>
              <a:t> ở </a:t>
            </a:r>
            <a:r>
              <a:rPr lang="en-US" sz="3600" b="0" dirty="0" smtClean="0">
                <a:latin typeface="Times New Roman" pitchFamily="18" charset="0"/>
                <a:cs typeface="Times New Roman" pitchFamily="18" charset="0"/>
              </a:rPr>
              <a:t> </a:t>
            </a:r>
            <a:r>
              <a:rPr lang="en-US" sz="3600" b="0" dirty="0" err="1">
                <a:latin typeface="Times New Roman" pitchFamily="18" charset="0"/>
                <a:cs typeface="Times New Roman" pitchFamily="18" charset="0"/>
              </a:rPr>
              <a:t>lỗ</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mũi</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trước</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sau</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nền</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họng</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dây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thanh</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khí</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a:t>
            </a:r>
          </a:p>
          <a:p>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Nhiễm</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khuẩn</a:t>
            </a:r>
            <a:r>
              <a:rPr lang="en-US" sz="3600" b="0" dirty="0">
                <a:latin typeface="Times New Roman" pitchFamily="18" charset="0"/>
                <a:cs typeface="Times New Roman" pitchFamily="18" charset="0"/>
              </a:rPr>
              <a:t>: do </a:t>
            </a:r>
            <a:r>
              <a:rPr lang="en-US" sz="3600" b="0" dirty="0" err="1">
                <a:latin typeface="Times New Roman" pitchFamily="18" charset="0"/>
                <a:cs typeface="Times New Roman" pitchFamily="18" charset="0"/>
              </a:rPr>
              <a:t>vô</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khuẩn</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không</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tốt</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xây</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xát</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thành</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khí</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a:t>
            </a:r>
          </a:p>
          <a:p>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Ống</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nội</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khí</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vào</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thực</a:t>
            </a:r>
            <a:r>
              <a:rPr lang="en-US" sz="3600" b="0" dirty="0">
                <a:latin typeface="Times New Roman" pitchFamily="18" charset="0"/>
                <a:cs typeface="Times New Roman" pitchFamily="18" charset="0"/>
              </a:rPr>
              <a:t> </a:t>
            </a:r>
            <a:r>
              <a:rPr lang="en-US" sz="3600" b="0" dirty="0" err="1">
                <a:latin typeface="Times New Roman" pitchFamily="18" charset="0"/>
                <a:cs typeface="Times New Roman" pitchFamily="18" charset="0"/>
              </a:rPr>
              <a:t>quản</a:t>
            </a:r>
            <a:r>
              <a:rPr lang="en-US" sz="3600" b="0" dirty="0">
                <a:latin typeface="Times New Roman" pitchFamily="18" charset="0"/>
                <a:cs typeface="Times New Roman" pitchFamily="18" charset="0"/>
              </a:rPr>
              <a:t>.</a:t>
            </a:r>
          </a:p>
          <a:p>
            <a:endParaRPr lang="en-US" b="0" dirty="0"/>
          </a:p>
        </p:txBody>
      </p:sp>
    </p:spTree>
    <p:extLst>
      <p:ext uri="{BB962C8B-B14F-4D97-AF65-F5344CB8AC3E}">
        <p14:creationId xmlns:p14="http://schemas.microsoft.com/office/powerpoint/2010/main" val="39684487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76200" y="64358"/>
            <a:ext cx="9067800" cy="3231654"/>
          </a:xfrm>
          <a:prstGeom prst="rect">
            <a:avLst/>
          </a:prstGeom>
        </p:spPr>
        <p:txBody>
          <a:bodyPr wrap="square">
            <a:spAutoFit/>
          </a:bodyPr>
          <a:lstStyle/>
          <a:p>
            <a:r>
              <a:rPr lang="vi-VN" sz="3400" b="1" dirty="0">
                <a:latin typeface="Times New Roman" pitchFamily="18" charset="0"/>
                <a:cs typeface="Times New Roman" pitchFamily="18" charset="0"/>
              </a:rPr>
              <a:t>b. Biến </a:t>
            </a:r>
            <a:r>
              <a:rPr lang="vi-VN" sz="3400" b="1" dirty="0" smtClean="0">
                <a:latin typeface="Times New Roman" pitchFamily="18" charset="0"/>
                <a:cs typeface="Times New Roman" pitchFamily="18" charset="0"/>
              </a:rPr>
              <a:t>chứng</a:t>
            </a:r>
            <a:endParaRPr lang="vi-VN" sz="3400" b="1" dirty="0">
              <a:latin typeface="Times New Roman" pitchFamily="18" charset="0"/>
              <a:cs typeface="Times New Roman" pitchFamily="18" charset="0"/>
            </a:endParaRPr>
          </a:p>
          <a:p>
            <a:r>
              <a:rPr lang="vi-VN" sz="3400" dirty="0">
                <a:latin typeface="Times New Roman" pitchFamily="18" charset="0"/>
                <a:cs typeface="Times New Roman" pitchFamily="18" charset="0"/>
              </a:rPr>
              <a:t>- Viêm mũi, viêm họng, viêm thanh quản.</a:t>
            </a:r>
          </a:p>
          <a:p>
            <a:r>
              <a:rPr lang="vi-VN" sz="3400" dirty="0">
                <a:latin typeface="Times New Roman" pitchFamily="18" charset="0"/>
                <a:cs typeface="Times New Roman" pitchFamily="18" charset="0"/>
              </a:rPr>
              <a:t>- Phù nề viêm loét khí quản dẫn đến chít hẹp khí quản.</a:t>
            </a:r>
          </a:p>
          <a:p>
            <a:r>
              <a:rPr lang="vi-VN" sz="3400" dirty="0">
                <a:latin typeface="Times New Roman" pitchFamily="18" charset="0"/>
                <a:cs typeface="Times New Roman" pitchFamily="18" charset="0"/>
              </a:rPr>
              <a:t>- Xẹp phổi do ống nội khí quản vào sâu đến nhánh phế quản</a:t>
            </a:r>
            <a:r>
              <a:rPr lang="vi-VN" sz="3400" dirty="0" smtClean="0">
                <a:latin typeface="Times New Roman" pitchFamily="18" charset="0"/>
                <a:cs typeface="Times New Roman" pitchFamily="18" charset="0"/>
              </a:rPr>
              <a:t>.</a:t>
            </a:r>
            <a:endParaRPr lang="vi-VN" sz="3400"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96012"/>
            <a:ext cx="4610100" cy="356198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00" y="3296012"/>
            <a:ext cx="4572000" cy="3561988"/>
          </a:xfrm>
          <a:prstGeom prst="rect">
            <a:avLst/>
          </a:prstGeom>
        </p:spPr>
      </p:pic>
    </p:spTree>
    <p:extLst>
      <p:ext uri="{BB962C8B-B14F-4D97-AF65-F5344CB8AC3E}">
        <p14:creationId xmlns:p14="http://schemas.microsoft.com/office/powerpoint/2010/main" val="186506392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4636" y="30356"/>
            <a:ext cx="4461164" cy="6001643"/>
          </a:xfrm>
          <a:prstGeom prst="rect">
            <a:avLst/>
          </a:prstGeom>
        </p:spPr>
        <p:txBody>
          <a:bodyPr wrap="square">
            <a:spAutoFit/>
          </a:bodyPr>
          <a:lstStyle/>
          <a:p>
            <a:r>
              <a:rPr lang="vi-VN" sz="3200" dirty="0">
                <a:latin typeface="Times New Roman" pitchFamily="18" charset="0"/>
                <a:cs typeface="Times New Roman" pitchFamily="18" charset="0"/>
              </a:rPr>
              <a:t>- Tắc đờm trong ống nội khí quản.</a:t>
            </a:r>
          </a:p>
          <a:p>
            <a:r>
              <a:rPr lang="vi-VN" sz="3200" dirty="0">
                <a:latin typeface="Times New Roman" pitchFamily="18" charset="0"/>
                <a:cs typeface="Times New Roman" pitchFamily="18" charset="0"/>
              </a:rPr>
              <a:t>- Đột ngột khó thở dữ dội, tím toàn thân, cổ bạch ra. Phải kiểm tra ngay ống nội khí quản, rút ống bóp bóng ambu, đặt lại ống nội khí quản.</a:t>
            </a:r>
          </a:p>
          <a:p>
            <a:r>
              <a:rPr lang="vi-VN" sz="3200" dirty="0">
                <a:latin typeface="Times New Roman" pitchFamily="18" charset="0"/>
                <a:cs typeface="Times New Roman" pitchFamily="18" charset="0"/>
              </a:rPr>
              <a:t>- Ngừng tim đột ngột do phản xạ, đây là biến chứng hay gặp ở bệnh nhân thiếu oxy.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3856"/>
            <a:ext cx="4641272" cy="329045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3276600"/>
            <a:ext cx="4641272" cy="3581400"/>
          </a:xfrm>
          <a:prstGeom prst="rect">
            <a:avLst/>
          </a:prstGeom>
        </p:spPr>
      </p:pic>
    </p:spTree>
    <p:extLst>
      <p:ext uri="{BB962C8B-B14F-4D97-AF65-F5344CB8AC3E}">
        <p14:creationId xmlns:p14="http://schemas.microsoft.com/office/powerpoint/2010/main" val="894155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126480"/>
          </a:xfrm>
        </p:spPr>
        <p:txBody>
          <a:bodyPr>
            <a:noAutofit/>
          </a:bodyPr>
          <a:lstStyle/>
          <a:p>
            <a:r>
              <a:rPr lang="en-US" sz="2800" b="0" dirty="0" smtClean="0">
                <a:solidFill>
                  <a:srgbClr val="C00000"/>
                </a:solidFill>
                <a:latin typeface="Times New Roman" pitchFamily="18" charset="0"/>
                <a:cs typeface="Times New Roman" pitchFamily="18" charset="0"/>
              </a:rPr>
              <a:t>5. CHĂM SÓC BỆNH NHÂN ĐẶT NỘI KHÍ QUẢN</a:t>
            </a:r>
            <a:endParaRPr lang="en-US" sz="2800" b="0" dirty="0">
              <a:solidFill>
                <a:srgbClr val="C00000"/>
              </a:solidFill>
              <a:latin typeface="Times New Roman" pitchFamily="18" charset="0"/>
              <a:cs typeface="Times New Roman" pitchFamily="18" charset="0"/>
            </a:endParaRPr>
          </a:p>
          <a:p>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Bệnh</a:t>
            </a:r>
            <a:r>
              <a:rPr lang="en-US" sz="2400" b="0" dirty="0">
                <a:latin typeface="Times New Roman" pitchFamily="18" charset="0"/>
                <a:cs typeface="Times New Roman" pitchFamily="18" charset="0"/>
              </a:rPr>
              <a:t> nhân </a:t>
            </a:r>
            <a:r>
              <a:rPr lang="en-US" sz="2400" b="0" dirty="0" err="1">
                <a:latin typeface="Times New Roman" pitchFamily="18" charset="0"/>
                <a:cs typeface="Times New Roman" pitchFamily="18" charset="0"/>
              </a:rPr>
              <a:t>tỉnh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cố</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định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tay</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để</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bệnh</a:t>
            </a:r>
            <a:r>
              <a:rPr lang="en-US" sz="2400" b="0" dirty="0">
                <a:latin typeface="Times New Roman" pitchFamily="18" charset="0"/>
                <a:cs typeface="Times New Roman" pitchFamily="18" charset="0"/>
              </a:rPr>
              <a:t> nhân </a:t>
            </a:r>
            <a:r>
              <a:rPr lang="en-US" sz="2400" b="0" dirty="0" err="1">
                <a:latin typeface="Times New Roman" pitchFamily="18" charset="0"/>
                <a:cs typeface="Times New Roman" pitchFamily="18" charset="0"/>
              </a:rPr>
              <a:t>không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tự</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rút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Hút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dịch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máu</a:t>
            </a:r>
            <a:r>
              <a:rPr lang="en-US" sz="2400" b="0" dirty="0">
                <a:latin typeface="Times New Roman" pitchFamily="18" charset="0"/>
                <a:cs typeface="Times New Roman" pitchFamily="18" charset="0"/>
              </a:rPr>
              <a:t> ở </a:t>
            </a:r>
            <a:r>
              <a:rPr lang="en-US" sz="2400" b="0" dirty="0" err="1">
                <a:latin typeface="Times New Roman" pitchFamily="18" charset="0"/>
                <a:cs typeface="Times New Roman" pitchFamily="18" charset="0"/>
              </a:rPr>
              <a:t>họng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nội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quản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theo</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dõi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xử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trí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theo</a:t>
            </a:r>
            <a:r>
              <a:rPr lang="en-US" sz="2400" b="0" dirty="0">
                <a:latin typeface="Times New Roman" pitchFamily="18" charset="0"/>
                <a:cs typeface="Times New Roman" pitchFamily="18" charset="0"/>
              </a:rPr>
              <a:t> y </a:t>
            </a:r>
            <a:r>
              <a:rPr lang="en-US" sz="2400" b="0" dirty="0" err="1">
                <a:latin typeface="Times New Roman" pitchFamily="18" charset="0"/>
                <a:cs typeface="Times New Roman" pitchFamily="18" charset="0"/>
              </a:rPr>
              <a:t>lệnh</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Hút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đờm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dãi</a:t>
            </a:r>
            <a:r>
              <a:rPr lang="en-US" sz="2400" b="0" dirty="0">
                <a:latin typeface="Times New Roman" pitchFamily="18" charset="0"/>
                <a:cs typeface="Times New Roman" pitchFamily="18" charset="0"/>
              </a:rPr>
              <a:t> 30 </a:t>
            </a:r>
            <a:r>
              <a:rPr lang="en-US" sz="2400" b="0" dirty="0" err="1">
                <a:latin typeface="Times New Roman" pitchFamily="18" charset="0"/>
                <a:cs typeface="Times New Roman" pitchFamily="18" charset="0"/>
              </a:rPr>
              <a:t>phút</a:t>
            </a:r>
            <a:r>
              <a:rPr lang="en-US" sz="2400" b="0" dirty="0">
                <a:latin typeface="Times New Roman" pitchFamily="18" charset="0"/>
                <a:cs typeface="Times New Roman" pitchFamily="18" charset="0"/>
              </a:rPr>
              <a:t>/</a:t>
            </a:r>
            <a:r>
              <a:rPr lang="en-US" sz="2400" b="0" dirty="0" err="1">
                <a:latin typeface="Times New Roman" pitchFamily="18" charset="0"/>
                <a:cs typeface="Times New Roman" pitchFamily="18" charset="0"/>
              </a:rPr>
              <a:t>lần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nhỏ</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vào</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nội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quản</a:t>
            </a:r>
            <a:r>
              <a:rPr lang="en-US" sz="2400" b="0" dirty="0">
                <a:latin typeface="Times New Roman" pitchFamily="18" charset="0"/>
                <a:cs typeface="Times New Roman" pitchFamily="18" charset="0"/>
              </a:rPr>
              <a:t> 1ml dung </a:t>
            </a:r>
            <a:r>
              <a:rPr lang="en-US" sz="2400" b="0" dirty="0" err="1">
                <a:latin typeface="Times New Roman" pitchFamily="18" charset="0"/>
                <a:cs typeface="Times New Roman" pitchFamily="18" charset="0"/>
              </a:rPr>
              <a:t>dịch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natribicarbonat</a:t>
            </a:r>
            <a:r>
              <a:rPr lang="en-US" sz="2400" b="0" dirty="0">
                <a:latin typeface="Times New Roman" pitchFamily="18" charset="0"/>
                <a:cs typeface="Times New Roman" pitchFamily="18" charset="0"/>
              </a:rPr>
              <a:t> 14% </a:t>
            </a:r>
            <a:r>
              <a:rPr lang="en-US" sz="2400" b="0" dirty="0" err="1">
                <a:latin typeface="Times New Roman" pitchFamily="18" charset="0"/>
                <a:cs typeface="Times New Roman" pitchFamily="18" charset="0"/>
              </a:rPr>
              <a:t>hoặc</a:t>
            </a:r>
            <a:r>
              <a:rPr lang="en-US" sz="2400" b="0" dirty="0">
                <a:latin typeface="Times New Roman" pitchFamily="18" charset="0"/>
                <a:cs typeface="Times New Roman" pitchFamily="18" charset="0"/>
              </a:rPr>
              <a:t> α-Chymotrypsin </a:t>
            </a:r>
            <a:r>
              <a:rPr lang="en-US" sz="2400" b="0" dirty="0" err="1">
                <a:latin typeface="Times New Roman" pitchFamily="18" charset="0"/>
                <a:cs typeface="Times New Roman" pitchFamily="18" charset="0"/>
              </a:rPr>
              <a:t>để</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làm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loãng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đờm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hạn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chế</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nhiễm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khuẩn</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Rửa</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hút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đờm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dãi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ngâm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vào</a:t>
            </a:r>
            <a:r>
              <a:rPr lang="en-US" sz="2400" b="0" dirty="0">
                <a:latin typeface="Times New Roman" pitchFamily="18" charset="0"/>
                <a:cs typeface="Times New Roman" pitchFamily="18" charset="0"/>
              </a:rPr>
              <a:t> dung </a:t>
            </a:r>
            <a:r>
              <a:rPr lang="en-US" sz="2400" b="0" dirty="0" err="1">
                <a:latin typeface="Times New Roman" pitchFamily="18" charset="0"/>
                <a:cs typeface="Times New Roman" pitchFamily="18" charset="0"/>
              </a:rPr>
              <a:t>dịch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sát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khuẩn</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Theo </a:t>
            </a:r>
            <a:r>
              <a:rPr lang="en-US" sz="2400" b="0" dirty="0" err="1">
                <a:latin typeface="Times New Roman" pitchFamily="18" charset="0"/>
                <a:cs typeface="Times New Roman" pitchFamily="18" charset="0"/>
              </a:rPr>
              <a:t>dõi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mạch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nhiệt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độ</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huyết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áp</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nhịp</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thở</a:t>
            </a:r>
            <a:r>
              <a:rPr lang="en-US" sz="2400" b="0" dirty="0">
                <a:latin typeface="Times New Roman" pitchFamily="18" charset="0"/>
                <a:cs typeface="Times New Roman" pitchFamily="18" charset="0"/>
              </a:rPr>
              <a:t> 1 </a:t>
            </a:r>
            <a:r>
              <a:rPr lang="en-US" sz="2400" b="0" dirty="0" err="1">
                <a:latin typeface="Times New Roman" pitchFamily="18" charset="0"/>
                <a:cs typeface="Times New Roman" pitchFamily="18" charset="0"/>
              </a:rPr>
              <a:t>giờ</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lần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hoặc</a:t>
            </a:r>
            <a:r>
              <a:rPr lang="en-US" sz="2400" b="0" dirty="0">
                <a:latin typeface="Times New Roman" pitchFamily="18" charset="0"/>
                <a:cs typeface="Times New Roman" pitchFamily="18" charset="0"/>
              </a:rPr>
              <a:t> 3 </a:t>
            </a:r>
            <a:r>
              <a:rPr lang="en-US" sz="2400" b="0" dirty="0" err="1">
                <a:latin typeface="Times New Roman" pitchFamily="18" charset="0"/>
                <a:cs typeface="Times New Roman" pitchFamily="18" charset="0"/>
              </a:rPr>
              <a:t>giờ</a:t>
            </a:r>
            <a:r>
              <a:rPr lang="en-US" sz="2400" b="0" dirty="0">
                <a:latin typeface="Times New Roman" pitchFamily="18" charset="0"/>
                <a:cs typeface="Times New Roman" pitchFamily="18" charset="0"/>
              </a:rPr>
              <a:t>/</a:t>
            </a:r>
            <a:r>
              <a:rPr lang="en-US" sz="2400" b="0" dirty="0" err="1">
                <a:latin typeface="Times New Roman" pitchFamily="18" charset="0"/>
                <a:cs typeface="Times New Roman" pitchFamily="18" charset="0"/>
              </a:rPr>
              <a:t>lần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theo</a:t>
            </a:r>
            <a:r>
              <a:rPr lang="en-US" sz="2400" b="0" dirty="0">
                <a:latin typeface="Times New Roman" pitchFamily="18" charset="0"/>
                <a:cs typeface="Times New Roman" pitchFamily="18" charset="0"/>
              </a:rPr>
              <a:t> y </a:t>
            </a:r>
            <a:r>
              <a:rPr lang="en-US" sz="2400" b="0" dirty="0" err="1">
                <a:latin typeface="Times New Roman" pitchFamily="18" charset="0"/>
                <a:cs typeface="Times New Roman" pitchFamily="18" charset="0"/>
              </a:rPr>
              <a:t>lệnh</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Đánh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giá</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tình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trạng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bệnh</a:t>
            </a:r>
            <a:r>
              <a:rPr lang="en-US" sz="2400" b="0" dirty="0">
                <a:latin typeface="Times New Roman" pitchFamily="18" charset="0"/>
                <a:cs typeface="Times New Roman" pitchFamily="18" charset="0"/>
              </a:rPr>
              <a:t> nhân: </a:t>
            </a:r>
            <a:r>
              <a:rPr lang="en-US" sz="2400" b="0" dirty="0" err="1">
                <a:latin typeface="Times New Roman" pitchFamily="18" charset="0"/>
                <a:cs typeface="Times New Roman" pitchFamily="18" charset="0"/>
              </a:rPr>
              <a:t>mức</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độ</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tím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tái</a:t>
            </a:r>
            <a:r>
              <a:rPr lang="en-US" sz="2400" b="0" dirty="0">
                <a:latin typeface="Times New Roman" pitchFamily="18" charset="0"/>
                <a:cs typeface="Times New Roman" pitchFamily="18" charset="0"/>
              </a:rPr>
              <a:t>, ý </a:t>
            </a:r>
            <a:r>
              <a:rPr lang="en-US" sz="2400" b="0" dirty="0" err="1">
                <a:latin typeface="Times New Roman" pitchFamily="18" charset="0"/>
                <a:cs typeface="Times New Roman" pitchFamily="18" charset="0"/>
              </a:rPr>
              <a:t>thức</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Theo </a:t>
            </a:r>
            <a:r>
              <a:rPr lang="en-US" sz="2400" b="0" dirty="0" err="1">
                <a:latin typeface="Times New Roman" pitchFamily="18" charset="0"/>
                <a:cs typeface="Times New Roman" pitchFamily="18" charset="0"/>
              </a:rPr>
              <a:t>dõi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phát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hiện</a:t>
            </a:r>
            <a:r>
              <a:rPr lang="en-US" sz="2400" b="0" dirty="0">
                <a:latin typeface="Times New Roman" pitchFamily="18" charset="0"/>
                <a:cs typeface="Times New Roman" pitchFamily="18" charset="0"/>
              </a:rPr>
              <a:t> tai </a:t>
            </a:r>
            <a:r>
              <a:rPr lang="en-US" sz="2400" b="0" dirty="0" err="1">
                <a:latin typeface="Times New Roman" pitchFamily="18" charset="0"/>
                <a:cs typeface="Times New Roman" pitchFamily="18" charset="0"/>
              </a:rPr>
              <a:t>biến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và</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biến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chứng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chú</a:t>
            </a:r>
            <a:r>
              <a:rPr lang="en-US" sz="2400" b="0" dirty="0">
                <a:latin typeface="Times New Roman" pitchFamily="18" charset="0"/>
                <a:cs typeface="Times New Roman" pitchFamily="18" charset="0"/>
              </a:rPr>
              <a:t> ý </a:t>
            </a:r>
            <a:r>
              <a:rPr lang="en-US" sz="2400" b="0" dirty="0" err="1">
                <a:latin typeface="Times New Roman" pitchFamily="18" charset="0"/>
                <a:cs typeface="Times New Roman" pitchFamily="18" charset="0"/>
              </a:rPr>
              <a:t>biểu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hiện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tắc</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đờm</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trong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nội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quản</a:t>
            </a:r>
            <a:r>
              <a:rPr lang="en-US" sz="2400" b="0" dirty="0">
                <a:latin typeface="Times New Roman" pitchFamily="18" charset="0"/>
                <a:cs typeface="Times New Roman" pitchFamily="18" charset="0"/>
              </a:rPr>
              <a:t>.</a:t>
            </a:r>
          </a:p>
          <a:p>
            <a:r>
              <a:rPr lang="en-US" sz="2400" b="0" dirty="0">
                <a:latin typeface="Times New Roman" pitchFamily="18" charset="0"/>
                <a:cs typeface="Times New Roman" pitchFamily="18" charset="0"/>
              </a:rPr>
              <a:t>- Theo </a:t>
            </a:r>
            <a:r>
              <a:rPr lang="en-US" sz="2400" b="0" dirty="0" err="1">
                <a:latin typeface="Times New Roman" pitchFamily="18" charset="0"/>
                <a:cs typeface="Times New Roman" pitchFamily="18" charset="0"/>
              </a:rPr>
              <a:t>dõi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thời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gian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lưu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ống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nội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quản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nếu</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sau</a:t>
            </a:r>
            <a:r>
              <a:rPr lang="en-US" sz="2400" b="0" dirty="0">
                <a:latin typeface="Times New Roman" pitchFamily="18" charset="0"/>
                <a:cs typeface="Times New Roman" pitchFamily="18" charset="0"/>
              </a:rPr>
              <a:t> 48 </a:t>
            </a:r>
            <a:r>
              <a:rPr lang="en-US" sz="2400" b="0" dirty="0" err="1">
                <a:latin typeface="Times New Roman" pitchFamily="18" charset="0"/>
                <a:cs typeface="Times New Roman" pitchFamily="18" charset="0"/>
              </a:rPr>
              <a:t>giờ</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mà</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tình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trạng</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bệnh</a:t>
            </a:r>
            <a:r>
              <a:rPr lang="en-US" sz="2400" b="0" dirty="0">
                <a:latin typeface="Times New Roman" pitchFamily="18" charset="0"/>
                <a:cs typeface="Times New Roman" pitchFamily="18" charset="0"/>
              </a:rPr>
              <a:t> nhân </a:t>
            </a:r>
            <a:r>
              <a:rPr lang="en-US" sz="2400" b="0" dirty="0" err="1">
                <a:latin typeface="Times New Roman" pitchFamily="18" charset="0"/>
                <a:cs typeface="Times New Roman" pitchFamily="18" charset="0"/>
              </a:rPr>
              <a:t>suy</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hô</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hấp</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vẫn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còn</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thì</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có</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chỉ</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định</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mở</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khí</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quản</a:t>
            </a:r>
            <a:r>
              <a:rPr lang="en-US" sz="2400" b="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0675115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59" y="10510"/>
            <a:ext cx="9144000" cy="4942490"/>
          </a:xfrm>
          <a:prstGeom prst="rect">
            <a:avLst/>
          </a:prstGeom>
        </p:spPr>
      </p:pic>
      <p:sp>
        <p:nvSpPr>
          <p:cNvPr id="5" name="Rectangle 4"/>
          <p:cNvSpPr/>
          <p:nvPr/>
        </p:nvSpPr>
        <p:spPr>
          <a:xfrm>
            <a:off x="-34159" y="3429000"/>
            <a:ext cx="9178159" cy="1754326"/>
          </a:xfrm>
          <a:prstGeom prst="rect">
            <a:avLst/>
          </a:prstGeom>
          <a:noFill/>
        </p:spPr>
        <p:txBody>
          <a:bodyPr wrap="squar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CÁM ƠN THẦY VÀ CÁC BẠN ĐÃ THEO DÕI</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414211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914400"/>
          </a:xfrm>
        </p:spPr>
        <p:txBody>
          <a:bodyPr>
            <a:noAutofit/>
          </a:bodyPr>
          <a:lstStyle/>
          <a:p>
            <a:pPr marL="182880" indent="0">
              <a:buNone/>
            </a:pPr>
            <a:r>
              <a:rPr lang="en-US" dirty="0" smtClean="0">
                <a:solidFill>
                  <a:srgbClr val="C00000"/>
                </a:solidFill>
                <a:latin typeface="Times New Roman" pitchFamily="18" charset="0"/>
                <a:cs typeface="Times New Roman" pitchFamily="18" charset="0"/>
              </a:rPr>
              <a:t>1.trợ </a:t>
            </a:r>
            <a:r>
              <a:rPr lang="en-US" dirty="0" err="1" smtClean="0">
                <a:solidFill>
                  <a:srgbClr val="C00000"/>
                </a:solidFill>
                <a:latin typeface="Times New Roman" pitchFamily="18" charset="0"/>
                <a:cs typeface="Times New Roman" pitchFamily="18" charset="0"/>
              </a:rPr>
              <a:t>giúp</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thầy</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thuốc</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đặt</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nội</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khí</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quản</a:t>
            </a:r>
            <a:endParaRPr lang="en-US" dirty="0">
              <a:solidFill>
                <a:srgbClr val="C00000"/>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293363209"/>
              </p:ext>
            </p:extLst>
          </p:nvPr>
        </p:nvGraphicFramePr>
        <p:xfrm>
          <a:off x="212177" y="1981200"/>
          <a:ext cx="871964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0" y="1066800"/>
            <a:ext cx="9144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1.1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 (NKQ)</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71017476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74127664"/>
              </p:ext>
            </p:extLst>
          </p:nvPr>
        </p:nvGraphicFramePr>
        <p:xfrm>
          <a:off x="533400" y="0"/>
          <a:ext cx="8153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33731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858000"/>
          </a:xfrm>
        </p:spPr>
        <p:txBody>
          <a:bodyPr>
            <a:noAutofit/>
          </a:bodyPr>
          <a:lstStyle/>
          <a:p>
            <a:r>
              <a:rPr lang="en-US" sz="3400" b="0" dirty="0" smtClean="0">
                <a:solidFill>
                  <a:srgbClr val="C00000"/>
                </a:solidFill>
                <a:latin typeface="Times New Roman" pitchFamily="18" charset="0"/>
                <a:cs typeface="Times New Roman" pitchFamily="18" charset="0"/>
              </a:rPr>
              <a:t>2.QUY </a:t>
            </a:r>
            <a:r>
              <a:rPr lang="en-US" sz="3400" b="0" dirty="0" smtClean="0">
                <a:solidFill>
                  <a:srgbClr val="C00000"/>
                </a:solidFill>
                <a:latin typeface="Times New Roman" pitchFamily="18" charset="0"/>
                <a:cs typeface="Times New Roman" pitchFamily="18" charset="0"/>
              </a:rPr>
              <a:t>TRÌNH KĨ THUẬT ĐẶT NỘI KHÍ QUẢN</a:t>
            </a:r>
            <a:endParaRPr lang="en-US" sz="3400" b="0" dirty="0">
              <a:solidFill>
                <a:srgbClr val="C00000"/>
              </a:solidFill>
              <a:latin typeface="Times New Roman" pitchFamily="18" charset="0"/>
              <a:cs typeface="Times New Roman" pitchFamily="18" charset="0"/>
            </a:endParaRPr>
          </a:p>
          <a:p>
            <a:r>
              <a:rPr lang="en-US" sz="3200" dirty="0">
                <a:latin typeface="Times New Roman" pitchFamily="18" charset="0"/>
                <a:cs typeface="Times New Roman" pitchFamily="18" charset="0"/>
              </a:rPr>
              <a:t>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Chuẩn</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bị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bệnh</a:t>
            </a:r>
            <a:r>
              <a:rPr lang="en-US" sz="3200" dirty="0">
                <a:latin typeface="Times New Roman" pitchFamily="18" charset="0"/>
                <a:cs typeface="Times New Roman" pitchFamily="18" charset="0"/>
              </a:rPr>
              <a:t> nhân:</a:t>
            </a:r>
          </a:p>
          <a:p>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Giải</a:t>
            </a:r>
            <a:r>
              <a:rPr lang="en-US" sz="3200" b="0" dirty="0" smtClean="0">
                <a:latin typeface="Times New Roman" pitchFamily="18" charset="0"/>
                <a:cs typeface="Times New Roman" pitchFamily="18" charset="0"/>
              </a:rPr>
              <a:t> </a:t>
            </a:r>
            <a:r>
              <a:rPr lang="en-US" sz="3200" b="0" dirty="0" err="1">
                <a:latin typeface="Times New Roman" pitchFamily="18" charset="0"/>
                <a:cs typeface="Times New Roman" pitchFamily="18" charset="0"/>
              </a:rPr>
              <a:t>thích</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cho</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bệnh</a:t>
            </a:r>
            <a:r>
              <a:rPr lang="en-US" sz="3200" b="0" dirty="0">
                <a:latin typeface="Times New Roman" pitchFamily="18" charset="0"/>
                <a:cs typeface="Times New Roman" pitchFamily="18" charset="0"/>
              </a:rPr>
              <a:t> nhân </a:t>
            </a:r>
            <a:r>
              <a:rPr lang="en-US" sz="3200" b="0" dirty="0" err="1">
                <a:latin typeface="Times New Roman" pitchFamily="18" charset="0"/>
                <a:cs typeface="Times New Roman" pitchFamily="18" charset="0"/>
              </a:rPr>
              <a:t>thủ</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thuật</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trước</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khi</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thực</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hiện</a:t>
            </a:r>
            <a:r>
              <a:rPr lang="en-US" sz="3200" b="0" dirty="0">
                <a:latin typeface="Times New Roman" pitchFamily="18" charset="0"/>
                <a:cs typeface="Times New Roman" pitchFamily="18" charset="0"/>
              </a:rPr>
              <a:t>.</a:t>
            </a:r>
          </a:p>
          <a:p>
            <a:r>
              <a:rPr lang="en-US" sz="3200" b="0" dirty="0" smtClean="0">
                <a:latin typeface="Times New Roman" pitchFamily="18" charset="0"/>
                <a:cs typeface="Times New Roman" pitchFamily="18" charset="0"/>
              </a:rPr>
              <a:t>- </a:t>
            </a:r>
            <a:r>
              <a:rPr lang="en-US" sz="3200" b="0" dirty="0" err="1" smtClean="0">
                <a:latin typeface="Times New Roman" pitchFamily="18" charset="0"/>
                <a:cs typeface="Times New Roman" pitchFamily="18" charset="0"/>
              </a:rPr>
              <a:t>Hút</a:t>
            </a:r>
            <a:r>
              <a:rPr lang="en-US" sz="3200" b="0" dirty="0" smtClean="0">
                <a:latin typeface="Times New Roman" pitchFamily="18" charset="0"/>
                <a:cs typeface="Times New Roman" pitchFamily="18" charset="0"/>
              </a:rPr>
              <a:t> </a:t>
            </a:r>
            <a:r>
              <a:rPr lang="en-US" sz="3200" b="0" dirty="0" err="1">
                <a:latin typeface="Times New Roman" pitchFamily="18" charset="0"/>
                <a:cs typeface="Times New Roman" pitchFamily="18" charset="0"/>
              </a:rPr>
              <a:t>đờm</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giải</a:t>
            </a:r>
            <a:r>
              <a:rPr lang="en-US" sz="3200" b="0" dirty="0">
                <a:latin typeface="Times New Roman" pitchFamily="18" charset="0"/>
                <a:cs typeface="Times New Roman" pitchFamily="18" charset="0"/>
              </a:rPr>
              <a:t>.</a:t>
            </a:r>
          </a:p>
          <a:p>
            <a:r>
              <a:rPr lang="en-US" sz="3200" b="0" dirty="0" smtClean="0">
                <a:latin typeface="Times New Roman" pitchFamily="18" charset="0"/>
                <a:cs typeface="Times New Roman" pitchFamily="18" charset="0"/>
              </a:rPr>
              <a:t>- Cho </a:t>
            </a:r>
            <a:r>
              <a:rPr lang="en-US" sz="3200" b="0" dirty="0" err="1">
                <a:latin typeface="Times New Roman" pitchFamily="18" charset="0"/>
                <a:cs typeface="Times New Roman" pitchFamily="18" charset="0"/>
              </a:rPr>
              <a:t>bệnh</a:t>
            </a:r>
            <a:r>
              <a:rPr lang="en-US" sz="3200" b="0" dirty="0">
                <a:latin typeface="Times New Roman" pitchFamily="18" charset="0"/>
                <a:cs typeface="Times New Roman" pitchFamily="18" charset="0"/>
              </a:rPr>
              <a:t> nhân </a:t>
            </a:r>
            <a:r>
              <a:rPr lang="en-US" sz="3200" b="0" dirty="0" err="1">
                <a:latin typeface="Times New Roman" pitchFamily="18" charset="0"/>
                <a:cs typeface="Times New Roman" pitchFamily="18" charset="0"/>
              </a:rPr>
              <a:t>thở</a:t>
            </a:r>
            <a:r>
              <a:rPr lang="en-US" sz="3200" b="0" dirty="0">
                <a:latin typeface="Times New Roman" pitchFamily="18" charset="0"/>
                <a:cs typeface="Times New Roman" pitchFamily="18" charset="0"/>
              </a:rPr>
              <a:t> oxy qua </a:t>
            </a:r>
            <a:r>
              <a:rPr lang="en-US" sz="3200" b="0" dirty="0" err="1">
                <a:latin typeface="Times New Roman" pitchFamily="18" charset="0"/>
                <a:cs typeface="Times New Roman" pitchFamily="18" charset="0"/>
              </a:rPr>
              <a:t>mũi</a:t>
            </a:r>
            <a:r>
              <a:rPr lang="en-US" sz="3200" b="0" dirty="0">
                <a:latin typeface="Times New Roman" pitchFamily="18" charset="0"/>
                <a:cs typeface="Times New Roman" pitchFamily="18" charset="0"/>
              </a:rPr>
              <a:t> 3-5 </a:t>
            </a:r>
            <a:r>
              <a:rPr lang="en-US" sz="3200" b="0" dirty="0" err="1">
                <a:latin typeface="Times New Roman" pitchFamily="18" charset="0"/>
                <a:cs typeface="Times New Roman" pitchFamily="18" charset="0"/>
              </a:rPr>
              <a:t>lít</a:t>
            </a:r>
            <a:r>
              <a:rPr lang="en-US" sz="3200" b="0" dirty="0">
                <a:latin typeface="Times New Roman" pitchFamily="18" charset="0"/>
                <a:cs typeface="Times New Roman" pitchFamily="18" charset="0"/>
              </a:rPr>
              <a:t>/</a:t>
            </a:r>
            <a:r>
              <a:rPr lang="en-US" sz="3200" b="0" dirty="0" err="1">
                <a:latin typeface="Times New Roman" pitchFamily="18" charset="0"/>
                <a:cs typeface="Times New Roman" pitchFamily="18" charset="0"/>
              </a:rPr>
              <a:t>phút</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trong</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thời</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gian</a:t>
            </a:r>
            <a:r>
              <a:rPr lang="en-US" sz="3200" b="0" dirty="0">
                <a:latin typeface="Times New Roman" pitchFamily="18" charset="0"/>
                <a:cs typeface="Times New Roman" pitchFamily="18" charset="0"/>
              </a:rPr>
              <a:t> 10-15 </a:t>
            </a:r>
            <a:r>
              <a:rPr lang="en-US" sz="3200" b="0" dirty="0" err="1">
                <a:latin typeface="Times New Roman" pitchFamily="18" charset="0"/>
                <a:cs typeface="Times New Roman" pitchFamily="18" charset="0"/>
              </a:rPr>
              <a:t>phút</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trước</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khi</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tiến</a:t>
            </a:r>
            <a:r>
              <a:rPr lang="en-US" sz="3200" b="0" dirty="0">
                <a:latin typeface="Times New Roman" pitchFamily="18" charset="0"/>
                <a:cs typeface="Times New Roman" pitchFamily="18" charset="0"/>
              </a:rPr>
              <a:t> </a:t>
            </a:r>
            <a:r>
              <a:rPr lang="en-US" sz="3200" b="0" dirty="0" err="1">
                <a:latin typeface="Times New Roman" pitchFamily="18" charset="0"/>
                <a:cs typeface="Times New Roman" pitchFamily="18" charset="0"/>
              </a:rPr>
              <a:t>hành</a:t>
            </a:r>
            <a:r>
              <a:rPr lang="en-US" sz="3200" b="0" dirty="0">
                <a:latin typeface="Times New Roman" pitchFamily="18" charset="0"/>
                <a:cs typeface="Times New Roman" pitchFamily="18" charset="0"/>
              </a:rPr>
              <a:t>.</a:t>
            </a:r>
          </a:p>
          <a:p>
            <a:endParaRPr lang="en-US" sz="3200" b="0"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29545"/>
            <a:ext cx="4461164" cy="252845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1164" y="4329545"/>
            <a:ext cx="4682836" cy="2500746"/>
          </a:xfrm>
          <a:prstGeom prst="rect">
            <a:avLst/>
          </a:prstGeom>
        </p:spPr>
      </p:pic>
    </p:spTree>
    <p:extLst>
      <p:ext uri="{BB962C8B-B14F-4D97-AF65-F5344CB8AC3E}">
        <p14:creationId xmlns:p14="http://schemas.microsoft.com/office/powerpoint/2010/main" val="1576015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04438"/>
            <a:ext cx="9144000" cy="3046988"/>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Nếu</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bệnh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yếu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bóp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bóng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amu</a:t>
            </a:r>
            <a:r>
              <a:rPr lang="en-US" sz="3200" dirty="0">
                <a:latin typeface="Times New Roman" pitchFamily="18" charset="0"/>
                <a:cs typeface="Times New Roman" pitchFamily="18" charset="0"/>
              </a:rPr>
              <a:t> qua </a:t>
            </a:r>
            <a:r>
              <a:rPr lang="en-US" sz="3200" dirty="0" err="1">
                <a:latin typeface="Times New Roman" pitchFamily="18" charset="0"/>
                <a:cs typeface="Times New Roman" pitchFamily="18" charset="0"/>
              </a:rPr>
              <a:t>mũi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miệng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trước</a:t>
            </a:r>
            <a:r>
              <a:rPr lang="en-US" sz="3200" dirty="0">
                <a:latin typeface="Times New Roman" pitchFamily="18" charset="0"/>
                <a:cs typeface="Times New Roman" pitchFamily="18" charset="0"/>
              </a:rPr>
              <a:t> 10-15 </a:t>
            </a:r>
            <a:r>
              <a:rPr lang="en-US" sz="3200" dirty="0" err="1">
                <a:latin typeface="Times New Roman" pitchFamily="18" charset="0"/>
                <a:cs typeface="Times New Roman" pitchFamily="18" charset="0"/>
              </a:rPr>
              <a:t>phút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bệnh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bớt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hơn</a:t>
            </a:r>
            <a:r>
              <a:rPr lang="en-US" sz="3200" dirty="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Đặt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bệnh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nằm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ngữa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kê</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dùng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mỏng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kê</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dưới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đường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thẳng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hơn</a:t>
            </a:r>
            <a:r>
              <a:rPr lang="en-US" sz="3200" dirty="0">
                <a:latin typeface="Times New Roman" pitchFamily="18" charset="0"/>
                <a:cs typeface="Times New Roman" pitchFamily="18"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6062"/>
            <a:ext cx="4762500" cy="300657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9427" y="3879135"/>
            <a:ext cx="4416137" cy="3006574"/>
          </a:xfrm>
          <a:prstGeom prst="rect">
            <a:avLst/>
          </a:prstGeom>
        </p:spPr>
      </p:pic>
    </p:spTree>
    <p:extLst>
      <p:ext uri="{BB962C8B-B14F-4D97-AF65-F5344CB8AC3E}">
        <p14:creationId xmlns:p14="http://schemas.microsoft.com/office/powerpoint/2010/main" val="116789600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33400"/>
          </a:xfrm>
        </p:spPr>
        <p:txBody>
          <a:bodyPr>
            <a:noAutofit/>
          </a:bodyPr>
          <a:lstStyle/>
          <a:p>
            <a:r>
              <a:rPr lang="en-US" sz="2800" dirty="0" err="1">
                <a:latin typeface="Times New Roman" pitchFamily="18" charset="0"/>
                <a:cs typeface="Times New Roman" pitchFamily="18" charset="0"/>
              </a:rPr>
              <a:t>b.Chuẩn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cụ</a:t>
            </a:r>
            <a:r>
              <a:rPr lang="en-US" sz="2800" dirty="0">
                <a:latin typeface="Times New Roman" pitchFamily="18" charset="0"/>
                <a:cs typeface="Times New Roman" pitchFamily="18" charset="0"/>
              </a:rPr>
              <a:t>:</a:t>
            </a:r>
          </a:p>
          <a:p>
            <a:r>
              <a:rPr lang="en-US" sz="2800" b="0" dirty="0">
                <a:latin typeface="Times New Roman" pitchFamily="18" charset="0"/>
                <a:cs typeface="Times New Roman" pitchFamily="18" charset="0"/>
              </a:rPr>
              <a:t>- 1 </a:t>
            </a:r>
            <a:r>
              <a:rPr lang="en-US" sz="2800" b="0" dirty="0" err="1">
                <a:latin typeface="Times New Roman" pitchFamily="18" charset="0"/>
                <a:cs typeface="Times New Roman" pitchFamily="18" charset="0"/>
              </a:rPr>
              <a:t>khay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inox</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hình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chữ</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nhật</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Ống</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nội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bằng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chất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dẻo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Nên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chọn</a:t>
            </a:r>
            <a:r>
              <a:rPr lang="en-US" sz="2800" b="0" dirty="0">
                <a:latin typeface="Times New Roman" pitchFamily="18" charset="0"/>
                <a:cs typeface="Times New Roman" pitchFamily="18" charset="0"/>
              </a:rPr>
              <a:t> 3 </a:t>
            </a:r>
            <a:r>
              <a:rPr lang="en-US" sz="2800" b="0" dirty="0" err="1">
                <a:latin typeface="Times New Roman" pitchFamily="18" charset="0"/>
                <a:cs typeface="Times New Roman" pitchFamily="18" charset="0"/>
              </a:rPr>
              <a:t>cỡ</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ống</a:t>
            </a:r>
            <a:r>
              <a:rPr lang="en-US" sz="2800" b="0" dirty="0">
                <a:latin typeface="Times New Roman" pitchFamily="18" charset="0"/>
                <a:cs typeface="Times New Roman" pitchFamily="18" charset="0"/>
              </a:rPr>
              <a:t>: 8mm, 7.5mm, 7mm </a:t>
            </a:r>
            <a:r>
              <a:rPr lang="en-US" sz="2800" b="0" dirty="0" smtClean="0">
                <a:latin typeface="Times New Roman" pitchFamily="18" charset="0"/>
                <a:cs typeface="Times New Roman" pitchFamily="18" charset="0"/>
              </a:rPr>
              <a:t>(</a:t>
            </a:r>
            <a:r>
              <a:rPr lang="en-US" sz="2800" b="0" dirty="0" err="1" smtClean="0">
                <a:latin typeface="Times New Roman" pitchFamily="18" charset="0"/>
                <a:cs typeface="Times New Roman" pitchFamily="18" charset="0"/>
              </a:rPr>
              <a:t>người</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lớn</a:t>
            </a:r>
            <a:r>
              <a:rPr lang="en-US" sz="2800" b="0" dirty="0">
                <a:latin typeface="Times New Roman" pitchFamily="18" charset="0"/>
                <a:cs typeface="Times New Roman" pitchFamily="18" charset="0"/>
              </a:rPr>
              <a:t>), 5.5mm; 4.5mm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3mm (</a:t>
            </a:r>
            <a:r>
              <a:rPr lang="en-US" sz="2800" b="0" dirty="0" err="1">
                <a:latin typeface="Times New Roman" pitchFamily="18" charset="0"/>
                <a:cs typeface="Times New Roman" pitchFamily="18" charset="0"/>
              </a:rPr>
              <a:t>trẻ</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em</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Đèn</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soi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thanh</a:t>
            </a:r>
            <a:r>
              <a:rPr lang="en-US" sz="2800" b="0" dirty="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quản,Kìm</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kẹp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ống</a:t>
            </a:r>
            <a:r>
              <a:rPr lang="en-US" sz="2800" b="0" dirty="0">
                <a:latin typeface="Times New Roman" pitchFamily="18" charset="0"/>
                <a:cs typeface="Times New Roman" pitchFamily="18" charset="0"/>
              </a:rPr>
              <a:t> NKQ (</a:t>
            </a:r>
            <a:r>
              <a:rPr lang="en-US" sz="2800" b="0" dirty="0" err="1">
                <a:latin typeface="Times New Roman" pitchFamily="18" charset="0"/>
                <a:cs typeface="Times New Roman" pitchFamily="18" charset="0"/>
              </a:rPr>
              <a:t>kẹp</a:t>
            </a:r>
            <a:r>
              <a:rPr lang="en-US" sz="2800" b="0" dirty="0">
                <a:latin typeface="Times New Roman" pitchFamily="18" charset="0"/>
                <a:cs typeface="Times New Roman" pitchFamily="18" charset="0"/>
              </a:rPr>
              <a:t> Magill), </a:t>
            </a:r>
            <a:r>
              <a:rPr lang="en-US" sz="2800" b="0" dirty="0" err="1" smtClean="0">
                <a:latin typeface="Times New Roman" pitchFamily="18" charset="0"/>
                <a:cs typeface="Times New Roman" pitchFamily="18" charset="0"/>
              </a:rPr>
              <a:t>bơm</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tiêm</a:t>
            </a:r>
            <a:r>
              <a:rPr lang="en-US" sz="2800" b="0" dirty="0">
                <a:latin typeface="Times New Roman" pitchFamily="18" charset="0"/>
                <a:cs typeface="Times New Roman" pitchFamily="18" charset="0"/>
              </a:rPr>
              <a:t> 5ml</a:t>
            </a:r>
            <a:r>
              <a:rPr lang="en-US" sz="2800" b="0" dirty="0" smtClean="0">
                <a:latin typeface="Times New Roman" pitchFamily="18" charset="0"/>
                <a:cs typeface="Times New Roman" pitchFamily="18" charset="0"/>
              </a:rPr>
              <a:t>.</a:t>
            </a:r>
            <a:endParaRPr lang="en-US" sz="2800" b="0"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95600"/>
            <a:ext cx="4343400" cy="3962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895600"/>
            <a:ext cx="4800600" cy="3962400"/>
          </a:xfrm>
          <a:prstGeom prst="rect">
            <a:avLst/>
          </a:prstGeom>
        </p:spPr>
      </p:pic>
    </p:spTree>
    <p:extLst>
      <p:ext uri="{BB962C8B-B14F-4D97-AF65-F5344CB8AC3E}">
        <p14:creationId xmlns:p14="http://schemas.microsoft.com/office/powerpoint/2010/main" val="82181179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0" y="0"/>
            <a:ext cx="4572000" cy="6986528"/>
          </a:xfrm>
          <a:prstGeom prst="rect">
            <a:avLst/>
          </a:prstGeom>
        </p:spPr>
        <p:txBody>
          <a:bodyPr>
            <a:spAutoFit/>
          </a:bodyPr>
          <a:lstStyle/>
          <a:p>
            <a:r>
              <a:rPr lang="en-US"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Bơm</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phun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thuốc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tê</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xylocain</a:t>
            </a:r>
            <a:r>
              <a:rPr lang="en-US" sz="3200" dirty="0">
                <a:latin typeface="Times New Roman" pitchFamily="18" charset="0"/>
                <a:cs typeface="Times New Roman" pitchFamily="18" charset="0"/>
              </a:rPr>
              <a:t> 5-10%).</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Thuốc</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atropin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seduxen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dầu</a:t>
            </a:r>
            <a:r>
              <a:rPr lang="en-US" sz="3200" dirty="0">
                <a:latin typeface="Times New Roman" pitchFamily="18" charset="0"/>
                <a:cs typeface="Times New Roman" pitchFamily="18" charset="0"/>
              </a:rPr>
              <a:t> paraffin.</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Máy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hút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hút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Canun</a:t>
            </a:r>
            <a:r>
              <a:rPr lang="en-US" sz="3200" dirty="0">
                <a:latin typeface="Times New Roman" pitchFamily="18" charset="0"/>
                <a:cs typeface="Times New Roman" pitchFamily="18" charset="0"/>
              </a:rPr>
              <a:t> Mayo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chèn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miệng</a:t>
            </a:r>
            <a:r>
              <a:rPr lang="en-US" sz="3200" dirty="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Băng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dính,gối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kê</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vai</a:t>
            </a:r>
            <a:r>
              <a:rPr lang="en-US" sz="3200" dirty="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Huyết</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ống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nghe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đồng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hồ</a:t>
            </a:r>
            <a:r>
              <a:rPr lang="en-US" sz="3200" dirty="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Bóng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ambu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bình</a:t>
            </a:r>
            <a:r>
              <a:rPr lang="en-US" sz="3200" dirty="0">
                <a:latin typeface="Times New Roman" pitchFamily="18" charset="0"/>
                <a:cs typeface="Times New Roman" pitchFamily="18" charset="0"/>
              </a:rPr>
              <a:t> oxy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dụng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cụ</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thở</a:t>
            </a:r>
            <a:r>
              <a:rPr lang="en-US" sz="3200" dirty="0">
                <a:latin typeface="Times New Roman" pitchFamily="18" charset="0"/>
                <a:cs typeface="Times New Roman" pitchFamily="18" charset="0"/>
              </a:rPr>
              <a:t> oxy.</a:t>
            </a:r>
          </a:p>
          <a:p>
            <a:endParaRPr lang="en-US" sz="3200" dirty="0">
              <a:latin typeface="Times New Roman" pitchFamily="18" charset="0"/>
              <a:cs typeface="Times New Roman" pitchFamily="18"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0"/>
            <a:ext cx="4555836" cy="3493264"/>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493264"/>
            <a:ext cx="4555836" cy="3364736"/>
          </a:xfrm>
          <a:prstGeom prst="rect">
            <a:avLst/>
          </a:prstGeom>
        </p:spPr>
      </p:pic>
    </p:spTree>
    <p:extLst>
      <p:ext uri="{BB962C8B-B14F-4D97-AF65-F5344CB8AC3E}">
        <p14:creationId xmlns:p14="http://schemas.microsoft.com/office/powerpoint/2010/main" val="1318862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Autofit/>
          </a:bodyPr>
          <a:lstStyle/>
          <a:p>
            <a:r>
              <a:rPr lang="en-US" sz="3200" b="0" dirty="0" smtClean="0">
                <a:solidFill>
                  <a:srgbClr val="C00000"/>
                </a:solidFill>
                <a:latin typeface="Times New Roman" pitchFamily="18" charset="0"/>
                <a:cs typeface="Times New Roman" pitchFamily="18" charset="0"/>
              </a:rPr>
              <a:t>3.TIẾN HÀNH</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Điều</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dưỡng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đưa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dụng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cụ</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đến</a:t>
            </a:r>
            <a:r>
              <a:rPr lang="en-US" sz="2800" b="0" dirty="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nơi</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làm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thủ</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thuật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phụ</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giúp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bác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sĩ</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Đặt</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bệnh</a:t>
            </a:r>
            <a:r>
              <a:rPr lang="en-US" sz="2800" b="0" dirty="0">
                <a:latin typeface="Times New Roman" pitchFamily="18" charset="0"/>
                <a:cs typeface="Times New Roman" pitchFamily="18" charset="0"/>
              </a:rPr>
              <a:t> nhân </a:t>
            </a:r>
            <a:r>
              <a:rPr lang="en-US" sz="2800" b="0" dirty="0" err="1">
                <a:latin typeface="Times New Roman" pitchFamily="18" charset="0"/>
                <a:cs typeface="Times New Roman" pitchFamily="18" charset="0"/>
              </a:rPr>
              <a:t>nằm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đúng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tư</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thế</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Hút</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đờm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giải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bệnh</a:t>
            </a:r>
            <a:r>
              <a:rPr lang="en-US" sz="2800" b="0" dirty="0">
                <a:latin typeface="Times New Roman" pitchFamily="18" charset="0"/>
                <a:cs typeface="Times New Roman" pitchFamily="18" charset="0"/>
              </a:rPr>
              <a:t> nhân </a:t>
            </a:r>
            <a:r>
              <a:rPr lang="en-US" sz="2800" b="0" dirty="0" err="1">
                <a:latin typeface="Times New Roman" pitchFamily="18" charset="0"/>
                <a:cs typeface="Times New Roman" pitchFamily="18" charset="0"/>
              </a:rPr>
              <a:t>thở</a:t>
            </a:r>
            <a:r>
              <a:rPr lang="en-US" sz="2800" b="0" dirty="0">
                <a:latin typeface="Times New Roman" pitchFamily="18" charset="0"/>
                <a:cs typeface="Times New Roman" pitchFamily="18" charset="0"/>
              </a:rPr>
              <a:t> oxy (</a:t>
            </a:r>
            <a:r>
              <a:rPr lang="en-US" sz="2800" b="0" dirty="0" err="1">
                <a:latin typeface="Times New Roman" pitchFamily="18" charset="0"/>
                <a:cs typeface="Times New Roman" pitchFamily="18" charset="0"/>
              </a:rPr>
              <a:t>nếu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có</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tím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tái</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Giúp</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bác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sĩ</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sát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khuẩn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mang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găng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tay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vô</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khuẩn</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Chuẩn</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bị</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thuốc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giúp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bác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sĩ</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lấy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thuốc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tê</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Điều</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dưỡng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thắp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soi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kiểm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ánh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đưa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bác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sĩ</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Bác</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sĩ</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cầm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soi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tay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với</a:t>
            </a:r>
            <a:r>
              <a:rPr lang="en-US" sz="2800" b="0" dirty="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miệng</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bệnh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nhân</a:t>
            </a:r>
            <a:r>
              <a:rPr lang="en-US" sz="2800" b="0" dirty="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mở</a:t>
            </a:r>
            <a:r>
              <a:rPr lang="en-US" sz="2800" b="0" dirty="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rộng</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Đưa</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lưỡi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phía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phải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khoang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miệng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hầu</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Gạt</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lưỡi</a:t>
            </a:r>
            <a:r>
              <a:rPr lang="en-US" sz="2800" b="0" dirty="0">
                <a:latin typeface="Times New Roman" pitchFamily="18" charset="0"/>
                <a:cs typeface="Times New Roman" pitchFamily="18" charset="0"/>
              </a:rPr>
              <a:t> sang </a:t>
            </a:r>
            <a:r>
              <a:rPr lang="en-US" sz="2800" b="0" dirty="0" err="1">
                <a:latin typeface="Times New Roman" pitchFamily="18" charset="0"/>
                <a:cs typeface="Times New Roman" pitchFamily="18" charset="0"/>
              </a:rPr>
              <a:t>trái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lên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trên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bằng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gờ</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lưỡi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a:t>
            </a:r>
          </a:p>
          <a:p>
            <a:endParaRPr lang="en-US" sz="2400" dirty="0"/>
          </a:p>
        </p:txBody>
      </p:sp>
    </p:spTree>
    <p:extLst>
      <p:ext uri="{BB962C8B-B14F-4D97-AF65-F5344CB8AC3E}">
        <p14:creationId xmlns:p14="http://schemas.microsoft.com/office/powerpoint/2010/main" val="409436700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Autofit/>
          </a:bodyPr>
          <a:lstStyle/>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Cầm</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cán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kéo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lưới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lên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hướng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cán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đèn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theo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phương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vuông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góc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với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xương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hàm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dưới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để</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bộc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lộ</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dây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âm</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Tay</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trái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cầm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ống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nội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đưa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qua </a:t>
            </a:r>
            <a:r>
              <a:rPr lang="en-US" sz="2800" b="0" dirty="0" err="1">
                <a:latin typeface="Times New Roman" pitchFamily="18" charset="0"/>
                <a:cs typeface="Times New Roman" pitchFamily="18" charset="0"/>
              </a:rPr>
              <a:t>chỗ</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mở</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của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dây</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âm</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Khi</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ống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đã</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đặt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được</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bệnh</a:t>
            </a:r>
            <a:r>
              <a:rPr lang="en-US" sz="2800" b="0" dirty="0">
                <a:latin typeface="Times New Roman" pitchFamily="18" charset="0"/>
                <a:cs typeface="Times New Roman" pitchFamily="18" charset="0"/>
              </a:rPr>
              <a:t> nhân </a:t>
            </a:r>
            <a:r>
              <a:rPr lang="en-US" sz="2800" b="0" dirty="0" err="1">
                <a:latin typeface="Times New Roman" pitchFamily="18" charset="0"/>
                <a:cs typeface="Times New Roman" pitchFamily="18" charset="0"/>
              </a:rPr>
              <a:t>tăng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tiết</a:t>
            </a:r>
            <a:r>
              <a:rPr lang="en-US" sz="2800" b="0" dirty="0">
                <a:latin typeface="Times New Roman" pitchFamily="18" charset="0"/>
                <a:cs typeface="Times New Roman" pitchFamily="18" charset="0"/>
              </a:rPr>
              <a:t> co </a:t>
            </a:r>
            <a:r>
              <a:rPr lang="en-US" sz="2800" b="0" dirty="0" err="1">
                <a:latin typeface="Times New Roman" pitchFamily="18" charset="0"/>
                <a:cs typeface="Times New Roman" pitchFamily="18" charset="0"/>
              </a:rPr>
              <a:t>thắt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thanh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 do </a:t>
            </a:r>
            <a:r>
              <a:rPr lang="en-US" sz="2800" b="0" dirty="0" err="1">
                <a:latin typeface="Times New Roman" pitchFamily="18" charset="0"/>
                <a:cs typeface="Times New Roman" pitchFamily="18" charset="0"/>
              </a:rPr>
              <a:t>đó</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điều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dưỡng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khẩn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trương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hút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đờm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giải</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Bóp</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bóng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ambu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để</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kiểm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tra</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thông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2 </a:t>
            </a:r>
            <a:r>
              <a:rPr lang="en-US" sz="2800" b="0" dirty="0" err="1">
                <a:latin typeface="Times New Roman" pitchFamily="18" charset="0"/>
                <a:cs typeface="Times New Roman" pitchFamily="18" charset="0"/>
              </a:rPr>
              <a:t>phổi</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Dùng</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bơm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tiêm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bơm</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hơi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bóng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chèn</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Dán</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băng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dính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cố</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định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ống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nội</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khí</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quản</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Đếm</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mạch</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nhịp</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thở</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và</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đo</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huyết</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áp</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Thu </a:t>
            </a:r>
            <a:r>
              <a:rPr lang="en-US" sz="2800" b="0" dirty="0" err="1">
                <a:latin typeface="Times New Roman" pitchFamily="18" charset="0"/>
                <a:cs typeface="Times New Roman" pitchFamily="18" charset="0"/>
              </a:rPr>
              <a:t>dọn</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dụng</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cụ</a:t>
            </a:r>
            <a:r>
              <a:rPr lang="en-US" sz="2800" b="0" dirty="0">
                <a:latin typeface="Times New Roman" pitchFamily="18" charset="0"/>
                <a:cs typeface="Times New Roman" pitchFamily="18" charset="0"/>
              </a:rPr>
              <a:t>.</a:t>
            </a:r>
          </a:p>
          <a:p>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Ghi</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chép</a:t>
            </a:r>
            <a:r>
              <a:rPr lang="en-US" sz="2800" b="0" dirty="0" smtClean="0">
                <a:latin typeface="Times New Roman" pitchFamily="18" charset="0"/>
                <a:cs typeface="Times New Roman" pitchFamily="18" charset="0"/>
              </a:rPr>
              <a:t> </a:t>
            </a:r>
            <a:r>
              <a:rPr lang="en-US" sz="2800" b="0" dirty="0" err="1">
                <a:latin typeface="Times New Roman" pitchFamily="18" charset="0"/>
                <a:cs typeface="Times New Roman" pitchFamily="18" charset="0"/>
              </a:rPr>
              <a:t>hồ</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sơ</a:t>
            </a:r>
            <a:r>
              <a:rPr lang="en-US" sz="2800" b="0" dirty="0">
                <a:latin typeface="Times New Roman" pitchFamily="18" charset="0"/>
                <a:cs typeface="Times New Roman" pitchFamily="18" charset="0"/>
              </a:rPr>
              <a:t>.</a:t>
            </a:r>
          </a:p>
          <a:p>
            <a:endParaRPr lang="en-US" sz="2400" dirty="0"/>
          </a:p>
        </p:txBody>
      </p:sp>
    </p:spTree>
    <p:extLst>
      <p:ext uri="{BB962C8B-B14F-4D97-AF65-F5344CB8AC3E}">
        <p14:creationId xmlns:p14="http://schemas.microsoft.com/office/powerpoint/2010/main" val="27716178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205</TotalTime>
  <Words>1024</Words>
  <Application>Microsoft Office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Franklin Gothic Book</vt:lpstr>
      <vt:lpstr>Franklin Gothic Medium</vt:lpstr>
      <vt:lpstr>Times New Roman</vt:lpstr>
      <vt:lpstr>Tunga</vt:lpstr>
      <vt:lpstr>Wingdings</vt:lpstr>
      <vt:lpstr>Angles</vt:lpstr>
      <vt:lpstr>PowerPoint Presentation</vt:lpstr>
      <vt:lpstr>1.trợ giúp thầy thuốc đặt nội khí quản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TRỢ GIÚP THẦY THUỐC ĐẶT NỘI KHÍ QUẢN, CHĂM SÓC BỆNH NHÂN ĐẶT NỘI KHÍ QUẢN</dc:title>
  <dc:creator>Binz</dc:creator>
  <cp:lastModifiedBy>Quốc Đạt Huỳnh</cp:lastModifiedBy>
  <cp:revision>30</cp:revision>
  <dcterms:created xsi:type="dcterms:W3CDTF">2016-09-13T04:38:21Z</dcterms:created>
  <dcterms:modified xsi:type="dcterms:W3CDTF">2016-09-13T16:15:07Z</dcterms:modified>
</cp:coreProperties>
</file>